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tiff" ContentType="image/tiff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75" r:id="rId3"/>
    <p:sldId id="283" r:id="rId4"/>
    <p:sldId id="282" r:id="rId5"/>
    <p:sldId id="323" r:id="rId6"/>
    <p:sldId id="257" r:id="rId7"/>
    <p:sldId id="280" r:id="rId8"/>
    <p:sldId id="281" r:id="rId9"/>
    <p:sldId id="326" r:id="rId10"/>
    <p:sldId id="284" r:id="rId11"/>
    <p:sldId id="289" r:id="rId12"/>
    <p:sldId id="286" r:id="rId13"/>
    <p:sldId id="287" r:id="rId14"/>
    <p:sldId id="293" r:id="rId15"/>
    <p:sldId id="294" r:id="rId16"/>
    <p:sldId id="290" r:id="rId17"/>
    <p:sldId id="325" r:id="rId18"/>
    <p:sldId id="292" r:id="rId19"/>
    <p:sldId id="295" r:id="rId20"/>
    <p:sldId id="296" r:id="rId21"/>
    <p:sldId id="314" r:id="rId22"/>
    <p:sldId id="315" r:id="rId23"/>
    <p:sldId id="313" r:id="rId24"/>
    <p:sldId id="297" r:id="rId25"/>
    <p:sldId id="298" r:id="rId26"/>
    <p:sldId id="306" r:id="rId27"/>
    <p:sldId id="260" r:id="rId28"/>
    <p:sldId id="291" r:id="rId29"/>
    <p:sldId id="320" r:id="rId30"/>
    <p:sldId id="316" r:id="rId31"/>
    <p:sldId id="299" r:id="rId32"/>
    <p:sldId id="261" r:id="rId33"/>
    <p:sldId id="300" r:id="rId34"/>
    <p:sldId id="319" r:id="rId35"/>
    <p:sldId id="318" r:id="rId36"/>
    <p:sldId id="302" r:id="rId37"/>
    <p:sldId id="303" r:id="rId38"/>
    <p:sldId id="304" r:id="rId39"/>
    <p:sldId id="265" r:id="rId40"/>
    <p:sldId id="266" r:id="rId41"/>
    <p:sldId id="305" r:id="rId42"/>
    <p:sldId id="267" r:id="rId43"/>
    <p:sldId id="274" r:id="rId44"/>
    <p:sldId id="268" r:id="rId45"/>
    <p:sldId id="269" r:id="rId46"/>
    <p:sldId id="311" r:id="rId47"/>
    <p:sldId id="324" r:id="rId48"/>
    <p:sldId id="288" r:id="rId49"/>
    <p:sldId id="322" r:id="rId50"/>
    <p:sldId id="307" r:id="rId51"/>
    <p:sldId id="308" r:id="rId52"/>
    <p:sldId id="317" r:id="rId53"/>
    <p:sldId id="321" r:id="rId54"/>
  </p:sldIdLst>
  <p:sldSz cx="9144000" cy="6858000" type="screen4x3"/>
  <p:notesSz cx="6858000" cy="9144000"/>
  <p:defaultTextStyle>
    <a:defPPr>
      <a:defRPr lang="nl-N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9" d="100"/>
          <a:sy n="109" d="100"/>
        </p:scale>
        <p:origin x="167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viewProps" Target="view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eldi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el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17" name="Ondertitel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nl-NL" smtClean="0"/>
              <a:t>Klik om het opmaakprofiel van de modelondertitel te bewerken</a:t>
            </a:r>
            <a:endParaRPr kumimoji="0" lang="en-US"/>
          </a:p>
        </p:txBody>
      </p:sp>
      <p:sp>
        <p:nvSpPr>
          <p:cNvPr id="30" name="Tijdelijke aanduiding voor datum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19" name="Tijdelijke aanduiding voor voettekst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27" name="Tijdelijke aanduiding voor dianumm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en verticale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e titel en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e titel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verticale tekst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el en objec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ek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5" name="Tijdelijke aanduiding voor voettekst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6" name="Tijdelijke aanduiding voor dianumm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nhoud van twe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inhoud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Vergelijk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inhoud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6" name="Tijdelijke aanduiding voor inhoud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7" name="Tijdelijke aanduiding voor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8" name="Tijdelijke aanduiding voor voettekst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9" name="Tijdelijke aanduiding voor dianumm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Allee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4" name="Tijdelijke aanduiding voor voettekst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5" name="Tijdelijke aanduiding voor dianumm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Lee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jdelijke aanduiding voor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3" name="Tijdelijke aanduiding voor voettekst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4" name="Tijdelijke aanduiding voor dianumm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houd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" name="Tijdelijke aanduiding voor tekst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4" name="Tijdelijke aanduiding voor inhoud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nl-NL" smtClean="0"/>
              <a:t>Klik om de modelstijlen te bewerken</a:t>
            </a:r>
          </a:p>
          <a:p>
            <a:pPr lvl="1" eaLnBrk="1" latinLnBrk="0" hangingPunct="1"/>
            <a:r>
              <a:rPr lang="nl-NL" smtClean="0"/>
              <a:t>Tweede niveau</a:t>
            </a:r>
          </a:p>
          <a:p>
            <a:pPr lvl="2" eaLnBrk="1" latinLnBrk="0" hangingPunct="1"/>
            <a:r>
              <a:rPr lang="nl-NL" smtClean="0"/>
              <a:t>Derde niveau</a:t>
            </a:r>
          </a:p>
          <a:p>
            <a:pPr lvl="3" eaLnBrk="1" latinLnBrk="0" hangingPunct="1"/>
            <a:r>
              <a:rPr lang="nl-NL" smtClean="0"/>
              <a:t>Vierde niveau</a:t>
            </a:r>
          </a:p>
          <a:p>
            <a:pPr lvl="4" eaLnBrk="1" latinLnBrk="0" hangingPunct="1"/>
            <a:r>
              <a:rPr lang="nl-NL" smtClean="0"/>
              <a:t>Vijfde niveau</a:t>
            </a:r>
            <a:endParaRPr kumimoji="0" lang="en-US"/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Afbeelding met bijsch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hthoek met één afgeknipte en afgeronde hoek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echthoekige driehoek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4" name="Tijdelijke aanduiding voor tekst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nl-NL" smtClean="0"/>
              <a:t>Klik om de modelstijlen te bewerken</a:t>
            </a:r>
          </a:p>
        </p:txBody>
      </p:sp>
      <p:sp>
        <p:nvSpPr>
          <p:cNvPr id="5" name="Tijdelijke aanduiding voor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6" name="Tijdelijke aanduiding voor voettekst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nl-NL"/>
          </a:p>
        </p:txBody>
      </p:sp>
      <p:sp>
        <p:nvSpPr>
          <p:cNvPr id="7" name="Tijdelijke aanduiding voor dianumm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  <p:sp>
        <p:nvSpPr>
          <p:cNvPr id="3" name="Tijdelijke aanduiding voor afbeelding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nl-NL" smtClean="0"/>
              <a:t>Klik op het pictogram als u een afbeelding wilt toevoegen</a:t>
            </a:r>
            <a:endParaRPr kumimoji="0" lang="en-US" dirty="0"/>
          </a:p>
        </p:txBody>
      </p:sp>
      <p:sp>
        <p:nvSpPr>
          <p:cNvPr id="10" name="Vrije v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Vrije v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Vrije v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Vrije v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jdelijke aanduiding voor titel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nl-NL" smtClean="0"/>
              <a:t>Klik om de stijl te bewerken</a:t>
            </a:r>
            <a:endParaRPr kumimoji="0" lang="en-US"/>
          </a:p>
        </p:txBody>
      </p:sp>
      <p:sp>
        <p:nvSpPr>
          <p:cNvPr id="30" name="Tijdelijke aanduiding voor tekst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nl-NL" smtClean="0"/>
              <a:t>Klik om de modelstijlen te bewerken</a:t>
            </a:r>
          </a:p>
          <a:p>
            <a:pPr lvl="1" eaLnBrk="1" latinLnBrk="0" hangingPunct="1"/>
            <a:r>
              <a:rPr kumimoji="0" lang="nl-NL" smtClean="0"/>
              <a:t>Tweede niveau</a:t>
            </a:r>
          </a:p>
          <a:p>
            <a:pPr lvl="2" eaLnBrk="1" latinLnBrk="0" hangingPunct="1"/>
            <a:r>
              <a:rPr kumimoji="0" lang="nl-NL" smtClean="0"/>
              <a:t>Derde niveau</a:t>
            </a:r>
          </a:p>
          <a:p>
            <a:pPr lvl="3" eaLnBrk="1" latinLnBrk="0" hangingPunct="1"/>
            <a:r>
              <a:rPr kumimoji="0" lang="nl-NL" smtClean="0"/>
              <a:t>Vierde niveau</a:t>
            </a:r>
          </a:p>
          <a:p>
            <a:pPr lvl="4" eaLnBrk="1" latinLnBrk="0" hangingPunct="1"/>
            <a:r>
              <a:rPr kumimoji="0" lang="nl-NL" smtClean="0"/>
              <a:t>Vijfde niveau</a:t>
            </a:r>
            <a:endParaRPr kumimoji="0" lang="en-US"/>
          </a:p>
        </p:txBody>
      </p:sp>
      <p:sp>
        <p:nvSpPr>
          <p:cNvPr id="10" name="Tijdelijke aanduiding voor datum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C4938037-0136-463C-820E-86D399CCD3BA}" type="datetimeFigureOut">
              <a:rPr lang="nl-NL" smtClean="0"/>
              <a:pPr/>
              <a:t>8-11-2019</a:t>
            </a:fld>
            <a:endParaRPr lang="nl-NL"/>
          </a:p>
        </p:txBody>
      </p:sp>
      <p:sp>
        <p:nvSpPr>
          <p:cNvPr id="22" name="Tijdelijke aanduiding voor voettekst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nl-NL"/>
          </a:p>
        </p:txBody>
      </p:sp>
      <p:sp>
        <p:nvSpPr>
          <p:cNvPr id="18" name="Tijdelijke aanduiding voor dianumm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63284192-89BC-4F27-B17B-215B67EA2384}" type="slidenum">
              <a:rPr lang="nl-NL" smtClean="0"/>
              <a:pPr/>
              <a:t>‹nr.›</a:t>
            </a:fld>
            <a:endParaRPr lang="nl-NL"/>
          </a:p>
        </p:txBody>
      </p:sp>
      <p:grpSp>
        <p:nvGrpSpPr>
          <p:cNvPr id="2" name="Groe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Vrije v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Vrije v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2.jpeg"/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6.jpe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jpeg"/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jpeg"/><Relationship Id="rId2" Type="http://schemas.openxmlformats.org/officeDocument/2006/relationships/image" Target="../media/image49.jpe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tiff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gif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55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56.jpe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2.jpe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3.jpe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6.jpeg"/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7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2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hyperlink" Target="http://www.google.nl/url?sa=i&amp;rct=j&amp;q=&amp;esrc=s&amp;frm=1&amp;source=images&amp;cd=&amp;cad=rja&amp;uact=8&amp;ved=0CAcQjRxqFQoTCKeenJX06ccCFYJXGgod5NsKWA&amp;url=http://51nemausa.free.fr/?tag=mount&amp;psig=AFQjCNFBBpcOB5xQBE253AJsFob9SnjWaQ&amp;ust=1441886527406896" TargetMode="Externa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9.jpeg"/><Relationship Id="rId1" Type="http://schemas.openxmlformats.org/officeDocument/2006/relationships/slideLayout" Target="../slideLayouts/slideLayout1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0.jpeg"/><Relationship Id="rId1" Type="http://schemas.openxmlformats.org/officeDocument/2006/relationships/slideLayout" Target="../slideLayouts/slideLayout1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6.jpeg"/><Relationship Id="rId4" Type="http://schemas.openxmlformats.org/officeDocument/2006/relationships/image" Target="../media/image15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9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4824"/>
            <a:ext cx="9144000" cy="457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12968" cy="6669360"/>
          </a:xfrm>
        </p:spPr>
        <p:txBody>
          <a:bodyPr anchor="t">
            <a:normAutofit/>
          </a:bodyPr>
          <a:lstStyle/>
          <a:p>
            <a:pPr algn="ctr"/>
            <a:r>
              <a:rPr lang="nl-NL" sz="3200" i="1" dirty="0" smtClean="0">
                <a:solidFill>
                  <a:srgbClr val="FFFF00"/>
                </a:solidFill>
              </a:rPr>
              <a:t>UNDER AFRICAN SKIES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Visuele indrukken van de zuidelijke Melkweg vanuit Namibië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KNVWS </a:t>
            </a:r>
            <a:r>
              <a:rPr lang="nl-NL" sz="2000" dirty="0" err="1" smtClean="0">
                <a:solidFill>
                  <a:srgbClr val="FFFF00"/>
                </a:solidFill>
              </a:rPr>
              <a:t>Astrodag</a:t>
            </a:r>
            <a:r>
              <a:rPr lang="nl-NL" sz="2000" dirty="0" smtClean="0">
                <a:solidFill>
                  <a:srgbClr val="FFFF00"/>
                </a:solidFill>
              </a:rPr>
              <a:t>					</a:t>
            </a:r>
            <a:r>
              <a:rPr lang="nl-NL" sz="2000" dirty="0" err="1" smtClean="0">
                <a:solidFill>
                  <a:srgbClr val="FFFF00"/>
                </a:solidFill>
              </a:rPr>
              <a:t>Goirle</a:t>
            </a:r>
            <a:r>
              <a:rPr lang="nl-NL" sz="2000" dirty="0" smtClean="0">
                <a:solidFill>
                  <a:srgbClr val="FFFF00"/>
                </a:solidFill>
              </a:rPr>
              <a:t>, 9 november 2019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err="1" smtClean="0">
                <a:solidFill>
                  <a:srgbClr val="FFFF00"/>
                </a:solidFill>
              </a:rPr>
              <a:t>Servé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Vaessen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600" i="1" dirty="0" smtClean="0">
                <a:solidFill>
                  <a:srgbClr val="FFFF00"/>
                </a:solidFill>
              </a:rPr>
              <a:t>					</a:t>
            </a:r>
            <a:endParaRPr lang="nl-NL" sz="1600" i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www.nasa.gov/sites/default/files/thumbnails/image/spitzer20150603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6256" cy="687625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300192" y="116632"/>
            <a:ext cx="2843808" cy="6741368"/>
          </a:xfrm>
        </p:spPr>
        <p:txBody>
          <a:bodyPr anchor="t">
            <a:normAutofit fontScale="90000"/>
          </a:bodyPr>
          <a:lstStyle/>
          <a:p>
            <a:pPr algn="l"/>
            <a:r>
              <a:rPr lang="nl-NL" sz="2200" dirty="0" smtClean="0">
                <a:solidFill>
                  <a:srgbClr val="FFFF00"/>
                </a:solidFill>
              </a:rPr>
              <a:t>Waar kijken we naar als we de noordelijke Melkweg zien?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- Aantal spiraalarmen is niet zeker: 2 of 4 grote armen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- De helderste gebieden vallen vaak samen met spiraalarmen (m.u.v. de Grote </a:t>
            </a:r>
            <a:r>
              <a:rPr lang="nl-NL" sz="2000" dirty="0" err="1" smtClean="0">
                <a:solidFill>
                  <a:srgbClr val="FFFF00"/>
                </a:solidFill>
              </a:rPr>
              <a:t>Sagittarius</a:t>
            </a:r>
            <a:r>
              <a:rPr lang="nl-NL" sz="2000" dirty="0" smtClean="0">
                <a:solidFill>
                  <a:srgbClr val="FFFF00"/>
                </a:solidFill>
              </a:rPr>
              <a:t> Wolk: centrale deel van de Melkweg)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- </a:t>
            </a:r>
            <a:r>
              <a:rPr lang="nl-NL" sz="2000" dirty="0" err="1" smtClean="0">
                <a:solidFill>
                  <a:srgbClr val="FFFF00"/>
                </a:solidFill>
              </a:rPr>
              <a:t>Cygnuswolk</a:t>
            </a:r>
            <a:r>
              <a:rPr lang="nl-NL" sz="2000" dirty="0" smtClean="0">
                <a:solidFill>
                  <a:srgbClr val="FFFF00"/>
                </a:solidFill>
              </a:rPr>
              <a:t> (70</a:t>
            </a:r>
            <a:r>
              <a:rPr lang="nl-NL" sz="2000" baseline="30000" dirty="0" smtClean="0">
                <a:solidFill>
                  <a:srgbClr val="FFFF00"/>
                </a:solidFill>
              </a:rPr>
              <a:t>o</a:t>
            </a:r>
            <a:r>
              <a:rPr lang="nl-NL" sz="2000" dirty="0" smtClean="0">
                <a:solidFill>
                  <a:srgbClr val="FFFF00"/>
                </a:solidFill>
              </a:rPr>
              <a:t> GL): langs de </a:t>
            </a:r>
            <a:r>
              <a:rPr lang="nl-NL" sz="2000" dirty="0" err="1" smtClean="0">
                <a:solidFill>
                  <a:srgbClr val="FFFF00"/>
                </a:solidFill>
              </a:rPr>
              <a:t>Orionarm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- </a:t>
            </a:r>
            <a:r>
              <a:rPr lang="nl-NL" sz="2000" dirty="0" err="1" smtClean="0">
                <a:solidFill>
                  <a:srgbClr val="FFFF00"/>
                </a:solidFill>
              </a:rPr>
              <a:t>Scutumwolk</a:t>
            </a:r>
            <a:r>
              <a:rPr lang="nl-NL" sz="2000" dirty="0" smtClean="0">
                <a:solidFill>
                  <a:srgbClr val="FFFF00"/>
                </a:solidFill>
              </a:rPr>
              <a:t>: (30</a:t>
            </a:r>
            <a:r>
              <a:rPr lang="nl-NL" sz="2000" baseline="30000" dirty="0" smtClean="0">
                <a:solidFill>
                  <a:srgbClr val="FFFF00"/>
                </a:solidFill>
              </a:rPr>
              <a:t>o</a:t>
            </a:r>
            <a:r>
              <a:rPr lang="nl-NL" sz="2000" dirty="0" smtClean="0">
                <a:solidFill>
                  <a:srgbClr val="FFFF00"/>
                </a:solidFill>
              </a:rPr>
              <a:t>) langs </a:t>
            </a:r>
            <a:r>
              <a:rPr lang="nl-NL" sz="2000" dirty="0" err="1" smtClean="0">
                <a:solidFill>
                  <a:srgbClr val="FFFF00"/>
                </a:solidFill>
              </a:rPr>
              <a:t>Sagittariusarm</a:t>
            </a:r>
            <a:r>
              <a:rPr lang="nl-NL" sz="2000" dirty="0" smtClean="0">
                <a:solidFill>
                  <a:srgbClr val="FFFF00"/>
                </a:solidFill>
              </a:rPr>
              <a:t> en </a:t>
            </a:r>
            <a:r>
              <a:rPr lang="nl-NL" sz="2000" dirty="0" err="1" smtClean="0">
                <a:solidFill>
                  <a:srgbClr val="FFFF00"/>
                </a:solidFill>
              </a:rPr>
              <a:t>Scrutum-Centaurusarm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- Kleine </a:t>
            </a:r>
            <a:r>
              <a:rPr lang="nl-NL" sz="2000" dirty="0" err="1" smtClean="0">
                <a:solidFill>
                  <a:srgbClr val="FFFF00"/>
                </a:solidFill>
              </a:rPr>
              <a:t>Sagittarius</a:t>
            </a:r>
            <a:r>
              <a:rPr lang="nl-NL" sz="2000" dirty="0" smtClean="0">
                <a:solidFill>
                  <a:srgbClr val="FFFF00"/>
                </a:solidFill>
              </a:rPr>
              <a:t> Wolk (M24, 15</a:t>
            </a:r>
            <a:r>
              <a:rPr lang="nl-NL" sz="2000" baseline="30000" dirty="0" smtClean="0">
                <a:solidFill>
                  <a:srgbClr val="FFFF00"/>
                </a:solidFill>
              </a:rPr>
              <a:t>o</a:t>
            </a:r>
            <a:r>
              <a:rPr lang="nl-NL" sz="2000" dirty="0" smtClean="0">
                <a:solidFill>
                  <a:srgbClr val="FFFF00"/>
                </a:solidFill>
              </a:rPr>
              <a:t>): </a:t>
            </a:r>
            <a:r>
              <a:rPr lang="nl-NL" sz="2000" dirty="0" err="1" smtClean="0">
                <a:solidFill>
                  <a:srgbClr val="FFFF00"/>
                </a:solidFill>
              </a:rPr>
              <a:t>Scutum-Centaurusarm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84976" cy="331236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noordelijke Melkweg</a:t>
            </a:r>
            <a:r>
              <a:rPr lang="nl-NL" sz="1600" dirty="0" smtClean="0">
                <a:solidFill>
                  <a:srgbClr val="FFFF00"/>
                </a:solidFill>
              </a:rPr>
              <a:t> (foto: ESO)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Lezing vorig jaar op de </a:t>
            </a:r>
            <a:r>
              <a:rPr lang="nl-NL" sz="1800" dirty="0" err="1" smtClean="0">
                <a:solidFill>
                  <a:srgbClr val="FFFF00"/>
                </a:solidFill>
              </a:rPr>
              <a:t>Astrodag</a:t>
            </a:r>
            <a:r>
              <a:rPr lang="nl-NL" sz="1800" dirty="0" smtClean="0">
                <a:solidFill>
                  <a:srgbClr val="FFFF00"/>
                </a:solidFill>
              </a:rPr>
              <a:t>, </a:t>
            </a:r>
            <a:r>
              <a:rPr lang="nl-NL" sz="1800" i="1" dirty="0" smtClean="0">
                <a:solidFill>
                  <a:srgbClr val="FFFF00"/>
                </a:solidFill>
              </a:rPr>
              <a:t>Zenit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juli-augustus</a:t>
            </a:r>
            <a:r>
              <a:rPr lang="nl-NL" sz="1800" dirty="0" smtClean="0">
                <a:solidFill>
                  <a:srgbClr val="FFFF00"/>
                </a:solidFill>
              </a:rPr>
              <a:t> 2017, blz. 18-25</a:t>
            </a:r>
            <a:endParaRPr lang="nl-NL" sz="1800" dirty="0">
              <a:solidFill>
                <a:srgbClr val="FFFF00"/>
              </a:solidFill>
            </a:endParaRPr>
          </a:p>
        </p:txBody>
      </p:sp>
      <p:pic>
        <p:nvPicPr>
          <p:cNvPr id="23556" name="Picture 4" descr="https://cdn.eso.org/images/publicationjpg/eso0932a.jpg"/>
          <p:cNvPicPr>
            <a:picLocks noChangeAspect="1" noChangeArrowheads="1"/>
          </p:cNvPicPr>
          <p:nvPr/>
        </p:nvPicPr>
        <p:blipFill>
          <a:blip r:embed="rId2" cstate="print"/>
          <a:srcRect l="17246" t="29725" r="46850" b="24601"/>
          <a:stretch>
            <a:fillRect/>
          </a:stretch>
        </p:blipFill>
        <p:spPr bwMode="auto">
          <a:xfrm>
            <a:off x="-27585" y="1024234"/>
            <a:ext cx="9171585" cy="583376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9394" name="Picture 2" descr="https://www.nasa.gov/sites/default/files/thumbnails/image/spitzer20150603mai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6876256" cy="687625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04248" y="188640"/>
            <a:ext cx="2339752" cy="666936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Waar kijken we naar als we de zuidelijke Melkweg zien?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Sagittariusarm</a:t>
            </a:r>
            <a:r>
              <a:rPr lang="nl-NL" sz="1800" dirty="0" smtClean="0">
                <a:solidFill>
                  <a:srgbClr val="FFFF00"/>
                </a:solidFill>
              </a:rPr>
              <a:t> strekt zich uit Van de </a:t>
            </a:r>
            <a:r>
              <a:rPr lang="nl-NL" sz="1800" dirty="0" err="1" smtClean="0">
                <a:solidFill>
                  <a:srgbClr val="FFFF00"/>
                </a:solidFill>
              </a:rPr>
              <a:t>Scutumwolk</a:t>
            </a:r>
            <a:r>
              <a:rPr lang="nl-NL" sz="1800" dirty="0" smtClean="0">
                <a:solidFill>
                  <a:srgbClr val="FFFF00"/>
                </a:solidFill>
              </a:rPr>
              <a:t> (ca. 30</a:t>
            </a:r>
            <a:r>
              <a:rPr lang="nl-NL" sz="1800" baseline="30000" dirty="0" smtClean="0">
                <a:solidFill>
                  <a:srgbClr val="FFFF00"/>
                </a:solidFill>
              </a:rPr>
              <a:t>o </a:t>
            </a:r>
            <a:r>
              <a:rPr lang="nl-NL" sz="1800" dirty="0" smtClean="0">
                <a:solidFill>
                  <a:srgbClr val="FFFF00"/>
                </a:solidFill>
              </a:rPr>
              <a:t>GL) tot de </a:t>
            </a:r>
            <a:r>
              <a:rPr lang="nl-NL" sz="1800" dirty="0" err="1" smtClean="0">
                <a:solidFill>
                  <a:srgbClr val="FFFF00"/>
                </a:solidFill>
              </a:rPr>
              <a:t>Carinanevel</a:t>
            </a:r>
            <a:r>
              <a:rPr lang="nl-NL" sz="1800" dirty="0" smtClean="0">
                <a:solidFill>
                  <a:srgbClr val="FFFF00"/>
                </a:solidFill>
              </a:rPr>
              <a:t> (290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Kleine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 (ca. 15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), de </a:t>
            </a:r>
            <a:r>
              <a:rPr lang="nl-NL" sz="1800" dirty="0" err="1" smtClean="0">
                <a:solidFill>
                  <a:srgbClr val="FFFF00"/>
                </a:solidFill>
              </a:rPr>
              <a:t>Normawolk</a:t>
            </a:r>
            <a:r>
              <a:rPr lang="nl-NL" sz="1800" dirty="0" smtClean="0">
                <a:solidFill>
                  <a:srgbClr val="FFFF00"/>
                </a:solidFill>
              </a:rPr>
              <a:t> 330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) en het sterrenveld rond de Kolenzak (300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) behoren tot de </a:t>
            </a:r>
            <a:r>
              <a:rPr lang="nl-NL" sz="1800" dirty="0" err="1" smtClean="0">
                <a:solidFill>
                  <a:srgbClr val="FFFF00"/>
                </a:solidFill>
              </a:rPr>
              <a:t>Scutum-Centaurusarm</a:t>
            </a:r>
            <a:endParaRPr lang="nl-NL" sz="2000" baseline="30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5" name="Picture 3" descr="C:\Users\Serve\Downloads\astrology-astronomy-constellations-125786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630041" y="344039"/>
            <a:ext cx="5215562" cy="7812359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856984" cy="56166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vanaf het zuidelijk halfrond: blote </a:t>
            </a:r>
            <a:r>
              <a:rPr lang="nl-NL" sz="2000" dirty="0" err="1" smtClean="0">
                <a:solidFill>
                  <a:srgbClr val="FFFF00"/>
                </a:solidFill>
              </a:rPr>
              <a:t>oog-impressie</a:t>
            </a:r>
            <a:r>
              <a:rPr lang="nl-NL" sz="1600" dirty="0" smtClean="0">
                <a:solidFill>
                  <a:srgbClr val="FFFF00"/>
                </a:solidFill>
              </a:rPr>
              <a:t>  (foto: </a:t>
            </a:r>
            <a:r>
              <a:rPr lang="nl-NL" sz="1600" dirty="0" err="1" smtClean="0">
                <a:solidFill>
                  <a:srgbClr val="FFFF00"/>
                </a:solidFill>
              </a:rPr>
              <a:t>www.pexels.com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Grote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 met de Pijpnevel (centraal deel van de Melkweg)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Great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Rift</a:t>
            </a:r>
            <a:r>
              <a:rPr lang="nl-NL" sz="1800" dirty="0" smtClean="0">
                <a:solidFill>
                  <a:srgbClr val="FFFF00"/>
                </a:solidFill>
              </a:rPr>
              <a:t>: voortzetting van de noordelijke Melkweg, relatief dichtbij in de </a:t>
            </a:r>
            <a:r>
              <a:rPr lang="nl-NL" sz="1800" dirty="0" err="1" smtClean="0">
                <a:solidFill>
                  <a:srgbClr val="FFFF00"/>
                </a:solidFill>
              </a:rPr>
              <a:t>Orionarm</a:t>
            </a:r>
            <a:r>
              <a:rPr lang="nl-NL" sz="1800" dirty="0" smtClean="0">
                <a:solidFill>
                  <a:srgbClr val="FFFF00"/>
                </a:solidFill>
              </a:rPr>
              <a:t> (550-2000 lichtjaar)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M7: de Melkweg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op zijn helderst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‘Sterrenbeeld’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Emu</a:t>
            </a:r>
            <a:r>
              <a:rPr lang="nl-NL" sz="1800" dirty="0" smtClean="0">
                <a:solidFill>
                  <a:srgbClr val="FFFF00"/>
                </a:solidFill>
              </a:rPr>
              <a:t> met kolenzak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Normawolk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Carinanevel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IMG_3039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3400" y="188640"/>
            <a:ext cx="7851648" cy="301176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Astronomische ervaringen tijdens de rondreis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Twee keer de Steenbokskeerkring gepasseerd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Afbeelding 6" descr="IMG_30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197281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Gordel van Venus vanuit </a:t>
            </a:r>
            <a:r>
              <a:rPr lang="nl-NL" sz="2000" dirty="0" err="1" smtClean="0">
                <a:solidFill>
                  <a:srgbClr val="FFFF00"/>
                </a:solidFill>
              </a:rPr>
              <a:t>Mariental</a:t>
            </a:r>
            <a:r>
              <a:rPr lang="nl-NL" sz="2000" dirty="0" smtClean="0">
                <a:solidFill>
                  <a:srgbClr val="FFFF00"/>
                </a:solidFill>
              </a:rPr>
              <a:t> (Kalahariwoestijn)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Aardschaduw, op 180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 van het punt van zonsondergang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i.redd.it/vuax2w4xy9g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37370" y="692696"/>
            <a:ext cx="7706630" cy="616530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784976" cy="532859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Eerste goede visuele impressie van de Melkweg vanuit </a:t>
            </a:r>
            <a:r>
              <a:rPr lang="nl-NL" sz="2000" dirty="0" err="1" smtClean="0">
                <a:solidFill>
                  <a:srgbClr val="FFFF00"/>
                </a:solidFill>
              </a:rPr>
              <a:t>Namib-Naukluft</a:t>
            </a:r>
            <a:r>
              <a:rPr lang="nl-NL" sz="2000" dirty="0" smtClean="0">
                <a:solidFill>
                  <a:srgbClr val="FFFF00"/>
                </a:solidFill>
              </a:rPr>
              <a:t> National Park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Aus</a:t>
            </a:r>
            <a:r>
              <a:rPr lang="nl-NL" sz="1600" dirty="0" smtClean="0">
                <a:solidFill>
                  <a:srgbClr val="FFFF00"/>
                </a:solidFill>
              </a:rPr>
              <a:t>, </a:t>
            </a:r>
            <a:r>
              <a:rPr lang="nl-NL" sz="1600" dirty="0" err="1" smtClean="0">
                <a:solidFill>
                  <a:srgbClr val="FFFF00"/>
                </a:solidFill>
              </a:rPr>
              <a:t>www.reddity.com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Details (donker stof)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zijn visueel iets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minder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Gehele </a:t>
            </a:r>
            <a:r>
              <a:rPr lang="nl-NL" sz="1800" dirty="0" err="1" smtClean="0">
                <a:solidFill>
                  <a:srgbClr val="FFFF00"/>
                </a:solidFill>
              </a:rPr>
              <a:t>Dark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Rift</a:t>
            </a:r>
            <a:r>
              <a:rPr lang="nl-NL" sz="1800" dirty="0" smtClean="0">
                <a:solidFill>
                  <a:srgbClr val="FFFF00"/>
                </a:solidFill>
              </a:rPr>
              <a:t> vanaf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Zwaan tot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Kolenzak te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zien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11560" y="260648"/>
            <a:ext cx="7851648" cy="197281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Kolenzak en </a:t>
            </a:r>
            <a:r>
              <a:rPr lang="nl-NL" sz="2000" dirty="0" err="1" smtClean="0">
                <a:solidFill>
                  <a:srgbClr val="FFFF00"/>
                </a:solidFill>
              </a:rPr>
              <a:t>Carinanevel</a:t>
            </a:r>
            <a:r>
              <a:rPr lang="nl-NL" sz="2000" dirty="0" smtClean="0">
                <a:solidFill>
                  <a:srgbClr val="FFFF00"/>
                </a:solidFill>
              </a:rPr>
              <a:t> vanuit </a:t>
            </a:r>
            <a:r>
              <a:rPr lang="nl-NL" sz="2000" dirty="0" err="1" smtClean="0">
                <a:solidFill>
                  <a:srgbClr val="FFFF00"/>
                </a:solidFill>
              </a:rPr>
              <a:t>Naukluft</a:t>
            </a:r>
            <a:r>
              <a:rPr lang="nl-NL" sz="1600" dirty="0" smtClean="0">
                <a:solidFill>
                  <a:srgbClr val="FFFF00"/>
                </a:solidFill>
              </a:rPr>
              <a:t> (foto: Harry </a:t>
            </a:r>
            <a:r>
              <a:rPr lang="nl-NL" sz="1600" dirty="0" err="1" smtClean="0">
                <a:solidFill>
                  <a:srgbClr val="FFFF00"/>
                </a:solidFill>
              </a:rPr>
              <a:t>Pasmans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501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9365" y="764705"/>
            <a:ext cx="9153366" cy="60932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https://instagram.frix8-1.fna.fbcdn.net/vp/e9c08dcb622c153bca1332b2be0ffd05/5E2D033A/t51.2885-15/e35/72471885_760907874369191_8268153617723990945_n.jpg?_nc_ht=instagram.frix8-1.fna.fbcdn.net&amp;_nc_cat=111&amp;se=8&amp;ig_cache_key=MjE1NTYyODkzMDM5MTg1NDA4Mw%3D%3D.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025" y="764705"/>
            <a:ext cx="9159025" cy="609329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84976" cy="223224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Zeer indrukwekkend zodiakaal licht vanuit </a:t>
            </a:r>
            <a:r>
              <a:rPr lang="nl-NL" sz="20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Naukluft</a:t>
            </a:r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: hoogte   ̴ 60</a:t>
            </a:r>
            <a:r>
              <a:rPr lang="nl-NL" sz="2000" baseline="30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o</a:t>
            </a:r>
            <a:r>
              <a:rPr lang="nl-NL" sz="20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! </a:t>
            </a:r>
            <a:r>
              <a:rPr lang="nl-NL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(foto: </a:t>
            </a:r>
            <a:r>
              <a:rPr lang="nl-NL" sz="1600" dirty="0" err="1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deskgram.cc</a:t>
            </a:r>
            <a:r>
              <a:rPr lang="nl-NL" sz="1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/>
            </a:r>
            <a:br>
              <a:rPr lang="nl-NL" sz="1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</a:br>
            <a:endParaRPr lang="nl-NL" sz="1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Ondertitel 2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8140005" cy="5760639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Tekening van het zodiakale licht,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Franse sterrenkundige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Etienne </a:t>
            </a:r>
            <a:r>
              <a:rPr lang="nl-NL" sz="2000" dirty="0" err="1" smtClean="0">
                <a:solidFill>
                  <a:srgbClr val="FFFF00"/>
                </a:solidFill>
              </a:rPr>
              <a:t>Trouvelot</a:t>
            </a:r>
            <a:r>
              <a:rPr lang="nl-NL" sz="2000" dirty="0" smtClean="0">
                <a:solidFill>
                  <a:srgbClr val="FFFF00"/>
                </a:solidFill>
              </a:rPr>
              <a:t> (1876)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Heel goede visuele impressie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Gegenschein</a:t>
            </a:r>
            <a:r>
              <a:rPr lang="nl-NL" sz="1800" dirty="0" smtClean="0">
                <a:solidFill>
                  <a:srgbClr val="FFFF00"/>
                </a:solidFill>
              </a:rPr>
              <a:t> niet waargenomen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door de storende werking van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Melkweg (!)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4034" name="Picture 2" descr="https://upload.wikimedia.org/wikipedia/commons/d/d9/Zodiakallicht.jpg"/>
          <p:cNvPicPr>
            <a:picLocks noChangeAspect="1" noChangeArrowheads="1"/>
          </p:cNvPicPr>
          <p:nvPr/>
        </p:nvPicPr>
        <p:blipFill>
          <a:blip r:embed="rId2" cstate="print"/>
          <a:srcRect l="7103" t="5408" r="8875" b="8172"/>
          <a:stretch>
            <a:fillRect/>
          </a:stretch>
        </p:blipFill>
        <p:spPr bwMode="auto">
          <a:xfrm>
            <a:off x="4049486" y="0"/>
            <a:ext cx="5094514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6" name="Picture 4" descr="https://cdn.eso.org/images/publicationjpg/eso0932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286000"/>
            <a:ext cx="9144000" cy="4572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784976" cy="331236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Melkweg: het mooiste hemelobject dat er is </a:t>
            </a:r>
            <a:r>
              <a:rPr lang="nl-NL" sz="1600" dirty="0" smtClean="0">
                <a:solidFill>
                  <a:srgbClr val="FFFF00"/>
                </a:solidFill>
              </a:rPr>
              <a:t>(foto: 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 Melkweg is groot, zeer rijk aan structuur (andere objecten zijn vaak klein, niet veel detail)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Vereist geen groot instrument, verrekijker voldoet uitstekend. Ook het blote oog!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Afgelopen jaren Melkweg waargenomen vanuit Frankrijk</a:t>
            </a:r>
            <a:r>
              <a:rPr lang="nl-NL" sz="1600" dirty="0" smtClean="0">
                <a:solidFill>
                  <a:srgbClr val="FFFF00"/>
                </a:solidFill>
              </a:rPr>
              <a:t> 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Deze zomer ook de zuidelijke Melkweg vanuit Namibië (lang gekoesterde wens) 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IMG_3490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5028704" y="404664"/>
            <a:ext cx="4115296" cy="308647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188640"/>
            <a:ext cx="5040560" cy="666936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Hakos </a:t>
            </a:r>
            <a:r>
              <a:rPr lang="nl-NL" sz="2000" dirty="0" err="1" smtClean="0">
                <a:solidFill>
                  <a:srgbClr val="FFFF00"/>
                </a:solidFill>
              </a:rPr>
              <a:t>Astro-Gästefarm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Eerste dagen zeer matige omstandigheden door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veel wind, stof en rook in de atmosfeer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- Vermoedelijk door boeren aangestoken </a:t>
            </a:r>
            <a:r>
              <a:rPr lang="nl-NL" sz="1800" dirty="0" err="1" smtClean="0">
                <a:solidFill>
                  <a:srgbClr val="FFFF00"/>
                </a:solidFill>
              </a:rPr>
              <a:t>bushfires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in Angola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Normaal voor eind augustus tot in oktober, nu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al begin augustus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Zicht beneden ca. 30 graden zeer matig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Omstandigheden op grotere hoogten toch beter dan in Europa, maar minder dan in de Alpen!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Veel te warm voor de winter, vooral ‘s nachts (klimaatverandering)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Luchtvochtigheid: 10%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Laatste nacht onverwacht veel betere omstandigheden, ‘s nachts een stuk koeler en met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sterren tot vlak boven de horizon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5" name="Afbeelding 4" descr="IMG_3477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052054" y="3789040"/>
            <a:ext cx="4091947" cy="30689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ESS II gamma ray experiment five telescope array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09787"/>
            <a:ext cx="9144001" cy="474821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16632"/>
            <a:ext cx="8283696" cy="489654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Bezoek aan naburige H.E.S.S.-observatorium</a:t>
            </a:r>
            <a:r>
              <a:rPr lang="nl-NL" sz="1600" dirty="0" smtClean="0">
                <a:solidFill>
                  <a:srgbClr val="FFFF00"/>
                </a:solidFill>
              </a:rPr>
              <a:t> (foto: DESY/HESS </a:t>
            </a:r>
            <a:r>
              <a:rPr lang="nl-NL" sz="1600" dirty="0" err="1" smtClean="0">
                <a:solidFill>
                  <a:srgbClr val="FFFF00"/>
                </a:solidFill>
              </a:rPr>
              <a:t>Collaboration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High Energy </a:t>
            </a:r>
            <a:r>
              <a:rPr lang="nl-NL" sz="1800" dirty="0" err="1" smtClean="0">
                <a:solidFill>
                  <a:srgbClr val="FFFF00"/>
                </a:solidFill>
              </a:rPr>
              <a:t>Stereosopic</a:t>
            </a:r>
            <a:r>
              <a:rPr lang="nl-NL" sz="1800" dirty="0" smtClean="0">
                <a:solidFill>
                  <a:srgbClr val="FFFF00"/>
                </a:solidFill>
              </a:rPr>
              <a:t> System (ter ere van Viktor </a:t>
            </a:r>
            <a:r>
              <a:rPr lang="nl-NL" sz="1800" dirty="0" err="1" smtClean="0">
                <a:solidFill>
                  <a:srgbClr val="FFFF00"/>
                </a:solidFill>
              </a:rPr>
              <a:t>Hess</a:t>
            </a:r>
            <a:r>
              <a:rPr lang="nl-NL" sz="1800" dirty="0" smtClean="0">
                <a:solidFill>
                  <a:srgbClr val="FFFF00"/>
                </a:solidFill>
              </a:rPr>
              <a:t>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Neemt kosmische gammastraling via </a:t>
            </a:r>
            <a:r>
              <a:rPr lang="nl-NL" sz="1800" dirty="0" err="1" smtClean="0">
                <a:solidFill>
                  <a:srgbClr val="FFFF00"/>
                </a:solidFill>
              </a:rPr>
              <a:t>Cerenkovstraling</a:t>
            </a:r>
            <a:r>
              <a:rPr lang="nl-NL" sz="1800" dirty="0" smtClean="0">
                <a:solidFill>
                  <a:srgbClr val="FFFF00"/>
                </a:solidFill>
              </a:rPr>
              <a:t> in de atmosfeer waar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Vier 12 meter telescopen, een 28 meter telescoop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2592288" cy="4104456"/>
          </a:xfrm>
        </p:spPr>
        <p:txBody>
          <a:bodyPr anchor="t">
            <a:normAutofit/>
          </a:bodyPr>
          <a:lstStyle/>
          <a:p>
            <a:pPr algn="l"/>
            <a:r>
              <a:rPr lang="nl-NL" sz="1800" dirty="0" smtClean="0">
                <a:solidFill>
                  <a:srgbClr val="FFFF00"/>
                </a:solidFill>
              </a:rPr>
              <a:t>- We konden tot vlak bij de telescopen komen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Waarnemingen toen nauwelijks mogelijk vanwege stof in de atmosfeer → verstrooit blauwe </a:t>
            </a:r>
            <a:r>
              <a:rPr lang="nl-NL" sz="1800" dirty="0" err="1" smtClean="0">
                <a:solidFill>
                  <a:srgbClr val="FFFF00"/>
                </a:solidFill>
              </a:rPr>
              <a:t>Cerenkovlicht</a:t>
            </a:r>
            <a:endParaRPr lang="nl-NL" sz="1800" dirty="0"/>
          </a:p>
        </p:txBody>
      </p:sp>
      <p:pic>
        <p:nvPicPr>
          <p:cNvPr id="4" name="Afbeelding 3" descr="IMG_346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5322168" y="3036170"/>
            <a:ext cx="4367808" cy="3275856"/>
          </a:xfrm>
          <a:prstGeom prst="rect">
            <a:avLst/>
          </a:prstGeom>
        </p:spPr>
      </p:pic>
      <p:pic>
        <p:nvPicPr>
          <p:cNvPr id="5" name="Afbeelding 4" descr="IMG_3464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0" y="3645024"/>
            <a:ext cx="4283968" cy="3212976"/>
          </a:xfrm>
          <a:prstGeom prst="rect">
            <a:avLst/>
          </a:prstGeom>
        </p:spPr>
      </p:pic>
      <p:pic>
        <p:nvPicPr>
          <p:cNvPr id="6" name="Afbeelding 5" descr="IMG_3468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2437408" y="478408"/>
            <a:ext cx="3827264" cy="287044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548680"/>
            <a:ext cx="7851648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Aan de slag!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Afbeelding 3" descr="IMG_3495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 rot="5400000">
            <a:off x="-554639" y="2975525"/>
            <a:ext cx="4437114" cy="3327836"/>
          </a:xfrm>
          <a:prstGeom prst="rect">
            <a:avLst/>
          </a:prstGeom>
        </p:spPr>
      </p:pic>
      <p:pic>
        <p:nvPicPr>
          <p:cNvPr id="5" name="Afbeelding 4" descr="IMG_3496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8272" y="0"/>
            <a:ext cx="4091947" cy="3068960"/>
          </a:xfrm>
          <a:prstGeom prst="rect">
            <a:avLst/>
          </a:prstGeom>
        </p:spPr>
      </p:pic>
      <p:pic>
        <p:nvPicPr>
          <p:cNvPr id="7" name="Afbeelding 6" descr="IMG_3500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 rot="5400000">
            <a:off x="5322169" y="3036168"/>
            <a:ext cx="4367807" cy="32758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88640"/>
            <a:ext cx="7851648" cy="259228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werpt in Namibië duidelijke schaduwen!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Allereerst valt de ‘</a:t>
            </a:r>
            <a:r>
              <a:rPr lang="nl-NL" sz="1800" dirty="0" err="1" smtClean="0">
                <a:solidFill>
                  <a:srgbClr val="FFFF00"/>
                </a:solidFill>
              </a:rPr>
              <a:t>Emu</a:t>
            </a:r>
            <a:r>
              <a:rPr lang="nl-NL" sz="1800" dirty="0" smtClean="0">
                <a:solidFill>
                  <a:srgbClr val="FFFF00"/>
                </a:solidFill>
              </a:rPr>
              <a:t> ‘op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1800" dirty="0">
              <a:solidFill>
                <a:srgbClr val="FFFF00"/>
              </a:solidFill>
            </a:endParaRPr>
          </a:p>
        </p:txBody>
      </p:sp>
      <p:pic>
        <p:nvPicPr>
          <p:cNvPr id="18434" name="Picture 2" descr="Afbeeldingsresultaat voor Emu southern milky way"/>
          <p:cNvPicPr>
            <a:picLocks noChangeAspect="1" noChangeArrowheads="1"/>
          </p:cNvPicPr>
          <p:nvPr/>
        </p:nvPicPr>
        <p:blipFill>
          <a:blip r:embed="rId2" cstate="print"/>
          <a:srcRect l="3057" t="3835" r="3209" b="3899"/>
          <a:stretch>
            <a:fillRect/>
          </a:stretch>
        </p:blipFill>
        <p:spPr bwMode="auto">
          <a:xfrm>
            <a:off x="755576" y="1700808"/>
            <a:ext cx="7652607" cy="515719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C:\Users\Serve\Documents\Zuidelijke Melkweg Rony\namibia_2019-07-22_21-26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62284"/>
            <a:ext cx="9144001" cy="609571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784976" cy="20448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Centraal gedeelte van de Melkweg </a:t>
            </a:r>
            <a:r>
              <a:rPr lang="nl-NL" sz="1600" dirty="0" smtClean="0">
                <a:solidFill>
                  <a:srgbClr val="FFFF00"/>
                </a:solidFill>
              </a:rPr>
              <a:t> </a:t>
            </a:r>
            <a:r>
              <a:rPr lang="nl-NL" sz="2000" dirty="0" smtClean="0">
                <a:solidFill>
                  <a:srgbClr val="FFFF00"/>
                </a:solidFill>
              </a:rPr>
              <a:t>met </a:t>
            </a:r>
            <a:r>
              <a:rPr lang="nl-NL" sz="2000" dirty="0" err="1" smtClean="0">
                <a:solidFill>
                  <a:srgbClr val="FFFF00"/>
                </a:solidFill>
              </a:rPr>
              <a:t>Jupiter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</a:t>
            </a:r>
            <a:r>
              <a:rPr lang="nl-NL" sz="1600" dirty="0" err="1" smtClean="0">
                <a:solidFill>
                  <a:srgbClr val="FFFF00"/>
                </a:solidFill>
              </a:rPr>
              <a:t>Rony</a:t>
            </a:r>
            <a:r>
              <a:rPr lang="nl-NL" sz="1600" dirty="0" smtClean="0">
                <a:solidFill>
                  <a:srgbClr val="FFFF00"/>
                </a:solidFill>
              </a:rPr>
              <a:t> Jacobs, vanuit </a:t>
            </a:r>
            <a:r>
              <a:rPr lang="nl-NL" sz="1600" dirty="0" err="1" smtClean="0">
                <a:solidFill>
                  <a:srgbClr val="FFFF00"/>
                </a:solidFill>
              </a:rPr>
              <a:t>Naukluft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V.l.n.r</a:t>
            </a:r>
            <a:r>
              <a:rPr lang="nl-NL" sz="1800" dirty="0" smtClean="0">
                <a:solidFill>
                  <a:srgbClr val="FFFF00"/>
                </a:solidFill>
              </a:rPr>
              <a:t>  Kleine en Grote </a:t>
            </a:r>
            <a:r>
              <a:rPr lang="nl-NL" sz="1800" dirty="0" err="1" smtClean="0">
                <a:solidFill>
                  <a:srgbClr val="FFFF00"/>
                </a:solidFill>
              </a:rPr>
              <a:t>Sagittarius</a:t>
            </a:r>
            <a:r>
              <a:rPr lang="nl-NL" sz="1800" dirty="0" smtClean="0">
                <a:solidFill>
                  <a:srgbClr val="FFFF00"/>
                </a:solidFill>
              </a:rPr>
              <a:t> Wolk, Pijpnevel, M7, NGC  6231, </a:t>
            </a:r>
            <a:r>
              <a:rPr lang="nl-NL" sz="1800" dirty="0" err="1" smtClean="0">
                <a:solidFill>
                  <a:srgbClr val="FFFF00"/>
                </a:solidFill>
              </a:rPr>
              <a:t>Normawolk</a:t>
            </a:r>
            <a:r>
              <a:rPr lang="nl-NL" sz="1800" dirty="0" smtClean="0">
                <a:solidFill>
                  <a:srgbClr val="FFFF00"/>
                </a:solidFill>
              </a:rPr>
              <a:t>, alfa </a:t>
            </a:r>
            <a:r>
              <a:rPr lang="nl-NL" sz="1800" dirty="0" err="1" smtClean="0">
                <a:solidFill>
                  <a:srgbClr val="FFFF00"/>
                </a:solidFill>
              </a:rPr>
              <a:t>Centauri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Pipe Nebula (Barnard 59, 65–67, and 78) web.jpg"/>
          <p:cNvPicPr>
            <a:picLocks noChangeAspect="1" noChangeArrowheads="1"/>
          </p:cNvPicPr>
          <p:nvPr/>
        </p:nvPicPr>
        <p:blipFill>
          <a:blip r:embed="rId2" cstate="print"/>
          <a:srcRect l="37165" r="7081" b="13584"/>
          <a:stretch>
            <a:fillRect/>
          </a:stretch>
        </p:blipFill>
        <p:spPr bwMode="auto">
          <a:xfrm>
            <a:off x="3347864" y="0"/>
            <a:ext cx="5989432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188640"/>
            <a:ext cx="3096344" cy="489654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Pijpnevel</a:t>
            </a:r>
            <a:r>
              <a:rPr lang="nl-NL" sz="1600" dirty="0" smtClean="0">
                <a:solidFill>
                  <a:srgbClr val="FFFF00"/>
                </a:solidFill>
              </a:rPr>
              <a:t> 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 </a:t>
            </a:r>
            <a:r>
              <a:rPr lang="nl-NL" sz="1600" dirty="0" err="1" smtClean="0">
                <a:solidFill>
                  <a:srgbClr val="FFFF00"/>
                </a:solidFill>
              </a:rPr>
              <a:t>www.cloudynights.com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Europa meestal niet 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door de lage stand aan de hemel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Namibië in het zenit en met het blote oog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Past niet in het beeldveld van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 20× 90</a:t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mstecker.com/images/astronomy/AstroimageIndex/starfields/s-234lssc4cc1c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16200000">
            <a:off x="2962669" y="676670"/>
            <a:ext cx="5494515" cy="6868144"/>
          </a:xfrm>
          <a:prstGeom prst="rect">
            <a:avLst/>
          </a:prstGeom>
          <a:noFill/>
          <a:scene3d>
            <a:camera prst="orthographicFront">
              <a:rot lat="0" lon="21594000" rev="0"/>
            </a:camera>
            <a:lightRig rig="threePt" dir="t"/>
          </a:scene3d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139680" cy="597666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Grote </a:t>
            </a:r>
            <a:r>
              <a:rPr lang="nl-NL" sz="2000" dirty="0" err="1" smtClean="0">
                <a:solidFill>
                  <a:srgbClr val="FFFF00"/>
                </a:solidFill>
              </a:rPr>
              <a:t>Sagittarius</a:t>
            </a:r>
            <a:r>
              <a:rPr lang="nl-NL" sz="2000" dirty="0" smtClean="0">
                <a:solidFill>
                  <a:srgbClr val="FFFF00"/>
                </a:solidFill>
              </a:rPr>
              <a:t> Wolk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Staat bij ons heel laag in het zuiden, in Namibië in het Zenit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Pas goed waar te nemen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vanaf ca. 1 uur: niet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meer in het Zenit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Mooie afwisseling van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heldere  stervelden 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donkere stofwolken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</a:t>
            </a:r>
            <a:r>
              <a:rPr lang="nl-NL" sz="1800" dirty="0" err="1" smtClean="0">
                <a:solidFill>
                  <a:srgbClr val="FFFF00"/>
                </a:solidFill>
              </a:rPr>
              <a:t>Inkspotnevel</a:t>
            </a:r>
            <a:r>
              <a:rPr lang="nl-NL" sz="1800" dirty="0" smtClean="0">
                <a:solidFill>
                  <a:srgbClr val="FFFF00"/>
                </a:solidFill>
              </a:rPr>
              <a:t> (NGC 6520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en </a:t>
            </a:r>
            <a:r>
              <a:rPr lang="nl-NL" sz="1800" dirty="0" err="1" smtClean="0">
                <a:solidFill>
                  <a:srgbClr val="FFFF00"/>
                </a:solidFill>
              </a:rPr>
              <a:t>Barnard</a:t>
            </a:r>
            <a:r>
              <a:rPr lang="nl-NL" sz="1800" dirty="0" smtClean="0">
                <a:solidFill>
                  <a:srgbClr val="FFFF00"/>
                </a:solidFill>
              </a:rPr>
              <a:t> 86) prachtig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in de 17,5” </a:t>
            </a:r>
            <a:r>
              <a:rPr lang="nl-NL" sz="1800" dirty="0" err="1" smtClean="0">
                <a:solidFill>
                  <a:srgbClr val="FFFF00"/>
                </a:solidFill>
              </a:rPr>
              <a:t>Dobson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(Boogschutter)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https://cdn.eso.org/images/publicationjpg/eso1307a.jpg"/>
          <p:cNvPicPr>
            <a:picLocks noChangeAspect="1" noChangeArrowheads="1"/>
          </p:cNvPicPr>
          <p:nvPr/>
        </p:nvPicPr>
        <p:blipFill>
          <a:blip r:embed="rId2" cstate="print"/>
          <a:srcRect l="11168" t="10051" r="8623" b="17857"/>
          <a:stretch>
            <a:fillRect/>
          </a:stretch>
        </p:blipFill>
        <p:spPr bwMode="auto">
          <a:xfrm>
            <a:off x="1292087" y="0"/>
            <a:ext cx="7851913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2088232" cy="590465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Impressie van de </a:t>
            </a:r>
            <a:r>
              <a:rPr lang="nl-NL" sz="2000" dirty="0" err="1" smtClean="0">
                <a:solidFill>
                  <a:srgbClr val="FFFF00"/>
                </a:solidFill>
              </a:rPr>
              <a:t>Inkspotnevel</a:t>
            </a:r>
            <a:r>
              <a:rPr lang="nl-NL" sz="2000" dirty="0" smtClean="0">
                <a:solidFill>
                  <a:srgbClr val="FFFF00"/>
                </a:solidFill>
              </a:rPr>
              <a:t> in de 17,5”</a:t>
            </a:r>
            <a:r>
              <a:rPr lang="nl-NL" sz="2000" dirty="0" err="1" smtClean="0">
                <a:solidFill>
                  <a:srgbClr val="FFFF00"/>
                </a:solidFill>
              </a:rPr>
              <a:t>Dobson</a:t>
            </a: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 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Achtergrond lost visueel minder op dan op deze foto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8_ dust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787691" y="1340768"/>
            <a:ext cx="7356309" cy="551723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139680" cy="583264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M 8 (Lagunenevel)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Aan donkere hemel gemakkelijk met het blote oog 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- 17,5” </a:t>
            </a:r>
            <a:r>
              <a:rPr lang="nl-NL" sz="1800" dirty="0" err="1" smtClean="0">
                <a:solidFill>
                  <a:srgbClr val="FFFF00"/>
                </a:solidFill>
              </a:rPr>
              <a:t>Dobson</a:t>
            </a:r>
            <a:r>
              <a:rPr lang="nl-NL" sz="1800" dirty="0" smtClean="0">
                <a:solidFill>
                  <a:srgbClr val="FFFF00"/>
                </a:solidFill>
              </a:rPr>
              <a:t> laat de centrale lagune goed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Nevel is visueel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minder uitgestrekt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dan op deze foto</a:t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208912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Namibië kent geen lichtvervuiling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2,6 miljoen mensen in een land zo groot als Frankrijk en Italië samen: heel erg leeg!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  <p:sp>
        <p:nvSpPr>
          <p:cNvPr id="35842" name="AutoShape 2" descr="data:image/png;base64,iVBORw0KGgoAAAANSUhEUgAABpAAAAOLCAYAAABXCsA+AAAgAElEQVR4Xuy9B5hlV3UlvG6+L9WrHDqoA4otdQthSYwHHMnzf2Bj/+AZ8xswJrURCCRElARDRgQztjGDNcZgbGMDY2RjG7Bk4DcI44AQrZaEYkudq7vyizfPt/a599Wr6qq6Vd0tQJ53RVPpvhv2OWefc/baa21t7zs/l6B39CzQs0DPAj0L9CzQs0DPAj0L/MexgAbE0OR99ESHlgCJFgNIkP4aGv/TeV6COI7APxi6DoPfRW2M9FsouSZs20IchUjiALquweCHAMQxr8ejaympJXIvXivOWWFq6vFO+0jWsYKVe2Q3ShIkCd81lq+6rkPTNPmXnZPEPCf7Oy2x+pH3/LwH7aDpGvT05JjPIIbJf/g40RAmFpLIh2XEsG0b0AxEoY8ojqGn7aDpBhJpv6WHpqt7qP/XOu2ipb+JE7afGEidoWlgy2qJrs4wErT9NgzdgGUYCIMIpmbC1Cy0Gj4KroNESxDp7EGRfK/utNgrVntLPjN0C0nYXtXAefY99YUNaGYRSVBT7/0Y979T7G24SKLV32ejHb37+VdqY9rHKI8hqk+u79KaASSn9pO8D2urvNda9tVMF1hmC82qwN46AO/hg3JLjkNN08Wn8KtqsxhxOgY5PnMHYDae0xPZ9+RzNM5qD5jaIa9/GAbHv/IZ0pVS/6G+VX5EHXx+NX7El6QjwDDWfv7Fz6/8lhzjax3Z+F/tnLXGj14YU23QWmffyekkq/WRvL6V84JiZ7GwpsFrewiiEJxY5hse9t/577hkz25U+yrS3vRRjusiiWPQtxn0u+4okqCOJPSWeibxVZmDSD1Wkn7N/Fj682puZNX+w8vINGsgoq/XdRw+fATDoyMoFFxoSYgwCOC6DqIoQhzrnC2hG4mahmJNzVEdT7q6lVbz/Wdk93V+uLt/0Q/FXrPjezlPmVsnkBw7gdBry5pBerOuIYpoExPTszVYhgnX0eHYJgyLc12EJDYQRwE4RXTaSNYubGYTSRLKV8j8pQ7dGUTszSx9co7znDlmna+64ml5ts+bv5b4d9M9ZS7M+3zes2vL+rNYU0t9GUzMzgewDBuurSOOWnCKGqIkgq4ZMHQTcbiG/+meS05zXuk8/yqfz+yjPOris8gb6DoSzmXi55ctJLneTfua6kE2EKfjX2cXNMSfJJota1q6aY5HHbr4jYX5OgaGxlCrz6HttTBQ7YNbKMBr1RBFIejXLctBGEdq/m1McTKD1T+BYP4EgFDGrm27+F+f+d/4mSc/Cefu3MJVNkzTlHWb73nQi2PwWgEQzsC2LPFXsVFA6M/DMA0kEdeohviCqakpWLaLcrks720a6h04133jG98A56pf+MVfVD49iqDpurwTzUMfZFumfOU9wpBrgASWZaPRqKPt+Yg43jQDcRLJ+Lxr3w/gt31cdNEFGB4ewf0PPoAjx47AdmwEQYxdF16Agf4BuZ+haVio1XDXvruwZ89u9Pf3IwppJ0fWrKbJd4jE29J2XAvL2jPmelOHLmu2tqyLk8SAbpVQuLyKenQM3jdDJJoHy9FguGzzWNa60je47uUX6Rupl6bTSOfNrKcvrkilU+QNm86sECVqB0V78KvlWDDsMiJ/FroeY2r2OP9Ki6ddkCvr1Plzb5GuydXei39T+wmZebQYUeBLu9nFURQuHkTz+wfE79mbzkEy7aM5N4OBsV3ov3gYeonXDVD/50fAPQQ/12q1YPOZOFajCKbbD+vSCsLvT8L3/c7+IHvhdFrr8pllxH6983P+jmS56TjPJjBNm6sk8d3sj+xXe/e+BqZh4ryLr8RrXvnfEMUhLNPCxz/+cdx9972oVvtx4w03wHEcHHjkEXz4Ix+Wi7/st/4/7Np1Pur1Bqp9I3jDG94ovz/vovNx1WtfjXarAUs35XNRHMke823X34DmQhuGoeH88y+AZZkIowR2aRzthaMwLQcPPfQgvNCGZlt4xUt+CRdccAGSMIJjOYiDGJZh4eEDj+Ajv/txWcP/8i8/H8941i+KHTlHc9wi1sXufuDJ2JPfpevNb3372/jLv/gL+bm/fwATE+OL68NEg2GZqDWaePTRgxygOP/883DtdW9Gox3hwUfnkBhFaHqMog1sHnDwh//zd3HvD++V+fLd7343SqUifuejH8ahg4dx/oW78Juv2IvJ6SaK5TJGB0y8+brr4NXruPCii/DyV+3FzOw03v+ud3JixC8991l45jOfjXa7Cd0uIwkaMgYty8Jtt/4jbrnlS3KfN17zBuzYvl3sSj/H3s91Hcenc7kNIyzBu7eJuL0ArQcg5fqR3gk9C/Qs0LNAzwI9C/Qs0LPA48sCAiDx0ARAUkdMdKDzHlEYyQaEi0c/8GVT5pgGTIJEUQvDfTqKjiYLf24AM9CCi2jZmEZrB6PzArRnGiDJu768/RoAkgoQK4CnA3qkQWIGLrOg9moNn/f8pwUgMZjCIyEgY8NvKzDEsm0JMvCdaXdupLPnY7B+JSBmEUBKAaK06dMtbhrAly1QagMFdBkEkDSg6TVh2qacx02bwc13pCHyIyws1DAwMISYASk9RqypoIRcTTbM6UZ5jVFjFEYRtRhwATRubLo2s522O4NRl9c/8trvDG59Vj6a+/y6AWfH5g4gc9o3Pd0AoLYycMnnYNvGbdW23Uc30LAUQFJ9VAEzCsR9zACk9IHy7EtgS54pe4H0A9nnFOieHgSPul6UAQblX1Y/ziaAtBrAuNrdCebJu6Vg62n3nez1zzJ4KpfVtRUBJPaR+fl57N+/H7t3E0DqkxihaVpwHVuCSkkcSmBYHQROBVrMwndACkio1k1PXB5wXx6YXmakvP7DwGrIhzE4fyY4OTOD8fExRH4LURhIECyJYkB3JcBNAEmFvjXEEcPN6w/prT4HrD5Gz7jNuzo8AcnEn18CoJtOGRGBuyiQZBUGGcMohmUXML9QR0ygwtRgm4DNwLLlSiA51lwkfhOakc5bKyRISAJCDhie1z5n+v55n8+bX/h8Wbut1H55n8+9f9p/M/BFBbEViMQxMTPbhgYTpg4UiwyOMyAbAIkOQ+aEnDuk88aZgsd5CQpLAaRkEQSTPqCA1mxZK8AiExNMF3HIoLIB2MOI2yc7iUP0H1xD2QxCh7ECa2Tdx7WujZmZGYxuPh9Txx4Q8IOgr65zXgoFYJHgsWFK8Jx+NAla0hcJJukFA8HUkRQssXHz//osnvm0X8D2bZsFnCOg8qY3XocPfuAmJLqBm2++GT//8z8L1y3glv99C0rlIo6fOIq9v30Vpk+exN/+3d+hWCgIWFAolvHqV78S3/j613HnnXfCdV08+9nPxsMPP4yDBw+iWCzivvvuwy8+7WmYGB+Xz772qqvkeT/96U/jyiuvxL59+1Cr1dBsNnHuuefi6U9/ulw7CAIJiM/OzuL+++8Xu12y62IUS0XxmX4QiI998KEHUa+3cOUVP6V8c5qPtrCwgLv27RN/PDh6DsLWHAqFkvQjlSCiFoRi51h9DfxAgCatMoZg5pjqbDEBLw3cmwz+5/MR7T8Cu2gBVowwCRDGIXQZOLymlXpvtfZcdN9rgETsH3yUOEzXvWv4x9TvEHDTCDrSP1sEI5vw/SZacBB7JwC5lgKJOodxagINASSVW7cIeDHXRTcKKFw+htb3ZhF7NRiFceiw0Jw+jsHRC1G9eBjJ8Dy02ETrW5NiO7YP+x/X6wKGpgktzuYtaB8+LPborC/S5yqeux3eozNAoEAjjWOjC2DPG+6neoOkA2ZlyTUKQLKwd+9Vsn675OJL8Oq9ewWgJLCz/+578fu/93tyqZe97BW4/PLL8cd//Cl8//v/joGBPtx449sxN89EAA2l8gCuu+4tCKMIF1x4IV5/9VUIfE+Abb5voVTC/nvuFlBKpoKE+yQTQRDKlK6DwFoIgyBRoglYbFZHccXlP4UXPf9ZAtaxv3EOdp0CHnrwYfzOzX8GNKfxwhe+ED/780+F53mL9mbSnq6LXfmP87csUwwD73vve3Hw4CHZb/KciPN6uv9Mh4kAnhm4yYd929veirHN2/HQ4RaC2EKMEEbcxraxPtz5vdvxuc/9GfMw8KpXvhLnnHMObrj+7YgTHc96znPxn3/2GThyYgHFUgkjAw5u/cpf4xv/8DW5/+/+/h/gu9/9Z/zln39WnuPtN1yPiYkJBL4Pc3wTopMzMEDg3MBtt96GL93yJei6hWuvexO2bx0T30gQKR2OMJxBbHvufSjqGh459FNIZowegJQ3+fb+3rNAzwI9C/Qs0LNAzwI9CzwuLSC76q4MzU7WtdrocAHJjaOE0GQTTXwpQsHUUXE1VNwQrpVINiMz3BgE42aQgTp+DUO1cVrtyAvgnGmAJO/62QJ+NQaSAsLUBixjDmTso3Vfe833V/ZfnYG0NgWLgRFumHjYjgvTUBtFbgqWAEirMJC4iWKTZ5nIGUMoe2TZzDNTUvpIKNmg/D5OSRTMCBXbMPfRD+AYzNgFFuZq0q2q1QEJ5sTCQFKb4u43ytuQ6s4AkmBBMkrPBoCkgjkKcOOR14Zn2v8ea5+wnuffEAMpe+Dl2eNirI0zk7i7XYn5JuPOLncCFav7B9W/JBiUtVnacArAXXt8ZCwjxdZQh8AE62AgabolAcb1HJ3HSL+Rp9IYnPC7+pp6gu4+zyxxnsextdKRsWtWe4Y8gKkb4N4ogLSe9/5xnyPsWPYDRgZ1DV7LQ0gmbAdAulsCln3VPml3BkAdsiJjBraiLgBJ/7EASOKvQVYHc+R1TM/MYmxsVDLPdUlLV/9UAJzZ24t+i3NtZ95aR0M81gCSADbs312gad7wNEwbvtdWTF8Zl2xPzocu5ms1FIsumORAW3A9Qe4z1xmE0Ti28sZ/3v3zGJzrMOuGTlk+BtfzfKu1m7iYHPe3noeTqTwDvqESQxjAFqjScBEGQL3eRIUgbFxDkvgyVshGyQXwV5pP1vNQ6zxHrSlSvy5gG8d2IGsfdSwDCoSYxDkpkHPjqC1rVtsdRNCcg2lZAhixr/H9yZqmf6GhGQQmcKHpJk6cmIJb7ofWmkOVvkU3EIYtAZO4oCLDkWu6DrOlC2h2ztsG76FD6TNq+JM/+wJ+4alPxc5zL0IcLghb58Yb3oH3vP8DCII2PvHJP8Rz/p/nYdPokLAhTNvGn3z2M9ixcztGhkbwl5//Im684e0SsH7LW9+OD334w/jEH/wB/tOTr8Bll10mz/61r34VBHBe8MIX4of33otvf/vbePnLX46bbroJL3vZy+Qd//hTn8J1110n4BFZTIcOHRJQ6e1vf7uwhwhEHD58GA8++KAwiMjQ4PzFPkDbCPAYhfi3f/03jE2MY/uO7dCJ0AtaDwH079z3Azxxzx6M7dqN9uGDMAwC+g5M3RT2OkFxPVEJSO2WJ3sP2tEsjyPxT0Iz2Q6KkSz3dUehB7MkKyLifxp9JP1EIu0oAIgkLCmukWoG+tJ8lpGcqZOxXkhZOOxTSz9nmKastWWfQ5ZPzPsH0JwCmlwvDyTwD04ijgm6Ll0/6fYQIn9O+cwOYJQlcsmiXPoRDBfu+ePQKzra3z8hYLtuDyMJfAT1Nqr9Yxi4bCfaO/bB9KuIvllGHCyIUgQD/eIj+X3oyxqdYKdH9pH4a9GYSPcgJopXbkV4IEA4fULWJOxTwhxtzwrwL4DcCkoGqw5XskqZqMF2SBPvugEkfu7iXRdj79696n2TGHZpFG+77rWYnp7CxMQW7H31Xtz4juuhaQme+9z/gp/9uadiZuakJMxVqyN44xvfJG19ySWX4Krffg2C0O+0Esfwpz79aXz/zjtkzr/44oslqS7WFDioV4YRzk6q5IU4waFDR+EFIcztI3jPq66C7XBtBoQEtwwLjx48go/93h8j8WbxS8/7ZTztWb8ooItKdFLrVAKess5wHAQhWVUmjh07hne/+z1ipqHhIWzdskVAWas4hKA5pXwSEzkNA/V6TcZeHMV41rOfiWf+l1/B4ckW2qHarJlaiOGKhaC1gPe8+wbohoaf/k9PxnnnnY/PfPpP5Dpvfuu7YDgVzLfIdIwxOlTEQz+8C5/91B8Kw/D1r78WX//617Fv3x2oVEr4wE0fFMBY+kNxBFafjejESfE3t/7DV/GlW24RltG1174B27dOyDtG7NNpEqpuuLjgVw/hElvDl2bLcA9e3AOQ1jmH9U7rWaBngZ4FehboWaBngZ4FHj8W6NYr4M6qw0hKs5zTzEGyiiSAJRsziu4kcI0YrhVhuEp5BC7GleSEAAo6szRN2eA93gEkJWGn2DfdclACIkmwbG0IJC/Aw0CnNboZ4dSxFSXs1gqQCUPAKsCfPyJ9znYrslGLgqYERVSoeu0Ik3o+lZ0rrKOOfE262ZbYCQMuYQdtkUzGlKJEKQpmXzLoEYeRbLIoi9JotNDHgBMlV+SaXRIiZ3GE5Nl3+a3+bwSQxAYbZRAtA5Cs4TGEMzMblt9bD8C1ru6wvKHzLpxdVLKaU0nK9HfrApDEZCpDfa1DgbRp0KcL6MrAZiUBqZBKhQWkQFb6/AxAyfhaDZzLec88gGl9439dLbC+kzbaz9Z31dXjU2lmtXRxTUO77SlplSUMpD0pgERWgAGnQBlJBbAvSqARQOoODtLxdcuvnhkDaUUpMy2WwL1kpWsWPD9Crd4UH85gWblUVDJU4scjCYryUPKq/JpIwOkn5TgdgJLzRxbkZLtlvmpmtiFSWJWyK+8u4V8ZQLqwV2UUiaQlg6yrA9uLwO7KbKTTBZBWSmY4nXbIm79WG/4dVtJZAJDUCiBdx6TMYgUgMe5sIYwMnJyuoVQqo+iEAtxJvyTat14/fDrGWcdnlt9eM8nAJmvg1GB/xoShv0XCpCiuSlQf4nLJMh1hWwVhIOyhxLCZnqMScuIYoYBCBqan50QSjHKKZtjCQH8VYcQgcgTTonwig/adCSj1/4sNVXziTrTuOYE4qEui1R/96ZfxC//5p3D+Tz0J7clDcCwbb3vz9Xj/+98rxMhP3HyzAEhkIH7pi1/CwOAgPN8TxsH5552HW2+9FS996UsF/HrbW9+K977vAzh2soY//9M/xrYtY3je856H27/zHVnfUcLuwIEDwlB62W/9Fr5z++0dqWYyiJ72tKfhb7/8ZWEpnXfeeRJk/tj/+B+4e/9+HJ+cFBBobHQUF110kWKvELznlQnqJMCxo0fx0MMP4vLLr0CpUlJ7As6RHQDpLlx26aUY2boLwfwxka20bUfsEAURmvUWfM8XGWT+nowUkXkVshvhPCWDzKGvm5ZIfSm2RyQ+QbcNkSkjyEywhIF8JhcobmPGAGK/TV3NGn1MJHYZJBcGDoPrSw/d7oMWewhDyrRFwMAw4oU29HgWgV1GMOgBCx6CqeMKLJQkB947ku81lwDSgryVEhOnT7Og8Z4yKAmc64DVD3tnRZgw3iMEnBwkdhHByeMwYKOvMoDqZecCQwvQzBjR9woiWUwgrUkJO5trDBOe10AYhCgUCoBVhhY1U4XPFOjUDDjbtiCc9BC1KL2XqgUwiStqKADJKK4pKX2qOddmIPH8C86/AFe99jUyZ5MNVBw4B7f9/Rfxhc//pSTXPPuZz8BXv/YVufRNN70Pba+Jen0epUoFlb5hvOHqa+RR91yyG6965avFnsRuOQYpgXr9DTfIZ0dHR/Dud79L+qRMuZReK1URz06qdkGCv/7rL+MrX/k76OUx/Nrzno6nPPUp4k/oEwRAPXQEv/PRjwnQ+UvPez6e+eynCcjJg3td8YmSeKkjMUowwCSHBF/4/OfxT//0T7JGeeUrX4knXnYZwsCHM7AZUf0EwkBJVwaBBy/wce01SpZPt3R87Hc/gePTIaZm69BM7u88jA6UMVCy8YH33Shg2s4dO7Fp8wS+8+3bYZgFvP+mj+H4ySYaYSxAz2DVhhH7eM+Nb5V1xPOf/wL8/Vf+HkHQwhVXXoGXvvQlaHtkm3Ifr6F08Ta0H5iHZei49e+/pAAk6Ljm2muxY8c2BSDJ2oUuIAQBpPi5h/CCsoZ/8YDpfVf2AKR1zF+9U3oW6FmgZ4GeBXoW6FmgZ4HHlwU6tYhSXkgHQErz7CiFRt133ZDNmsg1ESCKfLhGiKKdYHiwILrbWSBTvlKaiXWSmJ33OGcgZcwjwyqqQHFMRsFizZOzASC5F2yH98DBlQGkNWq8WCObAEdD68CjsiGyCgMKtPPmVebieupjdCIdKuORm+3FTE21h+TmXxfEiOp0SqdeMjmpvMQ6Fgwy+ZSfUMGmhblJkX4xbQuGlUlyLAfassD6qZmgeXUjugdZXgAub0Dmxb82dP0fcfCc73ZWn38FY4l0UBzAOXcLgoO1U2uI5Bj4jJ8va4BTIoVpQG49NzhNAGk99l0JQOJmOqunkWXCS++XLGjWaBA6pwRk6CfP5Mh7/bxrb6h/512Mf/8RjwEFvi1KwbAeCeccBokY7Lx7/z3YvXuPgNmZrFR3DaSUNJOCR8u4kWcTQFpFQpSBZ0nLYH+AhnqjhSrrg0QB6rU6Cm5RwHnDYL0m1QAC4GcOeB0+np9xtm9F3IwQnDi6nlZc8Zz1+GUGXc3Bwc59cgGcNCivxoMKwJGNNTs7h6HBQWhSKyadcyjHxNo1GVCrLdY7We2lcu+fBZJXY+iucmGR3/Sm1V/PoIZS3vhbbXyTmRt7s2eFgSTvkK0FCaIy4SPt+yyFw4DkzFxL1oEjQ0WEflMSiaQeTRYQP+1etYEPnuJbyLaWBkgvouSX1bOr33VypDplPQ31u3QdE6bQgm46CAhgNH2UKxXMztWgG5Zk99uWjlazif7+KqamphF4rEtjYmRkBHF7XuqUkWWhZNi4RGb9IcrXddWHShlIrMNlXaHB/25d2E+GaeEP/+jP8Iyf/xlcuOcpiFvHJQHn+jffgPe+770wXAMf/OD78f++8AW443t3YMvEFvz0U56Kz/35n2NoZAjbt23D7bffjt948YtlfnnHO96B66+/Hk7/FnmGz978UezZswdHjx4VYPppT3867rn7bnz79tvx0pe8RFgHZBkx+P2qV70KjUYDf/SpT+Gtb3mL1FT68Ec+ghuuvx7f/OY3hXW0aetOjJ57LvzJwxLwp5wfwRrOY61mA/fe/wCKBRsXXnihAMMKY2Sb6KgtLGD/Xffg0j2XYHBgSOoGkbEuSUdhiHarJdek7B7rwRC0k9qqApirBCQBkyiNLT4wq6nJuk2q9gw9RRAFSvYzDeSr5Cjl22P6DIIH2XJU6cWlf126Rl1aM62L6UZfFYcwBzYhnJuSulHCtDpnCNHBWehoodZuQis5COePiW+PI08tmtMb09cnmiXSpUlEcEp+kyoBqGftiJXaVSBuoLRnCxJPR7iQoHXMQ9CYhatbqFRGUBgbg1EyYNgGopMeosZJqQlGeTXTUiyxMKQcYCQMnfLIdmjtGQS+qmvbkVDL1ilKaqJLYjedYzMZ2jUYXEvniXwAicyhvXtfLX1AxpBVRmNhBu+88UaRMw0CxTR9ylN+Gr/yq7+MycmjME0dwyOj0C0Hr7vq9WKvS3Zdgtfs/W0FNMasgQfc/q1/xuf+8vPiu170ohfhiiufpJIx2DEjA0asobZQQ6FUgF10cHL6JK6//gaRkpuYGMON73gX4qCp6jNZFg4ceAQf+uBHpL/8yvN/Fc949jPUIlyjEoRim5MZJYmBTxpH9GCMeH4Sb3nLWzA/v4BSuYIPf/gmGeMWGUrcp5GlHhmwbMotcr5L8MlP3ox9++4SYPtFL/5N7LzgiTg52+yAprYOjAyW8a2vfwX/+A9fFbnbCy66AA/c90PsuewK/Np/ezkePTqNdsTn0VGtOBjqK+APPnYTDj1yAONjmwUQpiTeK175W3jSZU9MZc8TAcQKO7cLkGgmHm796t/ilgxAeiNrIO2QJB2uUdJtoQCUxSdvwvnb7sD++SHYB57QA5A2MLX1Tu1ZoGeBngV6FuhZoGeBngUeNxZgNpLiqmQMJIUMyPY7BQ9kiyWFbZm46UNLAlSLBgb7CrAsFrRWGVhKLkltGJitxUV6XoZ8XgA0L8CSZ+i866vn7tKCSWUW1KY1fRfdhFkYkc1Z3JxWtYc6G62lT8DMZMo8MLjTufYaD5kxkJJ6hMQ7qTa5ogGvWiWTiLE3bYF/lLrlKnNOgs/lcUReG2F7GjqfkQVbpcAx6x+dyj5aKQCYlpKWGkVyZEXhM2lDAoaUq+kU91XZewqc0qDFutw3pvxIHCMaG0bzwAGU+4qSEarkcJYbgAWFFcAl0lPrlBPJrtL9Hme7f2xUYqjzTIYLzSxuGGDJ6795f8/r3yvZZyP1KFi3JG5NYqX6JXnPlg6RNU/Laz/R7u+MNRXg6Za0y/Mvpy1hlz51Zt8V2RVdQefsPRgsssbHERxTrMAlIanOxQzALJxSz2slQ+XZJ68NTqd/5F3zJ+nvCkBKZzANUtCeQTIGFxWARAm7PVIDSdWcstKAr5LLyWroLHVUGaqQsTgzf7foHxcjkMrnrnas1X/4GQbNGJjSDVO+n1+oKakwjTWcajANB5ZpgGUIKXcnbFgZEypYrYrd5x+Fi7cjbkTwHjmkxlB3310neLKWlFr2BM7OrfKtf3gWCFXdF7nfKvWvJFObZtWZbKIKntcbbam5w1pVmtTNSw8uUXRL5Kg4zvh9FDTOyL902idlG6wqt7nMRsJOoG4W3/EMAaS1/PGqDKS0HuCG/UMOwJuFrhUTWUN9oSEA0nwjEEBkfLQfiNqwdFVfRfpRV//PEg5OS+40pxsvZw+rwDfXnNkCg+uNqPPjqeAR5w4ylLj2UBJ9MesZzc7AoeRYmwFgFUxvtjxU+iqyDtM1sgN0YVgLKJKubR3bFia+OT6O8PgRFM/ZBu/4SemTlLJTbZcxu9QzMulHPz+A9x1V+08ApE/+IR584CFYFuulxPjA+z6AL37+izh6+Agq/WXM1IeonQ0AACAASURBVH0851k/K0lBf/M3f4uR4VE0Wk3s2nWRAEjf+MY3hIFEAOWGG27ANddcg6/94+2Ym53Cwtw0XvqS38AP9u2TQPcznvlMPHLgAG677Tb5DH3nl7/8ZQGSXvCCF6Ber+NTn/oUSqWS1E4h84gSdpTi4vuGmgtnqB/JzIm0vhGBxFhYQ9/73r8Jl2b3xbvQP1BVLHj2DQF8dQHE99/9APbsOl+B5EEMW7clmM5zGUAnO9QkCIJYgtTcd6g6SmToLCbMKCZvIuqv8lk9VTzgswhbRMmVyjqarMVU6pAB70Qnyyf1K0JkJMNeMYC6QaNTx6UCJoVlotvQrD5E7RlZ9xJoTMhmWSBzJ8RCfRamRQnvNmBTNlnVFMoOgYvoP5hYkEoqy1I5BbQyAFRJyI0ibByFu3M7tKKDsK6h8eAJJEGMaqGAUoHKA/x0LH1A5zU5zqNWKmftybyRyYPOTJ9AuX8MtihHdLGxrD55lk6dKMo9+wvqkWU7wbW/qX7MJHdXWLtvFEC69NJL8YpXviKVfeTVFfj7xS98Ad/85v/fsdmb3/wmTGwaRbvdVHXxbAKNBbxmr6rhddGFF+Hqq18nQKRu6rCKg3jLta9Dbb4uYOS73/Uu9A+Wpa6R1N2KdXh1X4Cd4fFhkdkmg+19H7wJxyZZT6oljL5NExPCMOQ8/dCDD+GjH/6o7JMIWJ17wRMUcEnGG0Ehy+o871Pe8Az0HZ7AP9/6N/jsn/6psL9+7heegf/6a78ifT4k2zNpC/suaEcieRfHPmy3gH37foCP//4n5Fq7n3Q5fv3Fr8DxkzVE4L1YKStGteRg6uhD+PQffVLJKEZK9vbFL3k5tp/7RBw+MQvNdsU/c/2wZXwAt/3dLfj6rV+DwevICErwjv/+TpHNDTz2lxiez2cqyXvZloHb/uEfcAtrIGlkIF2DHdu3qxpI3QASfVlxDPZlGvRaCf5DzR6AlDOf9f7cs0DPAj0L9CzQs0DPAj0LPC4tsFgyPAOQ+Bsl7CEAEpkt1HWnhEfQgqnFqJZt9JccWZSS3i/ZXlxApnI6GYDBrK+8AMdjHeDMuz5fcy0ASWQJNB2mW4VhOkBYUwDSckJN2vr2ps3QXB3ew2mgrhs8WSF4I3Vc7AoMs3QqgKTpnazz4mU70dqvACZroh/mgIXmvkdlMyTXYAZmymZgUFHkmQTAW7tbikz/8kB310eyTbts4rn7pvoGE325MY81+L4vm3Rq2HuBB3PTBGxunl1uZHX4opPNTXxKWZI6yVmWsAY9pjbJ6bMw8vpX3qDMs896r89gAwOJAiK1JvNue9b+fjrPvxEAacm5p8Eu6X6+05G4ykBoBokWmSaqBgKDBnk1gB4rAEnqvZgFaKEKYGfDTNMdGJUBBLNpwe8ubFpOzGo5pXWP8p4/r8bLWg5WJPhYvH2NQ/k+A7pdPfvg51r95TT60oqvwVolKVhOW3nttoAq7Cvz83O4e/9d2L37YlSr1XSOIoDkIo75OUpSZb5nGftI2moFACl7iE6UbWVptM5pOf7XtGz4fiAybJSgMkxVtyISJ2ugPt+WII5tMyCqq9odCWVBlXQi6ySs55BacpTt8lUgs8NgWaFu0Xqu131OR07NdGGfM4LwmKrJJ7Vo/Fl5D/pF+V3YFOBHatCwxljQlDHBt2B9mTBSdRP7ygVEYRsGAWxJkEjbxypKMFbXi+r6wghe/dgIA0k981JALvNZK/quVVhlS2yTA85JbH1ZXb7uz5+Of19ujW5QZwmrgu3CRJlOCUwyvFR/UpnlTC+x4HmxAld0oOhynREL61i12lKQnNdnGzPB5Wwfp85byxlIWf5LKgeWPtwpI1uWIhoizcR0rQ2OwdD3JHBacF2RiBocHECzUUe1UlYJPRHZSU1ZC/ZVKVkXShDYMQ1YuzbD238Y5cu2o3XPLDTDRuydhM6vwVI7MBHDGrM7QC6ZNpw8TNNGEpHqzT7I9beBRMBhA6FdgZXMCmBJ30ZwKltjC3jjex0ZOjJOCJwT7KPPK5UHYWihMFEY4CZA1G63ZUyOj49IraM/+cyf4OJLLkaxUJTrbN++XcmcAXIu13jZEbEWpUawRmi04m9t20az3sB3/+W72Lljh0jfNZp18a1KSozAvSlMj30/uBsX79qFSrmCwAtF4aBSLsMtlZDoSlRQI3qc2oHvkdU8EhwpUnWBTAIihiZAE32gYhyl9bukPpJKaEsiNjYBJCUTlzEm1PukLDWrjIRAMH3wwDii+ZOq5maHnsqPqp8z/yDjSPxpLV3PJjBYhyny0WrVEUaeyKOS7SN6e8KW6kpAENBc3Z+sE82sdkAmeeJY7cMIpsEswW/PI4wNxM444thEUp8T+T8CSEXXUTWoCDal0pIxKH2q2JF+SzElBdQ0q2jMHRFA39QC+ZwsAbh/cFlXaV7ai/XNNLsPQYv+OwO2MqYv9xVhCrbNrbh+X7TV2gwk+r9dF12Mva/ZK7al7yfriO/BBIr//s53yD7mCTufgNddfRUazQbC0IPj2gIg2VYJr371awT8I+vt6te/Fo1GHW6hgGMLId7ztjcIw3f7lm14y5uvQ6j5wsTSwgSRF2Fhro5qtV8BkQbgFl186/bv4HN/8VdA0sbP/MzP4b/++m8g8urSzocePYSPfvR3ZA/EMRqBCSCsE6zmDc7RlDQkoPem3/8ItlsD+MwX/grf+dqXRZHjNa+9GrsuPFeBprJeaUhNRt5caggn7As2CraFa974ZjTqNeiWize97V2wClWcmFpQ8ykSlFwD4wMurnvDVXJvsvMI6rzjne9F3bcws+DBsB1ZmxLXGu4vYvLg/bj5E7+ner9hYvPWbbj6dVfDLFSheTMypsIw3dOZpgDc/3jbbbjlS7cIcH7NtWQgpQCSyEamIyll3Yv/Dwg6xj0A6WxPgL3r9SzQs0DPAj0L9CzQs0DPAj8JFlCba7XJymJd3GRlGXsSgGFhWERwzAR9JRuVIjMvuTFgYdg0U1DTJJNKZUWT3q6KCOdJNJ2NAMladsy7vrz9GgwkKeKbFlDmu2SSdrLxI3AjrKvFjG4WnNWLxqkSPnLSqcHGTvBTaiyp1ugwkDIAidrk2zcjmg2gFQxYozaicg3ed2tIIl89B0G/tFDtRgCkboCkExMl44ga7ZSok8LASv9f2tWPwFIVDLLw9wPVAdGfl7LFlLwwdRi2jkjnZl0xASR5sauItMjMyNYjLWb8HwBAyvogM4yDk6cvE6U609pB6e7+nte/VwXANnCP7H4bAZ6yzywBkFYIuOYBdFJcOGGNg5UAJBZozmFg8AaPgYSdBJeEDRGI5EostQxkW67qhXX8Qxa+VIyRRf+hft+p+7KKEztdAInMHHvbJniPHMmtEcN2JegVzi2CXuuam/L60I8EQFJ+WHyJpgKaiwDSPPbvvwt7du9GX7UiQkWGaaQAEgORLH2gCokvDYN3UW8XocGlJun2Z2sYK298+kEIx2GdHyUXxCAa3SHnHcZEw4ASNC5sU2XVJyFBlpihUKmtYHQHOdfVaOqkrIZPFiTdUGH0ZfeRIuvNKcnIT6IWdKtPirjL11TmzayOqv5emxUwKaspwhpjDBAGUYggNtFseqiUSnAcG2GswR3rQzi1AF2SNkJSNpDAhGaVENUmu+pUrfzyef5F1IfWAHnWI9vXfedTGKzrAJBW8q8ZqJT7fKewe0+1gyQ3sIdFbRX09edTZkg3gKTGgAKFlNSmrAIjE42Gqv9SIas49mHZBjSjBD1sCjNlycExr262gd54+qcmi4uWFD3qkrNTvPrOkZE7+BEFMVmYnFqAbdniAvqrBTpkxeZggFwARVXTk8FdBqzb7VYHwFHAiAF9ZAzxyZOwtk4gODqHwtYhtI8sgPCGyLexfs4q9mBQmewdZveL5HNEgEYTGU6yBPTYRK0FOIWm1JMkyEzVK671eC5rlAgw1KjDkWBxglazhRMnTuCBBx4QMIfPMDk5KTVO+LyU3ltYaGBsbBgPP/Qw7r//frz4xS8WyTqCTgSVhFXD9a44HeVjeT+CbZZdhAbK+DHIPy9fwyDCAw8+jGZtHrt370ahXES7zVpSmgAprGlUX6jhjjt+gF0X7EK5VIbf9sQv264tcsdsF9Y4EsBCkCdK1Sn5OiXJTBMoCULWjpPaR/QGTFRLJRUlQYMJbxrBCLadmzLoqZKQgjidHtEFIKUMIbN/AtG8YodpVlXk5ZKQtWHSWqDdjEoZMgQIlWQawcd20MTs7KRI7/F3/CfjKaPDZWtdSe4KVT0nWNBKI4gbs2l9JL5jtq9QSQxcL0cxEwgcmFYRRbcE17bRrtdQcBwFlol9WDbIVf0o20sQHJP7aIiNImzdg5f0IWgchdduqfquBiUAlQygZhgyr6i1RyYFuXQk8X7OuVvhPTKLxD+VBZolKGSKFJJcmKo7sF+RqbN371VyT/bR17/h9fC8Nry2h1ZgoGDFKJYq+Pjv/x7uvfdevOCFL8DPPPUpAg4R5HBs1iBj7awCXnvV1TJvnvuEnbj6mtcp6chEw59//ku4/Ztfl/f+zV//DTz5yVci0dkvCCAB83N1lEoFGI4l7LcgDhAkEcIownXXvhmmpcOyK/ift/0FGt87IMDV0SNHcdOHPgTLVLKLaUXLUxwYP0smYLnch/fcfDOiI4flfT70oQ8qiV1hrekII6XekSo0CoDEMUb5yS//7d/j1lu/BpZYeu6vvAiXPPFKzCy0RYbRMkwYSYiJ0RL+4s8+g3377uTGG1u2bhEG0mw9hB8bwnIiCEQZ2KGBEgaLBt527etUs8bAzz/9WXjOc56D+VoL/WUDLrXxoBiFXCs5Tglf/+c78Vef/aQw2655/V7s2EEJO8XGlF1cmoAkySIpM1rG4d53fi4nf+b0HX/vkz0L9CzQs0DPAj0L9CzQs0DPAj8eC6wEIPFJmOEsC1spgBui7BgYGSzCMWJoDCLoxJXCFH1Z/dnXE8A5kzd/zK+fZT6v9pCyKVKif5KVx4VzygaSjPiu7M3VLiHbNJUyqU4RzXhqyzO4ZkIvDkskUYAsx4F7YRnBgof6/kdhmVINdtUARV4Ak7IUqngtA5K6ZMOFrQC27iDx2fbUTzck47blq42oW3JFnoObfbWv5xZNBaBkq6snaf9RP4sEnmTOd6vNp0UJ+IWZ65uH4T2qJPo2cuS1f9618uyz0eufDsiy/BnPxjXy3nupvv/qZ58pg2hJn04lfSSolt4yCyyIZGT6u+7xwPHULemoTuEYU4BrHoMn9/55NYjWAUAtCcrmGX6Df6f0ylqHFNle4WAg2946Af/QsfxgbsoQyaR01v2IZwIgrfsmiycSnI1bkRQIV92AAL4C3OVHAZCYYawYolkNpEv27JZAEecygjXFUkEydSkF41oufI/yXFFa78SWILEUaU8TBlZ81CzAlxPAz/MvChVKa3Ck9lTBRoYMdczMLKC/fxCWwToQDBCaiALW+WDmMyWafjSB+m4bLJcQzVgnPEdAilT2stuPse2SIFEAkmErlgqDdUEo7AQvCmG7ZQR+LIHmgZEtKEw4CI4zSaIpgX0ebCeCX7pRFnCqI5+7giRfh0GQA2ac4m+7+vXy9lsu/Sfv3NUG6wGcVjuH70VJPF6PoBzlgqXOUfpuGei3pC3WASCtOtQY+EsljHkPBkRlJWMQmE/Q9hgkZJ1DXdYZpkHJsKwAfUlYG91lfk5jSOd+JG/8yDzgjirWr/jq1CAEV1X2k9QLI1wUprVqpO6I7mJhfh795b6sOg4000ESNdTPaR9QI1Ml0xAJ0UV6tJYCzgzLLjaAyBrGAYzqCJJ2LP3T2bEZ3oEjS30w/S1ZeFE7TbQyYeoawjiVXUtCqadSsApoz7XQbDRRHikBVEwMI2FXMMgtQWjNRBC0Rf6R8yrZQpRuI6BE+c6MpUvQaNPmTeir9MHzQ8y2gPbcYWEFjY6OSn0jWa3FiTCKBNQNApiWKeCWrD2lrqn6G6Wy+OozM2QtKBnBMIjxgzvuQLlcxMSWzbJ25Vo4Dn3YpoW56Tk89MDDeOKeJ8KEAduxUR2rIu5oDaruoCQtuyB9jcy4rKsshqSlZVgTrVPfKoVApQ6WYm9Nzfqynh6oEERlbbwQNoE2EujTSxHEkEQwKg1sGkfzkYOSQOds3orw+HEZjwSuuqUa5Tm5RyIT1FB2I9soiDwEfksAfq5PuG42uFliCF98GMeRCWNkE9qTB4VlpjtVCcITTI8THZE2CK9Rg9Qf0xMZdyb3XWSqaQU4BE4sHcQ5yQaj+QX40TgfBKp2Utr3V5Qg4Lxp9iEJF2QONE0+Z4BWuw4/aAnoRRCViQt8rkKhBANMJKMvIBhBn6fB3UZZ7dmOBN8Sv5SyKrMEGPYZrmXo78mEsixVJ0glCBEMVAy/IAxg2iWEfkvuXSkXZR5vex6KBcqxMZEtkDmc14h1Q4BTWphjRuYH3iuMYbNubWQJT0iyMYjE6JSYSxDUW2j2lVFMGoh1gpbp/kuyfPg/si/JcHRgXVpFeMcCLFPVWAvjUCS/xfd06q+tniC4+npe1etaPFQijLgf+T8TJkGmxMT0rI9aK0aLOZtkJxJc9duolnQM9pfE9ZH9FLTbOPDIISy0QpT7h2BYrox3Jiq5toGhagH9ZRe2o8TLG3UfszPTMLQIlaIDy2LNN0PA7CDgWCmgeME2JI9OwRwbQvvQo9Kns/U6bc12oj8j6C7tncpW9gCk3Omtd0LPAj0L9CzQs0DPAj0L9Czw+LPA4vY3zRxNQ1eZ1AM3TQYSFMwIE6N9MBMWfo+EocIdWF4idl4APi9AkGfRx/z6OQCSwCZpZp1iJClprSz46HPTsuzggls2oFk241oAEtkBg4OI5mrQYpWtbW/dhPajhxGFKgt0rSPPvtxwWSYlSQyEfggt1uC1AvgtD5GfSKYbgwh8N2boaZaGYqUA02ENBGaHZndPa9VoXeCRSNcp9pEUP5fOksl2pEWOy6NwdxUROrPwvjWX19wr2HKFj+QFtru3bDkpcnn965S2XaXWx4ZebAPPv6Hrdp18WgDSaTCIcgGcNDP18QwgbYQxttH2Ol0ASeIPTP3+ETEBVnyvrn6cgQobev9l46Cwa7sEiVt3H1CXYWBRgjxKhotBwHbLl+CqApAWsH//vRjbNCE1kAYGB9FqNTA0NCh1kCSL1o8kQM5sW4JKDJwxcMqflY9eBcA7awCS8o9qTuC7pPX16EfJYYg01Gs1lEpKeo9Fz1m/QYB6Ag15CQ4bMvjKJ5/Cqknr70gTdAh2q/S19ARKO0rgkYxZBuDSW7HgOMEKqncx4Mv6R6EfoFgdRbnqIq5RTooSuTo0ZwBRF6DS/bSr1XTK9d8rMWaWAUjd16bEVTjLOifp+FoGIK3H3KsCSF0gmFEYhX2pCdRstO5+RC7L30UtxY7Ijtz3W+OBGNgMyR5ImTSsDxYEQssTMOnQ4WMYGxuDqWmwdDJziKEo7rBqeClAs55XPu1zVlu/LEoLJnC2nwPvwCEZ85TiRFiXoL9i8zChpQDbCBEmCcIokUL0tWaAOAgwWCabRlUDMQcmEHZLj4r/zJjS6hUKF5yD9n1sD8VSXALfco2TSpuCfTxsw92xFd6jR5f4YbLLdKcoQDgBIYIyBAM4BpSkJp89hJVYaM+GkqjlDphIbDLCWCuIvkqxcoUhzlokrD8ZRSI5xzUhGR4Ed/h9sVhULKFQyY5F3hxqiYUjP7xT2pesI/oWkQ8LGTS2O7VcMgAgW9d2GLRZrlOcYHZuFgW3gDCOMHn8OB64/wGp50I/KnZlIJyBZq79QogcWaVYglsqwO13O8lqyqWnSggpFthxL53skuwbFWyn1Js6R/1eahylDPcYJuZrBC0iDPI+EaX+InnWgHY3TMQ6QQbKaNK2IYzSGJL2HLTEh9E/hmhuUgFIK6zrCFJNzRyXUmgEizgyxH/L+l+GkcxFZMzIswnQrFhrRv8E/JlJeQbNHoZfn0KcGIgpDWlUEHmUnuUaO4BlxDD0EEYCWASQbJXAxTtyfuA1JP+say+SJdmcAiB1gZfqmciEEc08tNo1NJrz0GwHBnx4HuWxdbhOETpZn7DgOgWYXAcSjHWHgbRu62oDXAF1CkyT2n2pLHoHWErZa4qpFMPzQnjtprBs77zzTqk/xL7JPlwqFdNEO0hCCBUvyAESgFO6ANURFPtIlzpXBsK2Az2sIwzaaLfYzgXYGtl1BrB9DHZtGjEBQEEjFYik/lMAkplYaJTLaD98HEXXkH2PTvDF1BDEPoyka/9FpueGpDv5zul8v6RaZppQkrJ7WG9rbiHC9FwbXmQAhiVguICLWoBikcmGoQCJrIn78IFH0PA8bDlnO3STErkc14pZWXZNFG1T9Unu6YIItYV5VCsu+isFREFL2L+lclmAItrYGt6McGYKVnlA5B0jkY6NEYl0+iLgJXUJDVvZoMdAOu05r/fBngV6FuhZoGeBngV6FuhZ4CfbAsxGk71XWl8hZR8pAIkLXG5aYliahy1jfTCSFmyTmvDrq1uTF+DIAzjyjPfjvD4DAdx8SgAzZSKl1WY7sniUPlnxSGugZDlnyxlIiwF1XWqtsHaFM74FpmMhnDzeCRrkSVzl2VcKwIYRbOr1+zGa803ZcDMY4BRsFCtFVSBYNhvUc09g2rZIXIhMoQoLyqZZ8UoUAynNI1UMJOlKqVxdaowsDOBs3wp9XNmo/a9qs76RY8X27w4850jq5Nknr38tf9b1AjMbeccf67kZ2Mlg9SoBzDXBgW5W3ekwkERCMVTFsLs4SmsykJa0fxerb6X7nwUG0mPZPnkMq0xCM3uGU4L9G2AoPFbMN/pJe/sgvAceXTTVCiDp8npbWZZ+9iHKC+l9JvyDaX05kexhEXfVN9gnWpSwk1oCwNx8Hffd/yDOOWcbDMsSJk+92cDmTRPCDK3XFjDSPyCBFGZFU6KGMSQGb/kzwzis+bHicZYApGx4ZD5SQCSlGiU1EgAGgqfRV3FRcB0JIPNgwIhB2u76JI9VPzylT3UByZKwnUmksd7dWoDlCs5UMp1DRhUNCViy7szA4JAEoMzEU22bhLA2bUVE9hnBmxXYRqu9e57/XrXPZ2wwPloKmGWsvm6mbFb/aSO2XxdLyS7DuZKMFh3evy4oGa3TAfDXejAykBhspzxZGMItltFsx5hbqAkjhhnofZUiDHcAhj8FQzRtCV6mtS/sQcCfT9ePG7HA+s9dFUBKbSHsiyqBn+MCIGvuiLCRFKNEyZ7Gmk1+gtTYmp0nYGbAj3TYlo6hvgLMYr9IMOrOMKKsfiGHnkH5s0yOVH11dmyF/8hhAQooo5jVFJPwfQYgdYGKwliScUG2vgJZuUaQMezNytqLjBTW/+GgJ5tS6vuR0dMM0a5bKNoGzH4XYVKXz3PMwCoj9OZVLcpUNortSBYH/Z/rkGXDNZvyZQKKGwbc7duENYKohXar0WEbZYF+yjQrBpJKEDLTBCU1dSq2vaz30oYhc933PLl2QF+pA7Nzc7KejJiQJMWMAIv1zsiSiiKpr1QsFZEYiawxBfThZQUBWSop2YGHFollYjvFC1PrykwSOavllXpIxLAwX1d7mErRhCVMoUhACD4qpdrMygTC2jEBD6ggQE6eoDEUEKywX7SEASmPFmb1rLju5a0jTLHfkZknIFHaFoYjABTnI5FLS9lU2VyuW0WYlSF4M8eETRKjhMA3UiyWSWExDI11xqSXCFDAmlME12yjBMcupO1iiuybAFIEolIACWZZ6ikp+cGlGVKyZ2FbeJQb47j3oRMMCdtoeQ1EsQ/NKYnMJSVEyRhyShOA35C6U8VCGbZTEODYKI4jaiwFtE9ZD4sMopLDDMmopERrmmjHfsxnZx8i+Mm+S7k132uj1W7hju/dgZ07d4rkYlaTS1hLBkEtV+wqfUFIL0pyUfYktJNeQKvegt+mHF4IvUAR9ghGoth+AvQWhhB4R4QBpwAkNfeqPZXarxihjrAdoTbXROC30TfQB7dSkFpKCvXNA9DXXoBpKbVOtdJiWwmEJECYDj8kNFnA4eOzCOHCFyVXgjU6Aq5ZkhitZh2mTka1iRMnjmFufhrj46NwnEJHUp4DgX1KIC+yvuhvhLkGuJaG0eE+lAu21ECiD6CUHpMKaFthcXIPYJDBpfa73CN22kDMp0k9X1AOsgcgrX+S653Zs0DPAj0L9CzQs0DPAj0LPK4skMpHKCkIpX+sNmIq05ThfwMhbPgYHy6iYAZSRJlFP7ONwJoxipwAZl4AP8+WeQGiM73+Wvd3tm0BGolI83ATuhREynvy9O9Wv0hA6CKHocFwRxG1pwQgUlIRi4Hz0iU7JePSf/ioqpWRAldr3Snv/SnBEPoRHJ1SDwZmT87Jps4sWLCLDhJDZVCyNzA7VTZwUnxbFX1lAdlOTqhkfiq990yGSTZFKQtJPedirS3+RFBCtskiR7Q2eLRiIfO8APkGAKRF3fZFi3YCvGsUOu+2/2MVhF+zN+Uxllb6e95nsht2AUgrSihR1scdVhJCKx1nCCAZdh8i1hfaKIAkm2RGiR7fAFIWqFu9/ZcOgOVB5jz/2LluqmMfezPrdFzrP40BU6PPXbk2WFc/JEDUqcO0jloqfHOpG5dpEemq6Duzl5kdyyLcd+67C5c96XIJzDJDNooTbN2yCY2mB6/VxvhQFY16Swqga8xMZmH2KJULTetvrfimZwtASgNInRpxSQYgSSQLQaCh5bVRKDgyR1hkRjEw7OezT9ffQl3+LqdmT8ctUK6LRypZR+ku6TvLwfs1ACUJ1hkm5uZrCH1NWA9R0MbQ2DiCdk3kBmMmLSQhnPO2wTtYR+JNK/mvNEifB8bk9v8cPygZ8xmAZLrQjEIafFWvT6m5jqTi6Rh8lc/wvazxcVibXbT3105hHnXaIW/+y3kmyjFxDEmgXrdxfKoma77h1PXxHgAAIABJREFUgX5VD0mL4IyMIzpxqFPPMkoikY5ijRgEPyYAKe2nBJBkjZPoEmxNdAdx0JSAOhNdmq221DehQCol1hYYVA4IwhQwOFAW9k9xdxXN7z2Srj+W+dMMQBEgSQGdAgbR9xRGkbROCiPcPzKFJPKgGUX5WwY2SDA6+0wmiydsFk+te8IYZOFF6TUZSCejwtRNNGeb8NoWBvoK0CplBOHJNBjPnKIhBKw7RjairJsUeEHwm6CyBNJF1oo1wwiKM/hrwKyOI2j4SLyTHba8sFwFRDclcCy12ASkjuTZMuBoMVFKAUjcOoismWGg1Woi0mL4gQ+TkmLmEPT2jEggR0EkEnaszcRkEMsx5R/XiIVSUTHaeHQBSILwqLQ2xczs6sfym65fyHpTF5HCrnO5YjVx/GRD6kWRxTM8WBXmxML8nDBUpCqQWYbfmlWsLduRukIi1Tc4BGfcRTjjIzhxsgtAUk9LUCRJfMzVpgCdrKO0rif3UfYAYp/zqHpImaJUzF7tqIwCzNExeEcnwUpbibCoCoqdpDGJweeqXOrOsg2UujXZtgZMowLXLsFkYB8GAp/gnQnTZDtFIHgEu4CkOQ3D7QJEMxN31UNTDRiKjFrbayIko4akQo5vwm9uBe1GDXZ5E5LWjOwEXcuRWmBk7ZLNE8feomwkAdbtW+EfOinyjDI9xJyzLMBw4LdqShJdUAdlG5EvFaCR7CNPxiqP+bl53PmDO7Fn9x4MDQ3J7wiCsm2oiMBrEowi2EoWriRWaGTjhTA1C8R36nMNkd50Si70kqGkEolxChuKj83x4hOjV2NWGiuTV9ZFZUOPKd5nIGhFaNRrAjQajg7TMaFbal+05EgTA1XDE9Rbe0+TEYizpJElSVKgfCTg+wEizYYfGDh6oiY+TrhslEK0WDdNsbYi30PBsdGozePI0YeEPdlRqJABnQK/Mt5TP2c7ws4qWMA5m0exbcu4SNgFAoxpIpeZvaJwCDOqm1lB5M/DqIwhbs3JOkAAJNLxUpC8J2G3tGv0fupZoGeBngV6FuhZoGeBngX+g1kgo81nIFK2NObuJ4RrBBisWBjssxAGTZjMYhMN9rWZSHkBnDyAI8/Ij/X1u7PClj+LNbEFVtVGEsTwH6GEilqg851ksy0BzrXto1fHELMuREJ2j5ZKnpxAFDTVhqZLHs8e3CybmqQ5lT6KKiS81rGWfSUAy+1RoiNo+rIJa7abIl/gFl0EScDSvaJUww0s30lnTSRma3IPwvhSuhFUGyCVydcpGCzgUcZwS3PsOgH9THNj9afPCw7KHu0MA2jd9rFGNyE4cXTpflCiFQas4bGVA+B5HXQjf+8Kmq8biFpHoF0CWNKXFjezzERl0Jea8GsV+c4bn7n2zwNwciTszMo4whrrEGyAgdRt87z7/4QzkPLsv7x7nTYDaZm0zUa6bd65azGL2A+z2ktrM9m6JNI69UmWA0i6ApBCeq1Iaid8/847ccWTr0SlryqB43qtBccti+9icKW/XEF9YRbFkgPDSETmRbKkGeiTKFOW5rzMz54lAGklBTrp6WkWdBjpOHToqGRgDw0PwLZ1+O0WXEciffkJ0HmNc5p/J9ieJIFkG4svkaB5E5pZ7LSngCtZhvqyeVHmNTDWWUTL89GsKflASuhQajCOOR8a0JnlTDE/Sm/5DEgzhrcIIGWPvxI7kn9j4e8smJn7qqsB7SlYtTzBgGNNs/qWAEq599jgCXyvmCxnv77iJ3P9b879yLCTeZ3jX7NwYrYGQ7dgWTqSKEC1WobhVJG0p2XCl5hzSvxImDywUQe1wffPuzz7hgBHpLHoLjSrLKAWyzmRfaObJpqtFvoHB6SOSr3ekPqSlARzbBOFYgXFi4fQvPPhdI5cXFAwGEpJvEiAUfqDrA6OApI0k8HVFgqXj8L/YYRwjiwoK51TFUC0WIdLgU6dQwLNkTAcLcsVtlMc1BTQAx1WbGNhVr3H4OgIIq2NSFMBdJGuMy1EIccMf2ZyjwKRCALRbzHYnq0N+TOBIYkhx5TK0+G1FjprSwWeuCKBJeM4XbeSuZQlMHTXLcwAJVqKrHUyIQg4EHag/CRZV1qxinh2Ehqj8xHQbrbk3eySA6egGFe2a2clX5S0cVctowxQX85Ayuy3WEVRoU6sXxXHlH3rwDbCIpqv+yiVK2jU54RBws85lo3+vio8P0Cr5QmTgkBEbPTBsW0UC5TtqsBwNARH65LcJLV6BNRSaXW6XUES1nBy7khab0klqxDkYb8Q3yg1YQg00TpZIgvnF75uSX7vp+V3WK+LtY4MnYB5rJQT6SP5bKrlpP/ZVh9c1oBjjVTxoRYsdxA6PGEdGdVxuW5Un4M9Ngz/aFpXlDXBloHdImHpLaDRaiEM2yp5IvGlJXXLRcQ+HjVgGqwxxGchqGJIDSmHYLrUE2IfL3R8bPGyJ6B9z6wwmNi/BYBPkw1kTyN9NZSxyWQOJkSw7/kenyHsgENT01PYf9d+7N69G5VKRfo0a1KZdQ9a3JQ9iNSUYjIj/ZfUoGXfNxB7Ifw5MsciVIYqSOwEsSFwnNhUJ1uLgK1sYth3F8f8Yr9S+xVLABGAzSlMqUCD1/ZgjY6jb1cfmvcc62KmLRviog249v6M7CF1ZBLgWS1QglwpQ6s4CH/mKCyngmOTDZHfDGBK/TWCaSIBG/loNVi/TZekPr9dVyxJAXUIYqfS4em8KxL0ssaRQYywNY+FuZMYG6ri/PN2isyn7GMpVKoToDQUaJgCoZo7hsibgrN9AsHRGhJ/VvlDgugaEwPH0AOQNjjZ9U7vWaBngZ4FehboWaBngZ4FHh8WWB6BzwAPVTCUC/Io9OAaMSoFDWPDJQTtBdFG5gY1W1Su9q55AY68AEGeDR/r669aA0NwBRdmaUA2yHH7RKrxnYFI6qtkbK1qHAOJ7koxamaXM1NfL7oI5yY7DCRulDLZBynAW6hCl6w/Bjm5qT21xlL37fIAJDOxEQeRZPwxGGEXHNgFlYXKzEQBg4QdpbbmZB5lu3Tahvr2PJQMxKk1sfjRbNOtkt6y/tad9reygX7UANJaDKS1gttrFWHP679L/t4F9JzVzPZlABKvbQzaCI6lNadE03xl+am88Zk3/nIZQDkA0mkxkLqN+jgHkPL6zxm3T94NzuLf2e/i1rxyH2mG8ppA6SpsFgGdCFZIoJPXUpnnzApvtT2RhcoApHvuuQcXXHgRqgODknnMotAMDHvtAL7nC+s2CtsYHu4XKSL6KnHZTFZmwPDHBCCJjUSej5n6OuoMwFYG0J+0EHgNCY45zNbOxvYK7cTAnW71rcpeWW/TZkHwboaoBAVX8Bnd7dnxYfKMi2G6TCKIAMTBo8ckIGlpNgYHByXoymLytD2DViqo3B2EU3VmhIHb9QLOTkqLKWZu9yGB3qCW+6rdQOZK82dW26YbyFnP/JR74zM8Idf/5lw/lLpfFlqtFoIwRhAB1eqAfMo0GI5kEJjjQGWwywyuSCGKWdHdCGf4Lit9PM+/sT6WZRcQMygdm7AKVZhJS4DiyalpFIolAZBK/ROKLaVDAtalShVBaw6OxYC/i8Q/tY/w90ahH1H9hBpnDJiTohE2AAKlIQO2AdyLtsF/uImoNdUlY0dQiwCCWicmkQI3OkcKIClJLgt6cRBR47iwPPQoQdLS0Kw1oVk6+neci9bcQQFpyKYRVgpZQoJEZNJpUAF41iyxTPle1bchS8UXJlF2Jj9HgImgEs/jeDTskrAIRDpZ1q2URaNM8dLxpNpegfkEeehr2X900xDmU0I55OKo+FavMYegVRe/y/tVqn3C2oj1GIalC9uEcnvSp+hnuwEk+aUB1k6TmiqmA6QScgpgTy0pLA8FUnCcL3ZHBuR1tP0AtkNwLKM3KSBAI8OCbSDSc2SiRJitU86tiMH+igLoWicVbSgJlEyn3F/5It2qIA5nMb0wiVjj2imGbhWgsw6MJI8lwoYRYComdCGwnEiS8pXjiACBrmq/aQSw+I9sQCULTeaWklFL6Va8vk7gpgTXJTuQzxzD3bMdWhuIDjWRsH9Toq7iIpqdkXdRrFAFeJrV0ZThq9hq1sgEoqmjIKOQbCxRGYh9kbHzYsBrK2UE9g9TfC4l23S4dgGlQp/YJI58aGZfx8daI5sQzsx01pMENGNrSPyIfV4fpv/lbrAurOkOCTsn8hY69bIajQbq9brU1JqZnpG++eQnPxm2Ywtg1HfhecB0hKB+TJhLAvboEQI/gMlkA7K/Ygeh24fGwSMoFjSYZQORESGmvCUBfwIqFsf7gtRLsiynM8fL9STnLetFsfgLglO8B7+6ZhG+FyMeGcLWJ30Pk/deuWZiWZZA2M3e75436COWH4tsJHb7Kuzdg2j9+yOy34vg4uDRWQSJhVZAVrUCKE1TAWqsacS+QdlDjlGO524AicxsRYUTcUnp26YWoWwDC3MncOzQAUyMj+CCi3YJe4zAtG3asG1L+oDIHvKaBgHQNgxKhgbzioFE4FiAOUrbmT0A6TGYD3uX7FmgZ4GeBXoW6FmgZ4GeBX7MFlDFQleOAaQCdpSGYIFOhOgrmRgbYqHNOpgxx8+JZvgaR16AIy9AkGegx/r61IHnoaTlVtb7FgkYw1KZ0mlR44yJxMX7YubqshgCwTnuJqlrT130oSG1GaE+dRzDHNmEZGYyLZCsnsMsjUMLZlVQR7I2l0kkLMuiXsu+zELTAh0L8wuSEVqulmEVLHg+i6CqZ+WmKdtwiK61RERU4Fbun2qAZwCS1M6i9IMKC6Qa/fyVAiRlz6JCv+rHMwxA5bV/Xv/J63/ruX4GLnWCkGciGZc+8FmvpdT1TJSD4nu1709r0qzBYjpj++QBODkAEseWZNr+X8pAyqPYKbusfqyn/+aNkSWyZLknr3KCZqBw5Sa0/vUorAlmraaZ0SudnvXVVeTFJCCbAudSC1ozBZBiQE4ApCiUPkMG0t3778Hu3Zei0leR35PJY7GGiCRHWJifbYhEzMjIgADlrINhkn0hPpj9Ln1AhYQvHmeNgaSCOYt+cfF+Ih9rkDnAOhkamtUKrCkyQXzYrLMRs4T46u3PoJVul85YYo3XIQt5sQbIohm6+xfbRbOrHTnLDpi0SjsSGDs538TAwBB0GlqCyUTuVN0QAkiqBhUZMqYE5NMKDunEwbdXMw3lZEVGrFOnRD2jAD9r1mVKg+GrSJTm+b/THQ5n63NnY3wzoNv2I/QP9MP3VQY5A9ysscW1n7Cpu5jOUtFE1wQYIHtjxR64XonUHEPk2p/rJMsVxhprN5JxRICo3mxjZnYOjltEX3UQszVSkmYEHAg1E65bgRYyS1/JzQmrWkrG+J0non/QyyNIfMozzsk6ztm1BXEzRDjZQtzielCB1wrR4FqJgWrFzFgTQEql2ViHh+cZ/WMIZ4/CYl2lto9wLpSgtTPgwByagFcj04W9net1rp3Uuk8xyBIBiAgsCWPAMBQwk5CpxHFDXxZJMJjrUcp/SZ2lNKjO+3O9KcHmdI0nEnXFESTNk8oeBFCidldwXf3atCxV3zLWEXkhIj+G6QyiWZ+HZlgIvSnB4AvlIkp9BXgB5fVCGASHxUbLOkDamQTWYcCfbEPKZJKB2JFXVTKfMr5Jj5f+SCZ1q/N7ggniWXkbnf0ZCJloIKxSittpKPRNoNGYFt/Ky83OzkAzSxgc2QSDxWJaJ5HoFcRRA5ok2TA4rw6d4Elcw0ztuMgPCtvD7hO7KiCOAFIAy3HkfZXcNyUWy4giE7FHxg/AHIAEfiqFpmQHOb7Y19gWGYDHNjScAdhajEKhn5ZHggLMJ9lwwkF4P5gUACsOGiIXlwQLCuwSClBm1Gy/oGT09EIfksYJJVlo8Dl9JFqAVruBerMmNbAsS/Ud6XeyhDdQLPSj5Jal3UX+kG3Q7WM1A0ZpWOYd2QexblO5H7i0jpmvTUOLPTjjWzH/6AGRSyOQSMDovvvuk/480D8gvqiv0pfWPlK2K1VHheHCuk3S78iVkuYMoccajEhDXE9gXrAF7Qfn4BbaMIo6QiopSD/juGHfIdjSEttYZM0QPEtBvwxAoslEBFHqh/kp3KLBSAxYkjxRxcz5j6J/fsea0rwEYmWcDIyrOm3LJGIz+cmOkkNipCoOKdPNKqC4axPqd9yvxoJuY74ZYWo+RjvURbowYLtFgYDFIdXlCeoymS8Fg9mOmXyiwmnZ4/lNLHWNyGUquxoGyg6OHz2Aw4cexeatW7Bt+46ORKVJ6UBDVwmjkrWTJrik3l+NV/YD1Yd7NZDO1gzfu07PAj0L9CzQs0DPAj0L9CzwE2WBdNObPRODZFlgLJVqUKvBEHrYRn/FwfCAgyRuS5adwE9rZEDLBm85wWn5fvExBhByAxA57ZEBSMVLdqC5/8ApZ3Njx025ZGFSJqIwJhnfnfpEGjP9NiGabyH2Wbh26SGa91YFhl2WzSlBKmZdcpNUuGgrwgcOyyaS//guRmEQCGbTjbDo+XQuqBINl0r2rPj+aTCUm2w7djA5eQLVoSrsoo2m14QXeSgWXFUbgRuaLJCaxUlEToM1B7SsHABiqeWRSEFkJY/AzSY3ZtnmNQWQ0hofqt7WfwwAKbP5alnsyhg5gczH2C9krA1u9FlrJmYW5Wp1i7qeZbXxk22E88b3mTKQfuIBpAxAXytIfSZtm2PgHwWA1AFszuAd2f/cJ/Wj9S+H4Ow8B97DB8/EKos+T6LZDHQrDX5K2DGzOAOQ9t91Ny66cBcGBvslW5dBEMtWmbRSKF0vYmZmHn1VFhdXDCRKqTH4IsXPsyLZjzGApEB1cRTq2eR+6hn5CIblYnohRH/ZhG3piIJAgkZrIfArMYc2YvSMkZlJEK0NIGnQKHVUqCIkk0IVOBJZLM4Bkh0dhhLkDxl4ZCBZglA6hsc2C3PCr50UcI+B7CgMpVi6Mgul0zKgLWXAprUlMgBJQC4GkJcxkPL8U55U6JmuH7rtfaaMpZWAvI4EYjqvqr6zwqKqQ9nIGA0pjYggpWnhxMyMSEVZaU0uZrKzJpVOSTbWCWG+vwTBWacFMCS4D2nTM1zCrdkl8+zPwDafKSFTqiP9qGSp2L+ajTb6+6toeoDtVqEFx6U2jGTMk5mWmAIaK6kxxbhmP85qFNmbzkESJghOHpOgfvHyrZIA4z/YQDh7jCu2FDxK7Sk1cCqp5GAqgynDenmyjxrvutsnLAxK7yXevGJE+DHaU6EwWMrjJQRkF2SSxumaSVgqaXJFEPpwXTcFvSFjSDGbqB5AFowu7CD6v2w+JWgQBgRq6RMzsIJ+UzEF+XljaBza/Aycc7eITDN9tqh+ZfWP2A9YA5NdLgDmZ+ZhGjZsy4FpF1AoF9BqzpLXArfswo8oS0mAi3Vv0jpzpySgpTWGyCxiQDqtFYVUBo1ggUqeSv0lwau0S4uIcgYssR1YFSkmiGMLoMY+y+A3JUAp20x2GeDBE5aFIyw8gnBuhbKRARy9hQiOBO5j1nNKg/+Zp060EDMLxxARoCBDiDVpDLY/27IuEm2mpVheMiyFLWIjDBIBZnUjgWURlApT8JInqas7526D9+ChlLlpAtYgdMuCHdRRcErQjQrsJw4j1FswZ6oIHz6m5EM5VkPFdlOlhhb9gWYpeVH2cau6SSQXTbcKv90UyTpTawvA12wtwCcQb1gwDcrNtRU+RMIPDFQGzoUdNRCFlExUtaSyQ76zKnA296Mtst5kKbKeUj+SyyL4R1wkx0JhGe3/128KSD0yMoLjx4/LHHHFFVeIDKMwHJVYIEICOLqGcqki/ZegFfceBL65jSBDhskHUTOCN9uGe845cPw2NMtD029Icpyhm7AMsvCYjMF+rmrMGvRvKwBI0seRwJYaYomsJwhCcW/DGkuRF8PT+2BalIIkMJklx6k5PCGNmeBMWkNNJYRNK9Zb1zpKAfPqXjK06Y9kn8Xfcw1CINSCFhK8lYUAYt3FiRkftQb7napL5AuoZiPWbfheQG0KYdqRGSggnoDLCfXoOqwq0kf9tgdTCzFQ1DFYdWHqIR568D4cOnoUW7ZsxfbtO2W8cdYVmUXLElAakihJ36+euwcgbWRl1Tu3Z4GeBXoW6FmgZ4GeBXoWeDxbYCWAR6QkUhBAFochKoUYw/1FlhMVuQXJ+tK5SeugCitaQfTp0yhAJ9CQ1kPIPiAa/NRhTzMjudnjRi7TcudXXieTg+tkh4usw9oMqLymyQtQqKKvGlwW8X7oiASoJKPr/7D35sGS5WeV2Ln7vZn58q1V9Wrvrm61uiW10IoGSWiGQQgY7HAYM+AJHJ5xxDBskhAjYgYbJjyO8BjDDDt44Y8ZY2aMbWwcdoDagBBi80hICIlWS91qVXXXXvX2fLnd/TrO9/vdzPuyMt99r54k1HZe0VTVe5l3+e5v/c53ztHVXdwAVas37eZZIN4RI3apCC0KNJ68AmNYILl7W39WL7q5oSXo1FxDHg5FEshaXUa614MFD+6lBYQvvqySGpIgUjJxYgarjzHXRwE25aHzQPJPbn5ESkM2KDSQVlr+8TBBYDewcW8Ti8uLYgybG7lo03Mzzc2wLjU7EMbxZaiJPv7VZI5KbYgqXy0BSp0jlY1HDcBY9/5O+vu69193fyf9/knvv+775f2JfFjYkWrrUSKkrjpfXpAGviYBMP3vkcQN+6jWNhLWnb6xB/u8lnjUv2flNz8viS1dBc3q3fJn3LCWFdTS72Vjz4pjcZbW11RJLbnWaGzRfazmBaoKWr0BLu9fV1COYqsZgeWzVK8/lQVYeSl17aPu/dX9vr591jGUjtABj+KzNXmjk9+p+IgdCrTWPXDZbiQhszOSDVVjCQGkSQbSc+Kj0G63VfLbsuD7njIKl+Sji0GYYGd3X8k22fR4cLC82ESeko2hPCj4PZGE0lJNwsI0Ce+oCvjyqCbTHhj/pj3bgTFx3GvEfFuqiAsBj8II2NjckYro1dUVFPlQvA6Y0JPrMMWvWXqq6EG999H8WAL25T2UgNjkzyv3WJX0nAl+yHmYHNeDuiS8EiXBRACJ86c23o5FIs1EiEUk3TtwXQutlg/LaYoPQylRdSBMk2DIOEOsPladdI7Ydg6ev/Q2OfzLJwV/pH1OVJ/X3e7k5/k+eOSRKkRRkMU4/irxqDK9BDt4EKijpBkJKQSEwjiUNkTGRr8/hB+0RL6WifXWQhtmoWS3OB6HIf3CFkZykwem8srNsxeNxiGyl8i+0B6Q1pd5fcY1D5klkqglIdpQAAr9zja3yDhaQeD7SI0AZsMVlo8bkAWSSDV9AXpY9jRoROY1/W1WkNNvi4w6q6lirj1dnHMXYDYtJDf2xZPrwAJH9yXxrUr2D7DhZnp0uQpAEuZKOe/EQLTnyZo7C1Jk5pj5osaXMuEsvR4CroyYdwfHc2GNiA+KozyO+OvGKcR7t4Xt4TssCBP3ygoYrdf+lPBbXcblt38GN7cvwXz+DNK794W9grgniXh2816/iziMRYqy2WzAJrvLbyPevwWDYPwD69bxTEoLm5FMaLVNTfEXE9+1bHiQZagR1HKYUIl3LYmnxz8+pzCwyAhyLNi2hzRKYNjkXih5N9f2sbO9K5J8S2ungHQAy1LrfPqcsY1MHgSQ9siyQQJKgym56wKWvwokXWFHJSnfqwbFWSxmOLAMglm8ciIybkrmUK1nmN3nvfpveBT9T31RQADbbSG4cBZmasLc2IXvNRE8fgXxqW24+SrCT3dRkCEngNsYhGJbZpJfMTkBZ3kVG9f/Eq4XYPncqxF3dlA4TRi5gZwygWkPpm1ga+ceMrrsOPRyIniUalk0G0ZmYWHpMoyoD99vIEkTAXy4ziFjTvZyTkOkU5P+XViOoyTU3DUYb7+Phn0dm0kD+YuP46P/8rewsuBhGIYCcL7qicdx/tw5aYsE+7i2FPWGPEPDb0jbZZ/l++Q8zUIPMo4JDMWDGGF/CCuz0G63YAYuwpj+fAQ9eK5c/iPgJRJsppIZ5PzBJaDLnxMQYV+hX5IGXl3LVpK4Wg6SYFU0CGHnBnY2d9BYWZQ2xbag2rolQGKcRIrZxbVsCepLFyfgXY7e4y43ApBGgKra68nhrALxlhq/IzIkeQ0PW1uUoLakOGZzt4dumCC3m4gTSosbAlyWTD9RtCPMrocHUZ9QCweZez30cPb0IicXhOEAt27fxf2NTayfOY1HHrkE1zSRpqqPc14yKSnJEaCUoJQiSr4TrtdTKSyYeyDVzfDz388jMI/APALzCMwjMI/APAKvxAhMq1bV7JESRjIRy2b21FKDatDCtCEAIcmpmgTOWE9ab0rL/a3OOJRmqNw0caPLRXIpu8EFvUpQ6wRFNVuqE8V1CdS6V1KX4C0BJEXPVyyg2QCSYuWIjB0rJTXI5LTPij53NlRydIXoukciOUEdC0qliI409c1fvYbwuRuw7RVmfJD17irpEg0gEeBRAJJKH6n/qQ1J9VXyerI/0Eaq3HQJEEfDY5rscmNp2oj7MQa9ARZXFmG5tmyEWVVKKRv1Hg5qdJcJUpFRKe/ikBx1XXxP+v7q3u/U31fAkOPc37Rq9eN8/6Hu9YRfKu+vTL5I8kcnIYVZoL1opl3mAebJFBaV9E9uunUCv9pXKzjhAWCnash9ZACpAtqWHiolyMQEkFQmqwY/kuuQXvHlBpDqGgAZgROyWpOxPm5iufr9uv4zHn+nN6S6+Dx083sY0OmIFyMA5T26IhKMwj7Q72A6gKSMuMcAEuWrCPrr5KvBBJeDvDDR3e8jDFntTGkhA8tLC0iiED6BdW1ozrGTABPlfiQhybG8cjwUgKSTRvyuGsP5N+WF4bg2CLwUBe/Txe5eBwvLy7AwQJ4msExXz8H8jEpgypNpbahSQueBJO0RAKQD7awCfhxor9Xz6LldyZU68iysWha2Q04GUoH+IIHRPoN0bwNZPMDaKplfvO0JKdZLzg3PAAAgAElEQVQjtoW69ceB00xpk3Xdt/z+SdlcR32cAzGnr0tl7JB7EKkuerGUKwBV/D72zchVwYmzIAUpadgXrxvFsCnE78TzAmGCWbaHXj8S3xHHC8SjhrJuHNP5zgivFIY7FUAq75PvV/UNnZAtQcuS7VKRvnvgXRzhnde9H848TNKqAplc5c+5VCsM9PshzRkReD5cP5A+lSYDzdwhM6UFw6bk4qbES7yyKB0m/kYD9ecU/6yRvKxObk8bz8UviTKb+n1N81fk98TjjwwkXRAhoLEASBYWAiAniGQxga/Xn0LNoBQXk92qGEOx3u9XbqPsiMofRaTq9ETB0cFeWke2f1/L9rWBdH/k26OJfQKmE2QMnriEd37Nn+FelOCzn34zhrf6wvJIehvilWN5FgyH3jwF2pcfA/Y2kVsO0FxE0rmr5mO9MB0XPo0XjJQemwYgSfsmkyceAzel79oBluGofqxcbVTLPKiopQE3zZAnzihSYCnpNBaiJIVJBktuYnu7IxJcaysck1KkaSRsKXXovU6VaUIAqXsfOWLFUCFfxvZFXlDWQ2SDhIb4ijHZTp8aKbIpOG6ncGyIN5RIghF44FwmvmIF7LUzSFjUkA3Ey8hpEkQwYIUd+G4D7bc+iXSQASEQ39mUMUHmD/Eo1bLZlN0D92nKD4rs0O37nxPmU7t9XoGmBplrVEXdBXl7uZFht7MFw0hJt4HlKAlEmU/4HJmFlt+GUdAXx1Vy1rYlsmlJooBc+hOpYiDlIWi6bTSfOIPXPf0J+IN9LBoZPtKN8JH/q430hU1cvnRO4r60uCggTMp5zSLQZyNLMjQaDVgGvb/oyZOIvCDnXttyhO3W7/Sl4K0RBGg0CPhynEvVZxwy2RRbiWAKASnuzRhzUX8QCWU+VyYglt9oISVLnywbgj9UVBWfL1vYWZSKTKIITdtHd6+DQVigvdSE4ymgNNc+S5kusOQ9s9JEvIHIvgvOoKD0pVaOqB3f6B+WW8iTgVybL0vGZ9uW/ktPqoxyjZaNXpzj7nYfYZLDsz3FwpSWy+fQDCeO1/yZBpD4bm0zw6JfoBXkMIVNpzyxrl69htu3buHKo5dx+dJ5AfXITCVj1bQd5Y1FT0krkPbDccby2sjJcmPsvv+f/vqXk536MHPq/DvzCMwjMI9AbQTqpAlqTzD/wDwC8wjMI/D/+QhUuAJVZosAQ2ViOMain2FtqSkLTAJIXMjKprdGwGS8QC4p+lWqP6tFmbzjxj6RiikCSL4fKKBDqsaUfng1OTzSWNZSGyd5RXUL+BJAKhPjkwASN1HK70iBOlJJqqNSykuVjAyp8RRpHyqwqyQN/53nrHxVGz/34jnEN+7CEL0E/p4yRWrBr9hH3OSVMnFMOJYwjorC+BWqOHMTp4AgpXGvGGHcr9FXwsD+Xlc2ya12k7o0oN2vaK/TC4RVeenYE0A9V/l8XzoA6aH8fmZJwh0zcV33/lVbm+2TcaTvH6GBfilYGdMuU70/JiCd9XVku4nILNb5g8h70ZXXo8SaTqiV6yup5tQXHgE7EyCx6hBjYOdYAJKW45nqgyQskBIoVZXEUu0rCdavEANpsgFMtEuT3mnilTH7EAPwGpBp1rfrAaTDG1/d94/QdL/iH2Ffcc8vIbp+R5LCJwGQaHqepDk8x1WgOpOfhoHt3X0UljLPZjKp1fTRXn8E/bsvwnVsMQUPI7KA/APP/3AAkozwyrNDM3lKdgkTYExcieeFYWF7dxdLS0twbJod8GpMdKmBvwogCZAkzFMt+TaDgeQ//gjCFx9eTlDzWjWOw+Sovp7tqblLGLsm9jp9Sa7SO4QsBQdDVdmuGTNf9kZEYMB0BBQQY3l9PNB9S5kqHTfxPTkmc+gkz1K9Vt11FWhviY8FQbtSTohV9KbVEC8pVtKrdYYCFSkZyAr5TncgbWd3t4tmq4HFlSUwP5nFfUkGU5qYfYMgwaGHrmVRLKSy0GfMLB4B2JOFRpVxsiqvOnmtuvlV1jzC3GBTU+tF5lUJavB5u92MiyAstQkgMaEtCJfyNyEzK1W/f0Bidso6YiRVSz8gwTwpKzU7OgSNrMUA6dYY3JmUWLTsAHmqPHCsxrqAX9neBsLtWPoJghSpRZCDLJiuYsNkfSWbJQs8A2Q3peG90Y2M5IEJUDG5n+ci4cb1KNfXtushzUJhDbUvPY70/r6cW4o5KFnMRH1MFkEO6+wZrL/1E0jyAhsfeyNM20Sx14dlxjDNQn7O9kTwwXvqInrPflEYIpTTopecFEyNFqV6TTpiQZQL5ROoCEwASCWTowSWbbLB4m0lzcf1s6yDCaewWIoNxUWvSx+8FF5zEb4VwabEaR4Jw5TFXfKuRRqTN84LKjlmkbDrsMCLa3RHs1cI9JHFx0HZwbCv/HtMgoBmLl5CYiND2Tryn3gqApWUBVfWMup6LAygBxfRRMqUcdGfm7BNF67lwjt7EeGdu/BXzwsYQb8hkRQvCJLwArxPnp/jlz6rAez1u8jTDlrNFbhuE4bVQJZEMN1lFPF9JFmEbn8XlusjS8nMK6WmC9rgwcxtLLWWBUASoIhx0HKKnLvYBwXQpbcRWURRjsW3vBqDTh9rZ/8IbTPF6zwLdzwT/+dnz+DP//UXkA82ZKw5d/FRXLm8ruQDfXoyZQJ0t1pNKVejVCPb72i/RUwmdZAmKSyPzC+O8QUI3uQZWUyUZ3QEPOIYkWYxXK8p5xdPJzKabFuAJr4urjHZXwbDITxPAWu53pOGUQQvCGTPS9k3wuue46CzbSHwc5CoSLlEUcrw2shi5UHlPnkZ4XMvSdvjM/iXLiK+eUuuX5Z7HAaycE+s5vBCwEaO5YyBkjRXMnWUjaQPpGE72O5H2NuPUJgBopiNS1rTAXah5qzq/aoFs4iw1jKx4OdIwp6ATYRAue65do0g0g2cP38ely9flvdk0I+QfyJDsHwOVttGeu+Oarjilca+Y8wBpJMsBObfnUdgHoG/ugjMAaS/utjPrzyPwDwCr4QIlBuiUgpFLTQF4ygTTkxGIMKiVzKQmFxQSTtVMXd4jZFKXijpKYIWlBFQDB6V8OJCnRsn2SxQK5wgiuvC81xZrDMBIpWz3IhqiR4BcyqyVyeJdF2Cog5AKqvCxrv3qoSICZOmyDrpzi0EN7A8RP6IskjK4EJV+UrprDL5rWwlleG7TsAQQFKHMoRV6ghqM6QyieWGQf8tp6cHk0GUIEiRJzTGpcxAjn5vIHFtNgPRtiZ4NFIjYs2igHjTGUhqI62roE/IQKK8GjfAxzoOAZBK4+WjnK/u/ZeV53JOVhRPVE3Xfr/aHA65ITM4cyRPoqM8U/Uz5f2Vz2F6qwfkdWYCCDrhKhXUTC6xcjLujKrRy/XVgwyXgw8s8iXSJB8OQGKSokyGq8RB+XTqL2zb6vRfJQDS5Auit0Wlinra+6tLFB/2zv/KAaAvlbfXQ57nJAwkqd4X6RoaeyjgnMlTw2IyxhVD6s5+T5JKnOv8py7AeekuQAkikdmhMTuHbC0xOuVF1Y0Po69oJViZTkVCVs3JrkeJvaEABaZIc9GTgoUWFppBA3FYjs/lnFEmi8qk4ZiNcOD29DzS+NpHMfj49eMOK5Xb1mkwMeBjkpP91QRsxVzJRSbMxH4nxNLqaZq+wEp26ewkLK5xguuhb+FYX5wE6mXYmACN5ISaQfKlApCO2seP+rnR3DvqN6UHkPpNuX5j3ltJTGWSDGb7ocwQ2REcm7e3uyL55LqFgApiKUafDXFjV2y20VrkwNCukuh5puTuxF+nggOMPCArXjWzXpTM//2tB+ZWzjnZYLwumBWbUhJKrTOVd4jpNtS6svDR6+xjsU2QnolfcQ9SLAN/Uea0ox7VQpfx/Df72wSQDPqShJQIJNCbPlAooBhcKpncfP0jyHoJkmv3EG0P4AVtmI0UqYA1vhQaKTk1Jqc1VJ0TNqAPjSo0mjw4djGBzomT7YDrQI53XP+R1WG56yiifeTxAEmSI45Cefel3Ke3dAHBlQacRRfRs/cAet7Q/yaL2YNhuU3kyVDWrubCCuKdOyoxb5kj2U+5JwEaqnO3bkzCEDrBcQBA4mUKGASv00hO6q9fQrhxS6S2hIkjS2YWernEV9ElkMq1jgEEzTYosJmReWQbsJgE905NyBGWHmxUEkiw1WHinF5Sjiqq44kIPGkAKRyYKu4WwUYlP6beORlOZCG5srai96nqZ6X5j/673YaVDUWmzXXb4uBjS5KegLEF98IFec747m01b+SqEEEdCjRjHxYGouNiuJCgf/UaGsESGn5LvIGy3IC9egbp9h0Moy764T5sv4E0GQpbRxXpEECiG4+LlaVTWjrVEsZfRlYumT4wEJHBS58gjjlkeSUFjNesAzsGFi+uYDu/hrcv/D/wmwH+oPta9D/TQP/uNrqdLdzp7MNPYzz+6AW4nqdYSJScbQRyH2ofY8iecHtrRxhRZ1bW8Qcf/WP89b/5DiSIYHsWhuEQjihGKO8jjvEx2UOeC9tfQjLYE2aTMGZcFtdxPlftUKJKxmyWCwDFjkmJTII4mVZ+kDVnASl6tNMLSJwEDvZgr55FuncL7qULiG7cgOm4cN90BsOP3RgBSGQg5eHG0QAkFkNlsaxtKZVOAIn/cc/Ju2WMCXBxPWCanrCCUsPEXjfEVoe7OfV+VFVh2SoOgrXSXtMhrpxfhVP0pDAmiWPEcSJAHOUPr127irv37mN9/RweffRRBRxSOdO2YXmLsHwfxnBL7wZVuxUvsDkD6QQD2/yr8wjMIzCPwDwC8wjMIzCPwFdlBKYDSGq/p0GJmQCS9jaoYSDVA0jKQ0gl2hTQxIQEQSQulKWirVDsmfJzJQOp9E05SWjrEny1AJKjKtbHe+Px9o1SdmZzDfaqi3QjRpb0pNqU+uBItmFz853SuFlVs/Ivo8SPltwYc34qT1n53AMMrwObBXmTopDBimKykYh/sPqNm4T97j7a7UUEDV82swkr6GyyOPg8JRg1Gd0SrFI/l0TnCQGkL3mxxzGS0Ye9/ypDZyTnJs10LLc0yfA5ron7KLoly4mSZ4fIyh23rR8AkGxKTRzU8j8MQOJzlu/GXuLmmKbhBw/ZLF+/VW2cBz6gWIoKQBpJzZWMQgGAWOGr2HDTPJAmPc5kK6yBZG6sRWpEA0hqCDmehB19cCS5OkWCb/wgBH55XpWsl1GzlByqGUDqxpfjvs/Jz9cCSHUfOOkNTvS1We2k7jkfdgw4KYBkErRnBXeWCVhDACkRrwxH/BX8gN4LJoZhjLi9BG9/G65rio8FfVSMgpXnJcD/4EBYH162Jo0YqSlw1Mb4F88naES5PDJJaQYP9Hs0STcEQJLkva6I11QkZhEPVBxLmzUIgFdk4jSA5F2+jOhlmrXXH9MS+MIA4wQg/ZwZ+/I8hNhM7Hb3RSIqjHKcOrOOdNiHY1D6j9JAnG+qCc/KPcwYw4/STg79zMR5qwBSefUvh1zdSViGh70Z3Xp0oxkXkJBNIgbtLAQqyCjOhFnBoZM8iOGQCUI1molvjZUDC2viEVTkrJXP4XtcFxCY0O1Jt5kqFMAku/aBH7GwhXHB5Lv0q4MFKA88C9cypXzcA3MLq/V5P6pRTWt/khwnKES5RDuAUURyt0q+iYCZgUGvj5XFFoyC7Y7PViC3PDhLq4i2q3MXSR9K+m/aHPwAU3qGhF21HQkASalY9sgJlil/brJaf3EdSW8frTefQ/hiH/n2BpIOQSMH7pKPBP1qx6gwCihZNl4zSvr7AFDD6VAD45qFYBDAYLo8M2FQUpJFRJrNYHkNkVWzHUNqmZQ8GcGpFP5TlzF87uWRlB7XiMJ6a59G1rkHq2TR6Hl0zMqf0nr1eCnASdqfWWAxS/bvwBn18qIssBJ4sLKGMpxlJOE2crIPi1i8W3hvaVIgobdNkmKBnjlq94EsIygaCyCSxhHc1mkBzAphiY1mf3ULjoXNnS8CBpkntsgAGpR8ZCmWMCvJegkE7DHJbOJWQUuiEejkmpwqA6azICDVCEASCJ791oTfWJJ7I+vI9pZgkPUm74sfN5C7qzADC+ku12Ys9mP7LoPC65KZRxaSgdRwEC/l6F29iqC1jsCiAgSByQKF1QKyffSHHYTJQL7H+LCITOZY7r8IIBme+IoRqFJImQ3DCZBnqh2JDLlBKuMywkGGtHsXq4++GinZc64PY8HE5qs+ikvxEDfvvgH2xgLS/RRWuo1eYuNzn/kYkjjE41cex9lzF4Td1G438CP/+Efw0z/z0yKtzRfxmU9+Cvv7fbz7m74NP/zD78XP/tzPyt4xSuiBGCEIeE/00uU7zeAFao8DuyX+Vhwfud4kW87zHCRRLOCM6/riGcf5lv8FnocUHvKkL/2BYKwrErhqrLUHbXSSHK7ZxcqbX43+574Ao72GZOcOvGYL5qNnRGpXZjmZqxVLU71fJbs562A7pjcVATPuh+V+BQhV6xVhJpFdmKbwCJiTMZ0liDKgmyxjZ/secrKTtG+aPIAUho5njTgOcWp5AWcWLeRRH4FnIxwOdOEAnzeS1/zy9Vu4e+cWzp49h0cfeRSOGyDOyH4dwrYM2asrYE33Ej7rHECqX1TNPzGPwDwC8wjMIzCPwDwC8wi84iKgE4xSuadq/XUFqwZFBEBKsOilWFumB5JiIIkkhHXQd2fasz8AcOgflKk2qfZKEqmKZNVSubjlIpkSaqyAqjKYuElQu/HDmU9HfQ91p6kDkHiPpUQdr8nNmPvIBaR3OmJKC2cJ/pubwLaN6Po+sqQP5/wa0pu3YQdryEIaMeusW6E2f1IzqNyFDzyGUiMoEwZKXlBtZBRrTL099R3FItOJbkrWsRKZJvGGhWgYiWY4j/ZyG5ZrIooj2Rxx8yTML35Bvj9ZIaolw6oyJIcEuy6+ZbJObvAYwM9R32/d5ybvbzJJNZl/n0xO1j7fUQpsK8/tXbmE6CVWkz6kJ8jEA5cJUvlxxT+j/FgdvjD63LQkn2Eh+GtnMfy3tyTxlsfdEVtItcYxQ2gmgOQ0lFzMDACJbXEM7iimkYwH4rmhDNPVcHBQ5vKoEnZHApAq1+O1XkkAUp3HUZ1HUl3/OThAWQieuojh514++GO2nXQwu00fUXaSfU/edQVgPSmAVGSFGEMr1yEZwQXYkHHfNOC5PlImFZWTALr7+7BcS4AdVnfbTKQdkH4tW/5Rp6lynmVr1gl/3cZ4Blb6m5a6Nyb/yURgkmtzYwcry8tSLW9owIj3o9i544rjEYA8A0Ca5T9y5PdeMmI1UGwIKsFYKQCJVe8sBt/c2IdjW/Bpj+JR8kpJLDGBN3UmnzEXHEXu9CggU/l808bvmUyXCU+WI8doBvhR/f6kdJ37yDlE18bA3mxmUrX9qPYrEBH9TbIIyMmeY6K6QBTT30uoz+h0elhaXkVWUKKRfiAF/NedR/q5W0ruKU5UAlbAGy3ZVYouVdjOTGyrMZE1/ByrKSOl1jE8D8dp8bIZeQmVb7tkxs2eIIWVG24dBD4n5zeueCjHS2gjWAOSjqx94jzHMEoxHDKpD6wsNhSjhIAYJZMJOHkLTPEfGE8IgFsrDuKbuw/4Hx1oV7p91s3/Mu16yyLn+EDxhtuCmUbwn7yA/ktd+GcaCG9twExSZN1UYuctNZCaZNOouJWCsSPYVRhIY8WAqpQhgWSuR23bl2cn0wlJJMn/dJgiba7A3N+G7ViwXQcmi6FMsi/6Ag6xi4paAAoEVy4jeumOSFKODsOCvbKOfP8+7NY6os5t5Vmq8XCZ/8txYeK9cajiWifZjZHs3psKDj4sgFS9lBSg0YfNbYinkWmRWZqhu6+8sNoL9Nehfw/l0TxVgJIxZg6SeCgASllMJV55o+c3YPhtbO58njpqAvZRuksAJIe+VpTNY7iU/Jhl0XOUDKVyBVGyoRQDRuRHZQ+mivpM9iPDwuKpV6GIyAwhW9aX4pk0JqBIlgdBUjIJ6enEtZeSIBz3qEJkBAlAUNVuMOwizkIkyRDe0kU4CZlNNiyTLFzeoyEMJErFiZ8YGXNkbWk/I4J0rhVgaZEAEgvTKIftiI9XFG5L2ClJTl9Va/0cXHgw7m+isHIkVoqcDKI8hbN8GqlroHt9D8NuB0mWYrHlwia7KElw9do13Lt7F2946zuwvHYaDT/Ge9/3g/jFX/pFhGEoXjweiymSDE6jhR/4gb+PX/7FX2ZHE7+oLN5GHEVSBMKxSCT1+B7Fp0qpXZSyr7J+IFeHDDpLqTToBaX4JFHK0Tl7HubulqwxlVymlE3IeNowG+jvxwiTFEsXLiDduyl9hxJ67FOFtyrsMs7N8m65nxZ/wFx51znNmYA1wTlRPdAH1SIYc+6Ty+IpvlthSaV812QcJbJWgbeOXd/D1rUNZGQI6lFaFSiOASQBs4oYpxYIDHpIE84dBFETBdZpP8XCXcKNa5/FnRsv48yZ07h86REY7jLydADLSOFSGlMzHJUW49wD6Tjrg/ln5xGYR2AegXkE5hGYR2AegVdGBKg4o++UOafqVr6s6JMFr0jYFRpAUr4F3GAocOFwEGmcoFRnHyWsS+BKgyBc1IuUkNbTZnUVwSUxalUr+gPJY8UIUJ4+JznqEgD1AJICXETOTxLNBRpvuYL0Rohs+x6wcAreky6sxEceZRh+YVP5tES7sJwAoKmzXtyXFWKsIs0EQBJzi9HzS4WhNsktNwEigTeqYFf+SNVD6m2zAmZhykaRFeLD/kDwiaDpwQpMAatKnXyRHtAVbup9ldWMB89bWhqU8uqz3kFdfGU/psGJo/oAHSdBWNc2jgsgTYJcXwoGUjUpGrzmEQw/f/OhAaQDfhK6QvowWaQHAKRjgHh8D43Xn0f/09dgNU8j7VJuSPdT6bJMemgT6hkSdnUMpHLDLubTeuM7ZiMqTwd1qYcDkLgpl3Z+GAPpFQwg1Y2PZSVtXT850u8NCw7Nvze1Hr7+knPuAtLNzlRDehV85TFWdwiApCUVy88qySAmy+khYSAMWYGcSjVyp9PBc5/9LJ5++mm0220ty2TDlwpi7RlEbwKZQ0yR8ywTnlkSw6aEJ3PnwuawxGOg0xtgGNE83sXKWhtmNPbbqgL+I9PqWXUOo2F9AkCSxqxAUx4E8smQo9m3pKAMVzwIrr98G+2FliRACSBJgmoCQFIJ/LLgYmKeLIGfSW+kupdwYHLhe1MMWoWhMYGpPqAK5C0Uli/Jy17WRNbfxlJgwHUsJDETdaK5dDiFdeJ+Hhj75eIT7eeI7UkPUUd+YnrN1PmZHflkk89VldEzHQSvP4fhp6+P2TfTwCstxzWKuAZ2lEibqk5X9GahIEtFvcgfOU3cu38Li0sLsGyyTHPxgEnXlhBfu66N5Wlmz2RtmWxkkYoGJissZ7JZyL6grBa9OCzThbD6Solb04a1eApZ577u49UOoe/tkKDVrR/YUbgGYr9l20iTSGQp0zzHfn+AXi9CsxGg1TDhuY6AJ96pdUT3byug1WmJ6Xt5cC52zreQ3I0EvBqNSzNA7tr74/BGBhJZTVXwRV+QHi1mew1xL4aZ7wurkTHNe7mwxIPlAKnFsXEGgDTCiserSNX/lEcpWbNFYcMP1kWmONy4gX53IFdvv/ZxmAMDafcOchZyUPLt0VWEX7wufYr+V5xfZb7lalSzyQhoi9eL6SIKh5Iod4I1JIMt8c+SIV0zPGyeV7Pr5ef6ufmntXwWWZgirfEIPLRPTTKQRvsYFa9EmJs2HM/HIOJ6xJWkPKXrKN2YxgO4DuMUw7AC6pLBcigVF6PIEpEvU8Jmal1M6bnRettpYHvvOmCSDaIlO3n9YB1JhwASx2TKgFFVgb48KUynAVvIRRzX2VMpFzlUcpH8PAvECGZIv/KxcOoKinAICwlsb1EYKUnYlX2UxRPJGk+BHjyfkbPgThcCFoWwatM0ls93urvIixA5fWzdRZh5BNt0RMouQwMuPa3SSEB9YaWRZZunSMiC0TJuBJDarWVhKbIgTeQOJSL0GyJD1kW8YAMx0LZbCPdvU7UPKdtiFsKxLCVjnhXwgibCYR/hMEGv04Pnt7D0mssYPv8S/uzPP4Fzlx7F5cefQHvBwg/90Hvx8z/388higmEGPvx7HxZm7rd829/CP/zgB/EzP/0zsJ0mfumX/zvEAwVmnVk/je/+7v8Iv//7H8YLL7wgY9LW1jbe9a534R3vfCc++clP4nd+50NSiBFFsawLvuVbvxW/9Vu/hfe973149tln8X/85m/in/7kf4Orz34MH/3oR/Ht3/7t+B9+9VfhBz463S6+9z/5B1hdPY1u24VzexuGy3Fy7DIEAfJDAfAV+8gWWXMkfZkrjdZpudesN/Ywq7b3sgCo3EeL7K63CNtQEo3sb+xraco2yqIXSu7lsNavwLpi4XO/vYWERYrlLrOytlDjBMEzA+2Akn+cC/hR7qsB12ZxZ6x8tLxlOOjipRefw52bN3D58iNYP/+ISNFKIY3tynqJvnIj0HjOQHrY5cD8e/MIzCMwj8A8AvMIzCMwj8BXaQQOAZBGC06pJY3Q9gucWmpIxaYpAJKi0tcBSPzMaPFbhmHCy0RpKueIwlC0l0vgiOwjlSBWtH/ZGGk5O25wuLEtPVAeNsJ1CYA6AInX56aUW0HxOKL8xeWLwDBH0YtRrNBM2IKz4oNlr8Mv7CKL9iqyLNw0lhWkanstxrRlVble+EtCgGmhjMkZrvJZWamSJwK6MTYj8GgM6vH3jJPrKCCOm7U0CuH7AbzAE91w+iqJH5OYrqsqOVbijcCj6s5fB7pMGtYRbOriS2P1Mil8FGCIAIl9ahHJnYPSM1+u91/H0DkMQKpK4B12f1XgTMAk+jIcIaE+OmeZMKWnQXNt7CdRI7Ejr3WU0dFJ2GMkX9X3deLKWUAWKRkWYQnqwNQBSGLcXfEzK02uy58dBiAJ28/96geQJtkF0yt00osAACAASURBVBKJD9t+69rnVxRAmvEQ9DjJh2P/rId91mnfY/vwv/YChh+/eXwAiUbYnikeAioLRiZGBkv3CSbNmCTjz23Hkwp+WsPsdPtIaWxu21hpqQpzHsIKEBIQx2PNBD0KgDRiMOlyjkqSR9itIp0TSyI0F8YTvUwc7G7voL3QFLEu5uvNEYDEfqkTzl8mAEnatDx5IvNeSXoawQ0ErwwL/X6KOI6x9jVPwdkvEO1QzieXOZFJL6lPmBjraueB6hg1nvTqm9UUEKBufipPKmP5FAZn/UWP9wmydeiV455fOyANOlUCTwNIJftYTdOqsl3+rtuRSlRzTUEWSobM8tDb7yBoukiyAdJ0KAliSUpbJkx7EelwR9Zktl6HjL0uCxRc9+l3xgQyx3DTYALRg2NRAopgki9AlEgtucsiGyUeMPK9Cgup5v0d5f3wPh0yZ/ICcUKpPh+FYWKf/jaFgWaD/jT0tTFFaq115Tz6L7ykgmQpCdPqXMo5VMar0vPwkDnxKPd3WAsgQKc8Ph2YZGnk5O5ZKAaFrIcbyw0pJirBuzEDiWcdiwmqrk9JqbEklgHFYGDxUGGtInFzhDduoLF2Cb7Zh7WwgnzNlJ9ZrXW5D/81DQw+8ZKMpfwvienvw7g5iumoG1fJBObzE0DkfC/sDV00IqA7C5fcBYAAnX7Pk+tFxW863nGgIGYCQCoLmlSLV5JjHKd5/1v7qbRDeiQN+kOcPXtGwC1DPIy4BnZhcqxfPYd4c0vUAkYMJHrpEKjRoByT7ARY9nq7KIRZRIlQvkf2wABpHIpvT6vlIkt7AhzItdwFZNKuItgBPbhYzJUquUkZqw345x5Bdvc+DNPDwsIpWO1VKf7i2ny4fRe93haShAUTZJ5QPk8V26n+58Gx6R/EwjZ6EZkCKKBIsbO3BcMk4E+WGN8l+62NhcYyCqMBT9Qe+FnK1xGo4fhcYBgNBFiy/DWYlHVzbfEQ4j2RNUR0kSy3Is4wSJtw32DAeLYjYETEZ+X9yTxakX42AMdtiqLFsNdHMogRpx6Kr0lQfCLCc88/C9tz8JqnX4NGq4Ef/7F/gn/2X/4z5EmK1soj+KMP/yZ6gwG+5du+Fe//wA/hF37uF/CHf/iHuHXjJr7jO75D5pVf+ZVfwTu//p3Y3NxAr9vHt3/7f4CrV6/hmWeewft++EfxIz/8ffiRD35QGDUf/aM/wXOf/Qx+4Afeix/90X+En/ivfwq/8b/9Bm5ev47v/M7vxOef+xzW19fxwvPP4zWvfS1e9/TT+IOPfARhmODd3/CNGD6RY2VwEb0bVxFzD8gxSMDMylhnEkjke3GBnH5Y1MBrwbCDmf6n/LYUJ3LPV6TST1uPL2L37g7+4i8+BWs7w+ueuoRGo4UkTeQ9Fc4Kmm8+g61uD7f/4L6AgGMASXHc1FGIbF+r1ULY24fnu4gSxT7ju+J6goyy4aAnhQStBsFG4O7Nm7hz6wYuXriICxcvKYDJZPvT0vMNjvf9uYTd8Ya1+afnEZhHYB6BeQTmEZhHYB6BV0AEDFWhJ/toMZbVcjyy2VMbSPkzD7HULLC2GIh3QZ5FonwjrICxWs7UBz5KglMq9TQTqT8YIAojNBaWsXLqEsL9g0DB5GZT+aHMPuquf7QEwEFWRVWWT8WMBrJcRCu2hXNqXcAiHrlTIN0ewDnbQnafSZREafZT3k6J+CjTYZG6oL9QmSxQqQIzV+wmGrczIRTFixhu3oDl20qKQWtpy5uakLcrNwl8V7IpsArYwRJsk1Wj3FQTNDq88n8U3llI0XF3/xOvapZMycjYfOK6AiAtLTzAcpjVAo72fr987aeu/Z1olKgAR6UEICtL84gVh/rt17yfMUCqwCDTpUk3K1xV3x9LtjzcnYpO+wQrqeqPcACknHKJuviRNSL9pPQk4jkqjKGyGnLm3WtkupTE4+eq51PMp4dnOJUSgof5eJxk/Hq4t/JX961acOC4t2ZY8L72DKI/uy/J8yiKkEoVvGIgsYp4JgNJqsrLDsI5SAHxozp5jqcc3nUylZ9gLi7JmHhhspBJ0yEWFppK+ohjLNujwepdW5JwkmBTEP+BJ2MyXzcs/XPNhGPSn5XdwlZgcpmSMspLRiRjKSib5ZLYYeI2GoZS2e6QXSHSZfw5ZfhUpfZo/JtkGp2QgSTjM8EIbTpOZI2SZzRUt1msYAXY3dtDluYiQ9s6fRGNUz7SmzeVBw1ZDQWTtoovQ8mcEky2/VVk0Y4AU9OAdOUZoiSb6rLPkwC/vIspTJBZze4BgL36wUMA+lnz1+R1HmDAMhFL5s9R2E60nMqZvCYbRDVbw11DNiDbR3luUKKKbSEp2EYspEWGfhii109gra0j37oDQxgUKUxLSd8ZThsFJam4rsmHkmgu34O0YwHiFBNj9C6pQAtHkti+24QnfjqeYqKwiAUK6DfySBGtdSEQTe4POziuiwweZcjIwitU0lMq8Vn0Ir/jNSxhBdzf3sLi0hJ2dvZhGSaW2hpgFU8aBbKQYYJwV8mu5oPRHFeCd87pVcR3bo9u6zAG73GHq8nPc/3FZL+AB5IoLoRlbiYGOnv7WD6zhjgfSpEPAQRxfBIPFQXVspTL5vcLiOwg40LAiGtF/ukUNoaDUKS//IsXYXW3sPD04wiv3kCUxvAfPY/o5g0Ydluk0JwzTUQ3bo68OKv3y7Xpgz5QEwuMEhDU403Zf0aKBgfGwZLVdswoVgC90dX1X0qeZVlQZfkryJOOvPfcUGyq3iAUAGltbVVYOGQJjWTqKG3YOou8r9hnKspCQwVMF4a3hCTuSJ/Z27uPNOtRpw8FXCSphTgiS6mAa+dwXc4nnANSOK11pIN7yDJCJrxIDsdrIh3uq7mDkryUkXPXsPims8g/ex9+sEI6E9wLKzCbFrymi95nt7Gz8Xm5RkEvOaeBPCVYpWQkfaeFIGjJWMp+QlmxXMCrAeI0xG5nCyYZbQbHZRcF24jTQKuxLEUA3FPQF4nrJoJTDDUBLylgWD8L7GVwQDlakrUyOOy/9EayPESDEMPExtrXPYr+X34RVkAvIUoh8jMKMLHoezXc0IxvE3GawHcdBKcuYe/aVdivOYuNP/kCbt95Cf2wjzd8/XuweuU03v9dfxc//c//K/T3e1h9/El8+Dd+Hb1BH//Ov/fv4r0/9H78/E//HH7v935P2DTv/qZ3C3j9zDO/jaARCLBJxtN73vMePP/8F/CRj3wE7/1H/zne//e/G//iX/yU9P8bN2/hwx/+XfyD7/1+/K+/8b/gTW98E5555v/G29/+dsRRiM98+jP4e//x38Wv/dqvodfryRhD2cNXP/E6fPMP/W0k1u/ASt+B8FObyAkUWbYUTtgskFI1JWq6L6f9khHENXdwuhZAspyGki5cOI3Fx5bxsU9/DH96/X+GOziLJ8PX4l3v+gb09m6J3K2zcBnOa5t48flNdD97FwlBUcsRv1EB9OmpRT+8PJf3KvMu79E0EPI9u/TzIshYiFQhWZEi5Jj0cWathYZn44vPfxYb9+9JH3r8Va8aFXlynA7aZ2Hl3TmAdMxhbf7xeQTmEZhHYB6BeQTmEZhH4BURASWLo9gtUliq8q8io8M/KWdgFhFWWsDqYgDPpkZ4qiQySgDpkCetSwDzq2USgJ/lRncwGMD0T6Ox3oK9p5LhIzBrxJjQibmvEIAki/8HZLKURrwsvpngCM5IlZh7fgGICxQEkQIDyZ0einhXJSJp9CxJrEiqSpkAYLitXDMpCCBpaR9RWIEj8WYVmQkX6doyiqv34DU9YSpJpRvX+jSLpSkwE3lpoY2R6VPF6lELjm+Ld4fh00y2J5tCqXals6+coFqZNn6hX24AaZa5ePnzo7SfMjE0Ldn4lQKQZsnUHPn+p/WhWZXP+udHkfw76vOX92ktrI+SJ2WbP8lAVjJgpknMKU35wyUo6+L3SgCQThK/ac9/YhDmmCyzk9z/5HcnE5DyLGWl/0NeyPBPoYh2RgCSFFznaT2AxPZHgFNLcpXVwpLs1JkeJtxVcoVIksxE8jtK+HDcHsSRJK7paSDV90zyyljNhDel71TiugogqVOXmaQKgK8ZI/S+UMC+LuLgPCFSTKqvxASMLPo7WOjsdNBqNCVxxCQo5W2KdF9VkpdzufzlSydhNwI3mFO1LcSpCYfJ1WwAw3HEfL07UFXPjUYDZpFIXJwlSpltiKyWiglBgNLngeAAQS9WaGtZJy3PVAJ4o/HI9MQ3TUkLHt5oyvFv1jxT/fYkUMDnLJL9Ax45k1ebNr7KXMDnSxVL4LBj1vh8lPuV80p7y7U/B+C2zqEINxVAlyngRVhHiNHt91AwiU6JNIIu508hv3YTFgEkiyyMBKb2GUOmwQiy20YAkq6El0QomU5kLCspSNXMDViGI8CR+O4ImBQoGcXCEqBTvcsjdHQ9RinDeAXKlsUIIq/Fa9NThVX0GY3kHfT6AwFalldWEA0iNAK2EyauBd3Sh2owduHA9FeRxtsjAMleXkfW3YNJDxstq3ao/GtFdvA4oGT16RWARLlB6e1aLM2FGefoDkwsLZHznyGn5JksHFU/Lh3bCC6HcSiuOWR+cdxj0VEeF4j7EbIoF4a84xhwFtdgYA/OhfOI795BTrbKoysIv6A868iSKfum8ko5eDAWzvp6BVzLAZf+dmQe6+PYAJIaCY51TAJIZF5JX3AA9rnKydzV80j378t4vbXTAT0PuWJnm1xeXoTDwiwCSEL+Uew9KQQbMblY0GUJk4ofcZ5eQHo1Qnd/G1k0QBxuITM45uXIMo7brvQJ24qlX1ml5J3dpE6ZAlMEQFUgOiXd5H71nstbvwBvoQHzbgeut4CMnjT+EtynmrBSoPv5m+js3ITz5FmEz1+DZTfVvoQMIVODty7lCFW/oUck5RzZipIsRre7I5KVGf2ayDak7KQVIHAbwuIrcoINvoCvBJ4poSqy2GS/NNdFek15ENLgiZCVBbOwEQ8iRGEsgI3sS5oOUsonCtCskZPChHflMuJrN9SUa5CtrhhPC697DLt//iLSKEaaW7hx40Xc3tzH173v63D2wlm8/9//cfzUBz4ozCcnWMXv/vb/DtN28Y3f9DeEgfSLv/AL+MOP/hHu3bmD7/o7f0fAkF/57/9bvO1tb8Pdu3dhWxa+8d3fhGvXruFDH/oQfvAD/yl+7B+/Hz/+n/0Ymq0mfud3fxcvvfQSvud7vgcf//jH8MILX8Ta2jLe8pa3yud3d3fwwX/4Qfyrf/mv8JY3vUmKUgxKrF+4iOi1f4a920Octb8We//2Bky3EHCN8XfJ3CuL+8rXXIZDgGDAXj6LdPfu1C5AAJB7Ykq5i5KH5cP1m/jEtefw6f6HYS7dwav3/kN83VNfizS8L20rzh1Ely9g+3Yf4c0NDeIR9IewrRsE1RLKEmbCziPQyPVK4PuI+b6FmGnI+2cBAmtNCCYiDxHYqVIiSYe4eu2LuL9xH2fW1/HY44/L+VhE0my14RKEmkvYHWtYm394HoF5BOYRmEdgHoF5BOYReEVEgJsYbtLLSmt106SsKACJhrMWIiw1gdW2C9cqYAbLkmSWzSqrHw856pIFAlJl3MRR01tVyw4GQ8QZJYIawqYQCQ3Lks0QF9T8j//mfatq89nHUa5/2PetxhlV0at2QQ+ASKxCE58oav0Hp4BsCIuVt6YDwzZRUJua+vcaQCrl+FQWRQFIEvERgKQTBawmLwCaVGc0VRbjVxuh00IrHMBuuvySaGCPNc/VxlTdp0rQKe8MBVLJT4ReoavqxZhdS+CNvKxK+TuVTi2/OVFAf+Q9/6wEDGWtsl4Z14d/f6NvzkiKHxVAmXUHVRk675GLiF4eG5tLRMvKVxplZ0NJGlaPuvY39bp1Cf4SQGLyXTbzs4+651c+ZhVRIbuFgnJDOvH9UPdfuZ1S4m50DamMZ6KilDI6PJtYd/2vSgCpmuA6Zm5s8k1Oe/4HqsAPbQHVl6FkZE4MQB31elM+N3ltPosZeMi6u7VtedZl1ZjHMdgQBpJ14Ryil28cAUAiwD6WoCvPryRFlbGPJN/IVEi7ysNA6ryVgTj/t9EfyOd8z4NH027Fp1HJdXooMfEymj10X5PCC3V+zgAKvyoTw+VMU/6pQCSCUsK4YEouy7Q3oInNexs4feqUqpPPM1XVnpDdquaqMVB1MgCpCmgcYMdw/LAXYTku8sGG/DlMMnS6lKL10AoYJQJqqhoflNUS3wSyuygLx+Q5/RzUfFjK3UoSV1gqZMdYSsaHoEdKyTxVvEJZpJHH04zGUTIAH0Z+joBC3u8r765Jtmf5Tqf0b2GypEMl7fOQANJRu5iapdkeKRlYwUmYVDfI1okRJX2ESRdZYaPbc0U6SjxYgjbs4V2YJQPJVPdrMClN4/WcgM/BB1RSSmWzImNJF9YUBLEUM4ZAhCVJfQcLzSXFby+UN0t5hwQU2V/Zlqcd5Rin2r4CyEqWKVnnihASII9UUn5zJxTGVJwOEXj0o0nF20S1LX1ZeYeJAgmEjOSL5HD5hNPY0LMY0nLKyns+MOdrYOko7/AAgEQ1MOaI7UUYgx76SQDf7gO2Ie+LiXl64whTWJhg7D6ymEOaMcFLYMxCMkwx7JKZqDxwXN+F5RnShJnUR3MNRdSB3VwRNeRsV63DJtdq9fHIYXJ9PKz6t5TAuB7PRu1/VPlVCcuY/Tn6Yd3aZyKo5RkIusMOgFgx+8uDgGoWbUkb3NzcEcCE/YRtL/AIdhJcUStdjvMG1+qyhlNM0JKhXQRLyJMI/uuWMHhuB91wD0Y6QBKliMlKTVRBmGNTNs4Q0JxgHN+Xbm3ynkSa15QZROYSjvtkkMnexlsSL6U87MB0FiHPRHCQnjeXmsjv9hD2bqNH36krywi/cA0m+5mzjCLuwnUIILVgW4FiNBWUliPrhBKtZHxmGAz3YVgZwqgrcwkL0IiVebYPT/yZPLoZyf2JPyL9ddi2xOeG0qlK5lUYgMJsspAnhRQy0EMoaAWyLyGLJWEsWQhRod94qxeRbrK9qH0HiyyizIB39gyGd7YQ93dh2x427t3D1ev3YL8LeNtbvh7/xff8LHrXrsNzbFx55DE89fgTIhX+N9/5DXjv3/su/NRP/iSGwyH+zb/+NxhEOeKoh9e//nX4W9/6LcI44tz59e/66+KFxH9/3/d+Pz71F5/CMx96BmunTmF9/Tzu3LmJH/zBH0S/18eP//g/wQc+8H5ceewKfuInfgJvf8fX4R3veCdu376NX/vVX8Vym+/HwN/+wAdw5rUL2N/dwMreRfR3NhDHu1JUwr6sfH0NWDn3VZzD1L6MbYX/SSs4ZB2v2PrEMzN4nicej0EQyDv40+e+AOcRH29ZfCO8ooto2IPT8NCNHXQurGPvUxuypuI4QNlRtnLul1nUEccEkBIEfkMAJIL7IgdN2cpUMddYkOi5HtKEY0uBOBogcHKsrzTgYogwHODW7du4cfs2XvXEE1hbXdP7cgON1vIcQDrKBDD/zDwC8wjMIzCPwDwC8wjMI/CKiwATZEwCidxNWc5rCnVdFp4EIYxEGEhLCzZcC3DXziDb2kBOfXXthTDruesSKFyEU2JAiqskmaeqncrEgucq755qIrqSJqkNd9316xLszso5pLt3dPKjAiDxykUh5qsCfjXWpfKXGywB5LTskfjBlFtIuRldgasBpDLmTLDIKWVjwb8xCWnCNW15D3wfcZQhHsZYaLdQ2KxKLaTiqzwOEMK0NJNUaYvGfjau1mYCQrxn5Ir6P8VAUjJ45R0rAKnyz3G8j5gYn8XM8V99GdGLt2rlhOre3/jhJ4zU9S/q3m9dA6pev/mWx9D/5NUDX6lWuE8zyj7y/VfPOsOwu+5e+ftJcKHu+VWfG7dr6u6LqbNm3M300DliooeJ4AMeExpAGkki1bSjuvj9/xFAKhMOR2GgHWgz1SR4+QtJ8EzvO0dpbyf9DJ/FPrOGbHtwQHrxOOedBJCcJy5i+LmXjgggTWfAjfLmHMedBQERZCQUNgXzcerPyPHR7XbheQ4C31PudBkTMhkagS8m1KNQawbBmIFUDyBREo5yQiqZp/xSxLvCooF9iGg4xNIik1kKQGJCjmxVzisq6a7mlZMykCYZMQL+2A1kURduY0kKP4qsT2dEDMMMac57NdHwbdiIYI9YXuU8x5yuhyQaCgOAyVIBKzSwZrJiP2eSS8ncMVHKYgeyalgQwX+XEmaHtZW68e+w75ZzVykPenDg18yyaQBSBUCoG79OdH/yXpV/IQt5JA2eK+N7laTMkSYROr0dgIlyI8Bw2EIUW7BcJoFD+A4BugQW2RfE8wQAFVRIeb5MAEhkElVti8QXZ7SG0MUrTJaKvKCFBkEq7c1C/w8yQHhuAl6MDdcl047R2EYASSes1ZpKeeapuW4JRryLKM7RiwxZF+3t7UnifrnVgkMAVwNIIodYYe4osTj+/3H/n1bsQrA0T/YFpCri3gGQ5cTSdjqpL3Mwh2ECpEz6mwGMMMZ+N0KjYcPybBRWpj0qCT5QVprsSQV9cK3M/kCoNuwNRbLOsz1JYjsNBzk9SzWLkZLV9tIpIOS6NQMoi6WP8nkUu8yEc/4c0rv3kQvoNoMpTBm0TK0X1DEGkKT/jApcZgFIlQ7EMcBuKMD2iMfo2xwWeb1KAQ+fx714DtH1O3A9H8OQkmwe9rtdNBo+XJdtK4VREORX8nxs7koC2AQBNEpT52kfmSzyfWHtdDp3RFI6S4aIIwIlbEsxLCuD65DBQzk6VfRlW5TzbIrigGG5sE1bvGIUy4fvTFV0yThBICEJFRBLEJGMqiQUBlJOdmbeQRztI2r6iDdvCCAk4yJc6be+58OnPCM9tAhekx+kfch430AiwEFhpuj1dwQY8mSOUudp+gvwnBYsg0w2gvcFMhZAEBjzFoStYmSKucLfUSKRAFKv05dztZfaMKwCVqONNOqI8oEU+LE96TnUhAOj0ufJYE1yE5aZCxAXdjtwHQdxmOD+vfu4lxtYP30aSxbQXmyjGfiIhhGQFPDe+Ahc00HyAmXOBb1Wc7Se+2A3YeZDAUDYThgLeuza4qsLAe6k75gm/vhPP4lBbxvvec83K2CLxQnch3LfROaZ54m/EDso2VmE2Kj6YDfPwzBT7K3eROMLTRTNBcTRPW6n1Tgpa3kCSOP+UwJIwkvmO9aM3GlNXkm98n5UQSeZSCwKEM8rx5X4in8W2UIOY5kicdZwAy561+7B0WuHXMBLtjaeh3LrqnhQAZxKppFrBjKmxMtMFyXwOxx/WSBJ71wLMdaWPCw4kYB0sBxcfekGNjc38ZrXPIn2woKwiikdOWcgHXEQm39sHoF5BOYRmEdgHoF5BOYReCVFgJWgkqCSymaau3KhrSqmciaFuG8yU7SbBhabDhzmjWxfZO1UZejYJnTac9clUGTxKlVWYzkrVfVH1pEpOtLlplThL6ra9sBm9ZCA112/LoFjOQHychOsq8GqCXepzoKB5hsfQ/T5LUAMc8f+UYrho2sQDwGQxOi4ZIJoAIlJPy75bVadZja6na5Uk9oel/GqqtB3PLXppfSdSOwxkaj8OKRQmCbsUq1a1s8rXwy5FjdyBJqYBBIJO1UldxBAqpCNqsmkowJIOoE5KfHinD6HdIvSIidjkNX1tbr3W/f9avtxzl1AcufWAZBm2vmriaW69jfr+g/LEplkdtU9/1QAKVNm56Oq77ogHef3EwE5sofZDJDjqxJAqsSjZEDUtfOZ7eAQBsNDM5E4LjgLFLWXCtWHbWsP3PNDAp/VezlOUyo/Owkg5VZbkoC1HkicZzSAWkrqqGTKOOiS3pOxs/TpU1XFGWVCiwz7Cf9N/x4SNjLxc1hgFTaTM2JSPh4oSwmqgwCS9l3SEqKl+XsVtOd8oli69LqxYNoe+v1IqqEvXzgr17AcJg1V4oe+TpyXymp3lSE6OgNpVmK8CiLxM2ZjDVlvQxJT4odUmBiEuUjYeb4t9+U5NKZnJX4pqafr/eUBFVurnMvV9EjmEec29SeTZ6U3EscKJXlU+v7U0HsqDNGHaVcyb5+QQXSS79cBFJJz1mCK1niTx0yyEFHSFTYO+0acRLAcG3nuYjgMkOUOLKdAFHfRDDJYhvKfUiqNigmm/i9XQKk+qsBR2UekQEaWF6LBJssJWYUIrmTBsVy4dqCYEbarpOxKAFYXzNTRmUXuS19cCG/NdaT9eyLHx+Im+m3tdQZoNJrY725jiZ5kWYrAZ7JVMZCEOTUCkEYUqloASUCIS+dgLlgYPquk3r5kxxQAScCDwoCZmOjsdRA0WvAXl5Fle5LMFsYJb0AAJ6WBRWCOGEg4zDHsd2R92Fhowvbpt0P/Ke2VaahiLJF6yxPFtqmsv9i/80wxKrkepDdLEdKLjPsCxSyblLgj2HTgqIwzwtASNmT1mOxQun3puYMJ9TpWdfVsapzUBRAitUg5Og0WklVz4TQGL98RwgvjZLpNbG3dw/IygRIm0bl4JkjCtbDyjiqf0XRX4QSBJM4Ny4H9iIPBjW3sbe/ASneQ5ja6AyohWLDtCK6TkywmYA6LCDKOewSTnTbyJITntdBqn4OVD2EkqYDslPpiX1Ggvy5QEFqfCcNblaI0tQeJYDg2EgJIdoC8f1vW+QYZSwWF5BJ4XhPByqNIO1sw7EVAWLN6b0XWk5lKcV5hpOjsbyLNI7heIAwU9pCm30LgLcEyfQGOBNCkj5/47bnIMgJKlEtURXIWHIT7EcIoRmO5gdxiAYMBo3kKee++fI8Ah4xTwRnl80PAkSAfAVmtfqGKFAmEpuLpp9jENuIohuO4GIQhPvvZZ7G0vILHH3sUnuMhHEZYeOxxRIMY9v1t+AsuojyUtk45V45naWrBkUK6Qpg7Nn0CTRbiJXKODz3zIXg+PZJi/PknP4Xv+/7vxcrqmgyllNKTPVROWVgXCgzOLwAAIABJREFUcUq1DXVeKweChXOwTzdhn4qQ79owVhMUey7iq7uIEgKQOSynKeAi0kj69Ggc1dC1MJCoslHuL8u5T3/Qaq3DoERiliFOCBSl8IMASUypwBaSOALrBwm4pdFQ7i/jWGk18PytLgqDbDLlN0ciFLsHJRPZ1gRs43yase1RhYRgoymSdeIzF9Nz0RQmUjQciH+S6/B3CXw7xaIbizIJ5VDTwsKnP/UJBIGHJ1/9arVOofTdXMLuSzZVzE80j8A8AvMIzCMwj8A8AvMIfNVEgAkc8SGgsAwr5myg4TsIqM2dK4ceVgj7TgFhuAu4o7bjypdBb0pnPFFdAkUWr5WqUlX5prT7Kb/GyubRoU9W3YKe1EOlPsGuGDwq36XkBMqEh9IxL2AvnIH/ZAvR1SGyzqZsYkvG1OEMJClXl8eTyjD9oGpTzEQZy8S4KXWBUJkqL661kZkZUkN5YlgitzQ2Zy1zn8pkl2meKVr2o59xi5QqaZQygSkGzOqOeJT1xeN3oO/yiAASK3jlPPSSmJB3O0onqGs/D5xjIold937r7mHa9c1yMzwjQcnECauVJYr1Oc7pt/CQrJBJMKDu+Scl7JT5eikxd4L7L9uy3IAKQgkAV0NSJ0E1xoqZAHkwufRXDiCJ1NZsEPTLCSDVtd1Df1/tJ0xKMqnI9lwjiXjYOdn2pp6j2pYfsl3Pui77YjagJM5Ywk7JmhbHAJDGniIq/a2YojJuZUyukBVAMEgxgJi04TUob2c2F7G1uQXHtrDYbsn8yMplUZaqJvglWa6AnEMBJBnLx6xPMeJ2VNKY1xRfC68J0/Sxs7ODlcUW0jSS6mPhi2rpPDKfvpQAEsc0g/450e54KnDp9deTJLxhW9jvDzDoJwiaAXyPfjis1la6XGVxA88hFdC6/Tk2GVOqEIX9yLQpv8TiFMXkIsBdzr+jshH9Hjh7sfjlsKNu/Du0PUsi9/ACh7rz143/dd+v6+MilyhAggLmJNmYDRCnXSTZUBePlMUpPnpdVrG3ALcpsIJndYB0ZwQglW1caS3phHblJg6CSDoBr6vb+TGThQciVyj/ogqeePMEbhOuE8CUint6V5WJbQ1YHfKgEiPK6qVD2F4L7rll9K9eQ5TE8IIAhkkW4EDayeJigJwV+rrvSbK0AiCVPjfl5aoMpFm34J47D3PBRvjC9brXcbzfVwAkgggiitk8Awz2FQNprwf/iYtoIECye1sKvGyLyXwyP7Q8sRATLQz3Bwj9BRj7WwjaDZhk11hko5FtoLxqhOHCuLNfMRHuLSIebqm1puAwvsgWCmA0CtAYSJI4arZEyUiaBJCkf1dBqQfWPxM/GPlrHSN0lblLmhnvW4AvDT7LjWoQiX5qHF9yjt8WkgziX7S6RlAuHhejiQGsfu7Rdy1YjdPI0xDuhSawbGDjk9eRhn2kYUfi1esXsB0TnpvAtcjoIHiq5OLIBCJrhSwk112A77fhBUuyr8rCgUjLWQ7Hw7KATrHyxAOPBQP+KeThNmwS1GTMZP+OhEXEEAiDxGoIkGpkfbmOf/oRpFubMN1FYYYRuCptJvmI4odWxOh0t5HloWYuMlYEDww0/WXYpq/VKLgH03J2Mece1VtssnOyXOT7okGI5mILTtNBSOa6+OKRSRUJIMGmoIg4gWKq6fFabaMUq5bjF9k8bIeUTYsJXrBoQli+Sq70+c+/IGDYk089qfaHwq9yYGYEMJqw7Z5q8yATx1ZFfMrZV3lNOTbI5iVY5roeLNPF1tYGtna2ZH5dXz8H33dhWA1pB5RrU95kqlAEnKfIxIEBzzDQuPIEbsd/jL8WfwQfzz24WQq/+W4E/Tcg3CO4RznZlvIfYpGOHjjFT0pWF7pccJoHqEEfQBve4+sIv3BTScWbZE+ReaTug0wknoXFGsLoFNaUKQUxienixRsdZEYwkthmLNmOmr4t/kcm1wtUp8gg54hlnHb12sWSNQ4BJAKO3GeywFFk1I0cS00bK0GGLOYcQ48wG53dLTz/+c/h8iOXcfHCRVHimANIxxjT5h+dR2AegXkE5hGYR2AegXkEXikRUKARK4uIVaTwXWC57aPtm7BEWoba+tTnXkA+uKcrylRFNiuvqaF92FGXQFFgkZIlUUkFzZzRJ1UAUaUKtgRz9O8JPp3k+nUJHC7Y1cZ5EkSSn8rv7FPnYLaoRW4i208Q36Gkgsq/lHIrijylEpMjJlXJAjrwhJSzKE3UFThk5Q7SbiqVc421BlIjQUEvKtFJoOS4kr2bBLdU6l6xj2TTIj4SqvKslDgyHJXAmQSQ1Bt+OACpWjntXb6AfJgj3dsfgSrH6Rt17WfyXJNJ7Lr3W3cvddefykDiBlqDZXXfr7v+SX9/1OcfAzW6rUiDKQ3uH/4uSjC42u7HfaHUiJ99/mr8pjFuVGU6K0NVMqLseJI0kiTi4eODfEcbWpejDM9S+m2UbMdZILKzfA5pZ2Nmovmo8Z8VgQPtZxr4UgfIHIUVRCkdf00qsZV8zyHHYdebca0qqHkS1tS0u3IvXUR0/cZDAkgEOLSEozmW4hoDSJQ4YoED21fZvFg0oAZs/hm7Tezv7cnvlxfbUoFdpCoxSRDH1vOHzAdTAaSxB5JigKrPyWwjXh0EWMgAUPO0IoQ4iFMTG/c3sNxuwXNtSfKI7KnIpyppU4OFIWUy9xgMpGlxJrORSetsSMaRlsUTyTTeo40YBnZ29mQNsby0AF8sjFJJVMsaYjQPKS+c0qOD/2CSSopRaEruL0g1Pf+dpKlUV4tk0oiVrDxgRKotU8nCwxgsX5L+d0ibrzv/rPFf+oRmgNQxjWb2RkrUMQku1CHlJxSnkQBIBSJhBQkQl1Myy0FCckZOKSbAWzsHk2pXewMUg9swTbIZmADXjGVmOgsV5/GhxtcSRJIKem8RWbw/egUl4a6ECfJUVbc7NH93Azh2AIv+kLn2RNIMAZlupniBlGsoSqsyXsETl2jkg87zL2IwHKKwPeSGiyzqY6m9oD2OCgTiFxKKt4ykassbmuE19vAz3Am+yffDRLipGFum4cB77ALSl3tAfw/7+xEabzuNZm8R6eYtYVOxYEtAvpSJdQdFlGG/uy8ydY0zl4FoUzyTKB/GbL8kvQWVYDI/V/41TCY7TVhMcIcbI5lCelaRGSKonwaLCBRZy2eAkMDTAHnFY6jKkhxFQfcVrmGrHmAz62iO4ON42BqvKGXvUkrxKaaUOtS8n1CezW7CEYluE73uvvSZxcVGSZdDQXaOoVhZnAeFKaNZulkaCUPPWlhBmIfYuXFNisaS1ITDsakgUMIivFRk2JRSp6w84J+/JACKtZ/AF0UFV8Y9cnIIxPFOHduXfsu9lGJ8awls/umuII27sAyywcmWtZGn0ajP82cyb6ddOR/fqwlfmJ/luJNmBZxgFXm8ozz3eP0iRafLcTwTuTI7WFLnz2K0/FU4Dhm0av7hPGSRUbS/LSAk9wl5Qo+hBGEcCXbXWmrJuM+nTjj3UequYEw5+JRvb2IdNq4rkjmLhYL08+LoU3osDcMhkkjJpN+8cQvbm5t4y1veLICPMFHp+WU2YDTXsH39RfiujcCnzKCBOInRbDVkXmRxAw+et5TMdFzKvyVwPU8AItdW/44NH5xSksG+rB3F84mFlOK3G8OzHFCo1n/0Mqzol/D0p38fL5MwGzTxwlNvxZmlD2D38/fEM5HztQBgepKgip2sLaSPqD5G0PiBQwNIzpk1xHfviU+b7N0oZacLKoQVJgBPquQE2V5Y9GkQUDOw2wN6EbDToTec6oueY2Bl0cULn/9LXLx0ScCozY0tnD1/GXs9ylBSOjAULy0pCqHnYpoKAJnGCYJGIB6TtpHgkXWyvPcFjCQjivd17cYG7t2+ije98U1otxfmANIJpob5V+cRmEdgHoF5BOYRmEdgHoGv2giIGbXoZOdI4xCeA1lkLgZSPwebpkf2Epz1JqKXb1EZRBau1PFWia2TAThlAlexecbMo8MSt8Lq0YvykcfDjAjXJfDrEkClxJfaUE9hIgnC48Nw2rBPU+/cwPDFl2A4K1JxZ+pqzmkAktyyJGgIAOnEPRlAJYBE+UDRz7YR7XEjZcJuO0iMGIUkHVRyQEyhK7J5JStLydGo+2b1nZKCOSg5IrlAnbWcLmGnn1k2PhXa0SEMpCoDRzwEWB2qTcXrOkKZTBv9Wc081CXLZddfen7M9qiou4fq70/afg5NIM5ie1Se89g+NxMPV9e+S5NoCZ0qf1UVo1JVTiPdsYfLceJWfla8W8rzTZyfGQqpajzkeFgAqaDvQDo4ICE29TInBJDc0+eRbN3/ygBIUx6gVn6uDkAqpYPsxkjS7tD38RAJv6rHkr10Fune3YdpSlO/oxhIKuHHsSwKY+W7AKDT2cOzzz6Lp59+Gu12W9q0ZdvwfCajORYqPwPJfgvrpzqolZ4pGpmX5JtyTVF9Sg1MoekJyLG9tSkJyrXlRakGpvcMwSNVLKAYGQoYGvFo1NjMdKIkHXXqfvQ5PS4z8ZUTkIIkzvh8gA2/uYgkzrB5/z7W1lYVgIpcJcylslt51Uj/rVTUH5BSLFmuR3gbBP6KIlZFAGICz9PS/4QVDAY6vSHCOITrWvBdCw1WgWvvPZHd0gw3rhlS+Ai79OAgKOaI3J5UibsOms02HIfFJEz+skDFRZooPxEWYzgip0Rjd8oxxXC5YBmLv8rfD0xT+pU+wHMppbeOsH6Z7GPVMbkcX2fK/s3InMs5Gc+cUkG+Yv7V3ItiipSUY9U+mI5OskRiRIkzAo25wWQumUBM9MYiHcdKfEkuih+6g8JuC/vBsjMguiN+OMKaE0YIgSYt2kjAQU/9XKNU2c40ZveWziHt3kVeEKBIRwljBetrhpLIEFoCHnluQ/6knJjWURoBgNPmOsZX+fCp3ulfuYy8n2H/xg10e104vouF1Sswo01hrCVxKEwC8c6Svs3iJCacS1aNer4RnnSEtl/3EXrlVJl5k5+f9A8b/Z6ywyIzxZdCjMeCc+Ysss19FMMuevsJvHf6WE0fw+CFl9EbduTGFfsjUayi3IDn+bB8C6bLmg8lY6XmVSX3XK4NFYAt5lFgQyD4AjDBrFjHRBtLFhKl0UTaDYB78SzSDbZVFhiMGYhTAST9cMIwZJ/Xa5xZANIRiewHQzrBnlWSfLHIa6ljDCLZbhO7QwtZb0dAArKrWg1PJOviJITjU8pVSX/yPPbKikgr8+9k8Qx2ryNo+siLEJ1eV/y2+j32qaZIhfo+0QP2XZ5DMXQo98b/Wm+5gmbQRvrFDPnulvImEt6fKvgShigoLanW5jJP6OlIQHOrDbMgs0j53wiDSNhNCnRUDKQAlttCFu8q7xq2e9vWnjkEuoDgzFmkW3cEy+H3mfSn1KNlKw9XL2gLK7RIUzSDZbhuQ42jlM+2HdjeGookR7S/iWG/L+BMQLk8SrX6BK1DXahjyJzK+ZeeU/SBOjClVsGSipAB95NSQCCATfmfgW63hziKBEDa2drBF794FU+++gnYro1mM5A+Ttk+015AtL+H/v4+jIJFE9ykFkiLDEvLiyL7zTmawBKLEizXlbGOz8G4c94RHyjbRJKRycM+lsK2OF6SAWwL6GcUGfyzF2DtpPCfXIa39bN4/V98GDtpAbPRxO3XvBWDC+/H3mdC5MNN2XPRg4jzoMz9MiiyDTC8WnlitO+b0kMouSgSpQr45VzIwhDK8SmWFaXiHETRAI1mGx965hl84pOfghcs4PKjT+Ft7/wb6PTIzCMQpACkU6sBfv1/+h/xrq//evGC+rOPfwLf/K3fht3OUAoNspRsLQdZTkBK+Sm6BJLEE08VqLCvLbgFTq8sIC9iDIdDwGZbCPDpP/mwAN1vfevb5gBS3cQx//08AvMIzCMwj8A8AvMIzCPwioyAGG9TRkHJ+BhZhDOrTbQCJiNCqagmQGLZy6r6WNmETyTbvnqfvA4AqLvzQxPwNIcV6Ri1GzLdZZi+j7RzH3b7tGzmk00a7iopHKkiKw1z5cYKqZDjRlByflKPpn6eMEGW0VPDRx4XGO4MEAQB3AUPQ0pPSHWpkvipTTwd9pBVDfuJ6twDe/HSG2HiXFMZONpE/GEqq8tkywMAkk5CzpLYmpVIn7y/B8zgZ5bG1rUM9fs6gKYOQJJ+V5G8q16VMSAweVhy6mh3+fCfqnuHdf1rBBCNvMsITJXQpgI3DzuqvyYYyTHoQIxmvD/n1DmkOzsiP3No8y89RKb4m/F7tQwmkf056CVxlPt7+Dcy8c0aULWufR73Pibbw8z3P4MtdVyT9MPvT1XWK/88JfETDhV7hdmyTmcXn/7Lz+D1X/N6LC4tKUEby4LneSi0xx6BHkmVi8G0Op/q2OoPghscY+kvIKxMGaslC6v8FHge0xLPgEEvkoRTEPhoBJTJoexcBNumR4alPAaF1cdko0oKKrYQq6llZpC5WIyrmf7nnCH3RJ5Cdc5lNoqJKBq697HQXgAr5QPPkXMJSGQQHFCslPIQECjpKGaAHqOZdGdSsRE0kabqGqxMDqMIjusJIMW/M8ZBo4HBYKCqnVlekgODKJWkW5zG8JurSKNdLC00lNG47aCzy+p4wHN97O5uo724KInMZmBiGEYYijSS8tBhIs/3bElgMcYCGsHC7vYuAj/QDN4CrVYLBRNpMRPAfE5LvIBoeC8TqQatyS6T2I6dfUQekPEcl0WUmb3pLU3eUYVRKvO8t4yCkqziIVgZgKr6bvp0KiFcylop2aIRy0CmehbNqApx8ZPUmUYNVQqgn4uvC9+ZSjCTQRFHQ0RJpJ6niohU+ViaAcB+IZX0jIVIbjoYRmQlWXACG0ZK1mGFf1kiRuPaEpFgUqSBQhgbZYwF9EkHus88yFYSdvkooW8JgOR7LZGyy5IMtvx+TBFSz8NDF78QtGUCM0vh0oskobG9AcNqo7+/gwXKtVFGOemO++0EMDoTwDnu4Dfl8wL6rK8j/n/Ze/Mgy+7zOuzc/b619+7p2THYCIAgCJLgJsmkSUmWrIrLjBXJpSiiqLjKCZVUyloiRU5l+UOVKEqq4ngRZVILZakk2mVX2XGlLFFiJFIUZRHEDooggBlgBrP03v22u9+bOt/vd1/f7n7dr3tmIIHxe6ipGXTfe9+93/2t3/nOOTeuq7vW/aoKKo0CmKqFMuztjJO3fBbxyqrIjoksFT2rHh6gSCwU32wj760iMzJJiOdJBt/3JcmrvlijfKqaaChdXM6vTLoTvEiY7PYWkA52YNHHlN4/crrypCnXIuX9cc51HgeSp4E82jjUs3LUOsGeOYV0i/Kit/8Zt74QjyGOeRqY0dVU0o/IviH7qBt6yIN1zC6eg5FuI03JTLOEcUKAKQ57cP2alh1rI426AsoQqAkZ8zxBlPQQZymywhK5L8shQBLDMgK4NvslZb05fhMYdeDWljD/zgtIkgLJKyGyYF0B2zreBHeVW9Jum9kfJWF6DiU09dxUldTUfYUs3Pjajd1jq347ZEC5bRh5X3n75JqlmITy/NxTCAObgFVO8MSG5xLo9WA6c8h660ijDHljAeGta7KVoS+UQ4UKl7GIhxKIo94yryegly4OLJno6mdaNt2x9T5GtV1+eD9JkopsG8cugklPP/00MhYV+B7e8573CHtIHUsnHipmOEhjssBy+DXKdfYQJglmptsy3rMPsOCgEGAohOHUYGkmkFLL2wXLOS/zwzGKe2CuG8jGaT12LxyCtPUQjWufwTue+yN06etmuQjf9X68fO4HgKsL6LxyVcZtegpxzJQZR+Zz5VVIcXh+VIHi7ni3P4YiS6dZvPyduNtmBBGVPxPZYpw7bq6u4bOf/Wf42Z/7OfSDDL0BPRBVMYfjqjG20+mj2fDw2d/4NXz4Qx/GvZfuQxBEqiCEAL+jjuMyRRQvWZCTEGSM5H3UawQWVaFBGsfwbBO2mWMQF4gpqRfFSPureOapp3DxwsUJgHT7w97kzEkEJhGYRGASgUkEJhGYROAtHAEBkJQ0DrW5favA/LSHugaQSo8UVUJFLWTKoKnFteifj6ua/Ut+9HEb0HG3Nw5AEjNSqdazxfSWMhCSXuSG3DKQdykRUu4R+A+6HquUlvIo2pe40ZrfsnnJaGJtYtAdwHc8SRjkFqvZcsQ5E5P2OIuGcY839vfj4vcXlqDex6So+hDJ9ouJrDKJVHmqtyqAVN4i729UoqWaYJK+tkdKaOxru6MDRgE1h12wbB+HSZMp3fRdVtN+KbuTAEhMBO4Haw5rn2wfRbxzdwCkuyFhdRz23B29tdEn3+3+uf9bjhwf9j/zXY+BkoNRLDoF0IdBXAGQdvD8i8/j7Y8+jGazLclW6vyL7wRYeWyj29mSBJFle8oXhPcorDRdrK9S5pLoV4CPZmmUg7plS5KLCVgm3Vjx3euqZDYr3UvfCeX7w8RjHUYeC4OGQAklwgT0ER8DApaqspgJJpGmGTKkFIg0/FBKiN4nYYZarY40DsTDgjdJ3yGBTUT+bvcc9lHEXUlsGeJf1BHWhiQOJfFJUIz5JDKSCY44wgLi7+hN4dbImjHEg2MwCCXB2g9j+H4d9XpNiiasuItuP0QabInMkTyPaaHmkQVToN5qCyPV1UyJMMrFoJzAm4yFjvKaYsUz5z8+PxOJzcY06jUX3d5AYt2ou9je6cB2XdBHiV4jjBqPofcSh0tWnediEK/4MHrVojymSt8X0Wk6vIpgbP8R1o5qg3pRtKeL2LYCOJUPC+9AKkWkLbB6vGR56PJ0nVTevV/GRWSYTDKNIqk2T+mpwYZl0tMjrawj2E7ZilShirof9g3FXhA5M3rCFC6CiKbpBFMJtnZUjLQcqJwn7a7iPynX1TQIJrErx6riDUogVT8qpoyNkl/i85PR4KHmN2ATeC8M2OK5WFlTDi+hzlf+mIyh8uMk4S2Hjc7AB+JNzE43pCJ+zzcfUpBxu8PrUQwjtm3TmxsWNpRFH85yE/HVGwqs3TdvVQtDBF6T122g/s57MHj6sgIcDQt2bqP57ZfxTt/BUzvvQ/RMF2G0Dsdjf6QMnSUMATVYifuOSjELQ1+NW8qPh8lzMjAIDMfw6zOwazVk27dIWNlDEtkPBPHZa49NI3h2+2iWlQbOqjHev44YV4wy6v3sn18OsAEFdJW0ugZByaIi+4mxYZu2sdPpi29Pc2oGRcq2nsHmeCdrbSUDZnotYclz7KE0pu24iOJImEWUaguSQKTM4ixHrTWNKOwLCGWkPRnL5GM1YWUBPHodNc7Cdj1kkfQCWYuw+Gl3vV+J+4jYlbEYN7+SFWNPnxqyenelGtWai3NLyUCTn5BAIoCzms+4hyCTMyfzhqA/wQQCIkkOa/40tl/6pvJ5rS3ByDbh1l0BjgqLTCYFfB71ER+kIwAknsviCqUkoSBqJWeuWDf9gQKnKZOWm3Ws33oNV65cEQCJ4Befxfd8rK2u4dVXXhVm3vzsPB68/0G55vb2lszPC48+AqyQWcYCgBqMIkZt6qzqtzKmaJ8+tgnxclOzhlgzFRnqixeFbes/0MCg9QLs2RBPbF/H266+jMQsMEgNXD99Dn86dxrmN59A76V1FEkfDmXl6IsodQSlnJ2UhwjkuQsgDd/4cNzkmFcCSDJnSAGLkh+XeV2ky1nkUSAIYvwvv/CL+Ns//HFcunQvtjY7Mj78xmd/RVjBQW+Av/qRj+Kxxx/Dr/3qr+LDH/qQzK9f/NKX8SM/8nH8+q//OqZabXQ6O7h58wY++O1/ReL8xvU38LGP/U08/PDD+L/+wT/A3OwMNjbW8d3f8x/hnY++DUkUSOFJkFsCMHPlsbG2jiuXr0wApNudcCbnTSIwicAkApMITCIwicAkAm/lCHBxr6rsLZh5gummiXaDprAZTKnOKjcIaoNmSuWz+vfQDPwtDCKNA0DGvZvjAEhSS8i9j+XBMNzhRiGPu7pqWn+LZB9VskABSKxQT+CJNAETZtQBtyVpwqpKqzAw2IlEEqI104LpkK2USCKUBtJK3udoCbBxzzfu9+PidwCgOWIzvCfJc8hxpb9GCZgc9v305Mh6SrrqqM+4BOC453uzr8/7G8ms0UkwVgSLsfUYJs1w+3nM+B/2XJIQq88fK7a8Rhm/w6TJuNHdxU9VYnQYc0nUH5+BJN+37/nGvb+x77/CQFJa8emuVKVs8B0480vIOiGcM01El+m3s/sZe3398AcAzrsOpox+o+Pub1z7Hvf7cQmuNxfhrjCQCOKTgRQFAnYoBtIOvv6NP5fkR5Oa/CbZQja8midm22T49Dpbkiu3vWmYZNyalI2xtDeSKX4AZPFQAoYfMpFKUEekQfOyQpjsDu1BkBQiczQYBFhYmBFQhEk6JueSJIfnMtmbUOhOmDwiDyNFCKUnEwkeZCCViXzNDtbH8D54NOuut7sDYeQYBT04lLcQ2TjKa0Elm6TfFEzMUVKKslnm0Hie8khkd1DaRwofeK5UPPO+1Dk7Oz00WlPo9weSNOT3ra6tYmpqBt1uVxJ57WYdAlAlO9jshLALPn8HdZ8eiZRVMjHVUtJISpInFQCP/Z+JXgJTkrizKD9GsCQV8Iqxn5qaQsbiFbDIOcPOTqgS4wSYyKJxCDCw2rsQYMmmvKvlw84HIvGlPjomUvhSrl2Y0Duagjqu/xiOp0EgPoOSDav2dfGsqHgODlllAOqPXET8yqaM7ercKn1I3SeT3UxcZ1koIFmShsiRCChBxhW9Q4QwNAQXFRA0XJuRwVNhINFnJ4eLICRzy4Rr9WGY0VDCbFjtchiAVDKEhgASETQ2vFI+bDgTqahrCTXpKxnvxYbv1kUmy7Y82JnmXGsm1V6JR9UnKLVEwJUziW37WN3YxPTcOXS3b2KqRjP5vXPIYYzecWPZ/t+Xc42zeBrJ6o09vx7FaioLQfi3NeXsAkhMjovMmmKqVgEkkY3xEnegAAAgAElEQVS1PAEXvPNnkVx9Y8jYsowm/A9+A9/hFvhS8i4kX/MQD66LFBeTv+y7UmQkgJ6FXBjupUQa+xb7mOpPEK+dRJLgZEw6fhtRd2VEAvtglI4D/NzpMYet544CkOSczopmZRDcJEBP8JtjmQHXqyEc5AJ21+sOHJ+yZwlsSgZK+86FOUqWZX3hAqKNWzJecuwhI5LbIgJH/SBEmpkIgh78ugW73gaKQOYJk6BA0pNx3HSmYeaUUGzBayzCbNYQbezAarRQ9PrIKwVOSmfgQJc/EPxD51cCs+xfurCIrEDFcCk/6uocfwQcIVCowZHhEVInQWZfTfYYRZLBoQ9OP0bUz+DVl9Dbfh1uzYHbcGF5pgynAmyIkoJwPvf1vr2PMA5AIlgkDF9dNCB+g9q3kntTyqNxHhCwq76ErZWX8eKLL+Khhx4SVvHW9jZeeeUVATG4j2LRwM52B2dOLeOBBx5Er9NFt9fD8ne8A9blDcRxAG/qDNy8C5PqDnmghzxVNCIPSNBI/7FrpxB1VlF79LR4z8a1DSwvvITZxQWcMnM8SISQa0jTwEumiS/1PZivPITglT7yYFWeRa6l2UOqYErN97JvZNFH5cPxcfh+NIBU7hd3f65AYV7Aa58Bom1EtVlce/U1/NZv/DJOL5/G937PX8fUVAu9fgcL87P4kz/+E7x6+TJ++D/9YfzKr3wGH/rQX5G4/+6/+3383f/i7+LT//TTePzxd+L9H3gCn/vcv0C7PYXv/Z7vxr/73c8LyPihD30InU4Hs9PT+NKX/gSXX3sDP/SDH9Oxy9EZdJFECjBzbQfPPPf8BEA66YQzOX4SgUkEJhGYRGASgUkEJhH4VogAF+ncwjNxZCPF4pwH38ngWtyul34PfBIFGpUJlz1SI//BAkhK40VZIauNh6pWV3J0Ijtj15Cz8lD2CbvVpmUWnQkgqYaUinNK4tkqeRnnIh0x6AzQnGrDrEm6SJKEYqwulWhqY/hmfk6aoD9OIkEisU8WqASOJNHClqYBk8O+f6z3iw7K2ATg0fnDsaG90+sLq2EE6DOU8jspgHQXqq+P+w7lPZYAySHeOAcZRvs3zEeH+G7Ed88GfT8ANZSgYsdyUNCrq/Q6Y3WsNwVneRrZZgz7sRzxn3aVX8m+9lVljFXZYrtgWVWO5nDG3NgGd8IDxsXvhJc7cPi48eFOr3/0+VUAScnBDQGkQgFIL7z4It7+9kcxPTMt4Acz662pJtIiRKezpQFDsm3IoqAhui2eMfTLsEwXtkXGBpM1pZeIImtQiibPyTyijA6ZEQp4tGT8stHvx+j1+gJuuK4jfgt1v4Zup49azUWzrRg5u2iq8pyoJppkbNfJNFGmGvr7KACEANLr11fl2Zpk3tAXg74TwtxgUqs0mijnbSVtRbEl9SHDpyToKKaM+k/J6/Hv7e2eSrYalBmi91ChvHYo1OTQhYU+G6kAbL5fQ0Q/BMPAVLuJXn+AmamGeDjRi6nRqCNOIgG4mLCkVw0ZWMKiyAwUJkGNmkq0GzayPFLG51kOh7KDhYk+2U0p50oLcawMxMkEYILY9wj8qeQvGWUs/5fyFw12KA8YBa6U6xeR5K3KQu1rcOP6jz27W/2vxkMbpjePLFRSmwIelSlWnTyU40wL9fecR/YNxq6PgswwWUCo1KIwduS/TBhfcTJAmqcwTa4RFO6eCW1cM30OAEh6nB0JIFHCTslGuVYAw0xhTy9oFgMBGd44k+wVYKZkIAkTmJJ6pXSa9qAiq81SklJqfFTfr9htAg1qFhYTxi58rwHX9uHC08U0uihJnyfzex6Ij4plqz5oetMI+x0EcYqa7wnTxLFcid3d/JSMITUfhCJZuF9GdhSAVHv4IoKvvyYycAaBuopf0P7CmPJ+hW1husjSgYSba7/S/9PMPfj3ncPK7O9hqf/dGLx0HQYizc5QDCSD70HGHgIIai1agkj8F1mOcZLCXrgHr//5i7CNHLOzM6jX28jCrYq84MEInmQdcKfxPwxAMrlOZHsaUXBB6bb0Vg9ZsCErcPYFJuSV1w/XxwbiQI2HzaYHpz4rYHUermoAnoVaKVzbgltfRNC5pb6HYyvBN8/B2sZNGWeDgMVdOWw7he3Z8NqzQNRHYdeQbN2Stkw/Hg4uZPm5flvk80QqjXMCQeJKEVAJIB1dPlOZHvYHeAgg6Q2A7al9xp7jlM+fCo0a6LnXK8EkgTCsQsZ0z23BzAp0N7cR9WL44ldmw/ZtKvLBcAtRPxCPNc5zBFrIlNVM3cPe/zgAiefxGIHA6emkPXkVa1HNLfRBIoiUGy7CwQ5efOEFXLp0Cc1WC3/21a+JMsP58+extLQo4Ojly5fFG5CM4O2tLbi1GZx7+wNY9qfg5AGcqdMwPANeaiKN1oWZZ5o2nNYpZL1tJEFPpAezOILpLgh7rHnvGWAeiC9+HWe8DBcbDuI8x8JOH7OWiVq9gbAF/NaWifrVxxB+cxs5WWcaPCqnYvW29FtXoh5D5pWaPxQQWH6GEsrVhZaWW+YbdfxFRP0NeG+/hLUX19F2IvzLf/mvMOj38bGPfQy/9Zu/IdJ901PT2NrcxN/5z/8OPvOZz+CjH/2I7CN/93c/jx//mf8Rn/lH/wQffN/bcf8DD+ALX/iCjDEf+chH8Ad/8AXxW3rvE+/B5z73z0VkvdWewub6Oj7xYz8m/Y5SuWHcRxx0paChUW8hSPIJgHSng+Lk/EkEJhGYRGASgUkEJhGYROCtGAEy4Sn9YtsQ4GhxtgbLTECRHyEIlADF7ppXeSCVO5W3MHikFuR3FvWjGUjaGJ1SDiIZovRAFIikdlbu0lnxQToMQOJ5UhUpMg4m0iSHXdgwIgPdDrXYTTSnW4iZhGNiTOf+aJRLiSCaU7+Zn3HxKwGQMtly3KTDASZJybjZL/dynPd3JxJje3TmTx7Jsn0cmiAac//V9nXc2B11l8fxe7gb3zNMgJ3g+dQ5+6rFxzSwcQnckadX5A4PMOQOAJf6AQ7xQLIpOWbXxUC89s55BE/dHAkgHfZO7hQAPXmL3HvGqPjtl126k+8YNz7cybWPdS7lrXSSRjGQBpLEYDPb2engmWefw+PvehxT01Mi+8JklV8nA2MH3d62GGQTxGDCRCSNyD6ybDgWPYwcAQQIItkWARoCK0x0ZUoiLM9EEk+BpEoSiIlLkpWEWWhacD0CHTGCAb2R6uh2KcHGpAswM9NGGAaaIWLponjFGhLmkIDLGiDIVZKt7ENMk2amiWs3N1FvNDHd8mFRlkhLWim/vSo+pa9Tma+1oJokAel3FAxC8TsQX5ECqNd9YRi1221V7U6Dc8MSYIyrBgJhZMQywUSSg+e5WL21IcfNz0zLfMj75DGc4zi/CeAjvhCmeBcR1FPxV7JdhlMXKSk+PMEw8XiROFDKTsWb9xAEIVy/gbWNTVj+DGp2JH4PRR4JkEgZP/EIlLlBJU8L+v/wu44LIGlvoqPaoVVfQhZWmbAEGnkfauEkPk7al4bJcGipt8I04Z5aBrZ2FGAkEll87/QiYZKWkm0ZgmBQ8Xfh7ceKcSTyt+KeI98zlMYiU8ubRRZta1ZRUmEgUcKOjAQbQWiBawjXjGGYOazGLLL+LZj+spbb0pJ0Q8aRkrAT6djw1h4ASc05AUx/VvLvWX99CMqJ7RKvTzCG0ktUNAVB1SZc20PdbggIImsmMsPkYQqY7izyeEO8rnhR0/KQ+7NIKAnst7G99gZm5+bg2E3kIT2c7t6nZBIdWKNUig9GzaGjmErj7or9WxhmyATstA1H+WCy+3MYi4CkMQ0PIeBZMPJAAFVhEtls2+obKC0ts6ugUOpdkZWXpGQ6mrBnz2JzdRs7mysC5M7NzqGINgXME73HEZ+7uU4YHwflA7b/Y7pkjhLIG+yZd+WZvVlYbR/xyhsw6OOqvUMdgim5IUwUyltyXPJcC7ZXB+otxBtkcZnITTI3EzZYAS88v4U0JksMyM0C69tbKIoQtuMhSyKYFntqAstroHnvLIr1FEmcId1aQb02Bc+rIys8kc10bHrZaXXBItGFdwfl3sYCSNX16Yh17pBBWXqh6dGgjKOamzgmcT+n24gosvLfOQr6qhUm/DPnkWQZdp65LEUP9WZNChByUx1TMkc5TiuZU+ULlKRHy5iPA5AUO1IDSOLdp7zZeK8sqOOH4BGlOvnh2PjCCy+g3+9jYWERa+ubeM8TTwhLhpeJ4wRvvHEVt27eRBiFOHfmHEzTxerNG5hqz+HM4iwsdw71B2dgBibMlQ0Zd+nx4z9wAfl6AgzWYHs1ed+OV1PjLX2L3Fk03g/UFl/Gu90MV6IcjdDB29AX6dTrdoHfW5uBv3IJg1e2xW9QWRByxCMjUPVxmdsEU7dgulPI4o09Mp7VPlACSMN9RrkE0CoWaRSLHZ198SK2Xr6GVsPGy998BX/4hT/C+973Ply9ehnf/wPfj6985c/w1JNfw3/9X30Sv/RLv4yPfvQ75f3+7ud/H//tr/4iPvU//EO8+75LuHjpEXzxS3+MIuvjO7/zo/jDP/wjiWur2cBrVy7jb//gD+LJJ5/C1558Cj/y8U9gfaePesOHb7MIJML2dgdefQqO15gASOMGvcnvJxGYRGASgUkEJhGYRGASgW/NCDCbksJ3CrSaJqablGWIZUErCTPR0dlTNFX937f8I99pgnNcArus2S6DokAkbuJ9qTqs3XcB4eVrumpdaZAr+TptLU2TW/oTyObCFPAoi3Ik/UwqvevTPjIjYWmqLPiZbKDuOKuHafAu2uFvIog3Ln4lgGQ4bam4PU7SYSTjpgSQRAtdNzl51mM0sX3+SNUzxr2/ssL1uIymshK2lCkabuxG+PPI1vEEAEs1LseJ4zEis+eQw0Cucdc56l7GPZ9CobX7iPylPRr0kDKssDzkJsa9v8MAJEk6ZZSG2nvhg0nBowEkStgNGQojEji3dX/jAn4Xfz8SQGLydnka0etv3PE3jX3/x/mGO5HzE1CHSTBVZa0AJIXgkIH09DPP4t3vfjcazaaweVyPkEaCTndDDM2HldlD83klD0fvOUn8GC5c14fn1GHbTIKrogomHIUxxASclukS2TkhUrAKXSXGyOylx09OqTvRiFPgyebmpgAzBHxYwUuvHOUnUbJPmEcnO1hGkaG3TTkZCzBjmOjHBpIsR52m5sJQ1VlLSbZJdYi6gvQDBcbsfgzkpolOr68kdYy2yL7VfF+kg3gSE7CNJj2W6MXjCTi3s72NqfY0DIvJxAymbUmym2ArJVWzJBZ2BOcn29YxEnBNGccTWGPsuLQgq6b0BFLAwQzs5QYGl6+JPxNBhqEMGmdIgne8Fqu0LU+e3WguoeivyjxKIAzZAIaWjVOZOgMgs8lUbBXFPlIsLnnth7AnZbQ6hCE6jOGBnHA5npQMHOVBJDKJlNzq34Q1vYS0s4k8o39ErBjMhoc0peSeAhMKg+NXgCgKBfQki4dzTpawql0ncU1H1gNqnlGMZ64F7OnTSLY1myIngMR2qAzrBcSDgyAkgEcAiWbrbNSx9A/TWzwIILF/yjqQLCAF7OyuOUwYTkMAJJHV47hLBpmW62LCt5Sp4ntMEzX+23YDnuOh6bTFc2U/gDRknAiDi/FzxbfLQowoJ4jZg+8WcMVk7O7K+I6UlNXrkrvlRbjLWFWJ8oyyhKYBB66MPbn0oxxBdwC37sFvu8i9WRThulpqZiouan7SnkfCWiOargUNC3r5EMgwkVFa2VnA5ZefR6tdx/x0DbZB4Pb24zdyHXcMCd2TnMe+I/K4O/SqOfierdoSsmBFGPmSkDcsxEmGJGJfyOHYBrzmNAyy+/M+ivoCkp2b8Hz655hI476M1ewLUaJ8ZchAXVm/iUTAbTKIDDTrdcRRF7VLZ5GSoTPrw63XEG2GMFY7MmZSwyErKNlpwMwjAe4Inqrxd7RXUHU4Piwuh64/ynlTg7zqr73jj0hoyppLeYipac6ByffO5zN9NB5egnfqC7h65QJq35iD7/QFNMqMDBEZoxx/9F6QoLxsb2wTTn0BcUCwWD1b7ZGLMBwTwXOvD8HAcQASfy8ybwL4q1iJjKoG3znWUZKQY5f4yBWQoovnnntOnnV+fhH33/cA1jfXsbG5jvX1dXnWqak2Ti0vY2F+HkWa4ZWXX8XarRXcf+l+nD5zCfXzyxjc7MMveuWUCu/0WWQ7MbJoBQT4GYPUqilPJsqRk8l23z2Iz92C37qCdOOdKIIM90x9FUtNH18uamhuvhPpCjB47QayLNCis9oDVHjLalMgT+r4sBfnkNzYuw7bVffg3rBkA6uWotYcBMsMWR+QncWxcq1T4J/92j/B7Ows1tY28N3f/X1YWJzHb/7mrwn7SJixpoVP/OiP4rOf/Sze//4PwPVcfOGLX8R/84/+Z/zST/2v+I73vxMX7n0CX/zyv0fUu44Pf/Qj+MIffAG+6+KRRx7Gr//ar2BxYU6aI6Vkf+iHP46VjW20mh7m21zXxAhDag02kSXdCYB0nLXv5JhJBCYRmERgEoFJBCYRmETgWy0CknjIUzT8ArMzLjw7kSQNV7j0bBhKUO1hIB2te/1WisGdJjjHJYjN0sC2KOAsn0G60ZdNjtn2kK6vwjtzGsmN68oIWhJF+wCklOwvW3TXzcyAV3gIe6FUW/tNHwa9ovMItquAFcpNKImTcus51EF4U8I+Ln5VBs5xkytHVfbKJomybZQSqwJIt5lkHvf+SlCFlYB5dIxKZn0fBwCkQxJMSjnkcJmkw+7vTQGQCHJV5AGP22D2e0pUWU7j2kfJhBBppgqApP5JeaODDLpqQnfs+zsBQDfqeUuGx8j7Y4JOS4gdFqs7vb/jvoPbPW4kgGT7MJ320Ph9dFxGV4TvP3bc+z/Wfd9m35ZrDwEkBeSEIWXPWLqfC4D07PPP47F3vEMAJMOhbBylwCIEUU+S8qY3B6T0qivBJNVO6UFHyTRLpNvorVADK9spdaNkz9STUdaIcmwCGgmQXSYKNYNXkm0W4DaRDLalapvJnPX1rrB9ms0GXMrcOQ7zn0qCStN+yaIxhd3Ky+vqcRkgVSKQUnSUvyIAVPNskbBj5btKtGnpNMkqqmuU9ybOMjKFEDwawDQKkQOy/CkU0bbEkUAQk4RZorxtxGDdcaVCvz/ood1uiQ+fQck49hHxS6rDdmvynMImYTLWIqNLgcglQ0tADHr+MTaO8lQkY0ee22nAv2cO6WtrQB4rJoZOelqOhzwmI4dSUpS4y5CZBnKrjjzakQSZU5tHEa0LI4OAnqrQN2DUTklFuPgNDav1dVLOaQ0Bjz3tVTOQDpOnVA1gP4dgWCIuvxbQTH5E8GVKpO2si8tiQh+8fAPhYEt5T7kzyOJNxSoqUpFrUxJIlOTTbY1sSKGlMJmqPU308EmGjkh98T2wmCPVsm4iYWfA9tpIwm1pv4qBVAJIKUzXQ5FsK7nEsmCoBKQUwjYEkOROpPEdlLArO4WSn1Pthgl0KULS9o9MEvPeHUp+uQ00nSnFQNJJ8FHRFB89w4Lt+JK4JIwQu1Pw0m044tM5jscxWib2qLFp3BrlwDi4j9k6btwrry9yxGScGSlMmw40JpAYSANKd8XCIJqem0Zusa2TQRfLmKQaAIFnW14Z40q/MHpF8W9hKenB37Rt1JrT2O4lGOys4+zZUwJekqFkm4czkE4Sn3HPW/39SdY2sl4+rH+W4l+mJV6ihUF2ookgTJHFIdrtppIV9ZowOC72V6UPMnlv5KHm71HmjZKaMQy3jpWbt0S6rj3lYnN7VRj/JIFK0RfBk1MLwBoBqgjN+xZRJ6vpxpYwfBSOSdaqkhUsixPUs++yR08Uq/3rm+pcKXOf6mdKMpugQslIVGMO+44yl1PAhbD/6sswoxxFsAXz9BIGM1t49MxTeLH7NlgvzCEdkFFpaGk31T7ZhwnQk53LBsc2huYCMNgUVhA//gcXkbk9ZF/xhvKN4wCkPR5Iet7itaQ9p2Suku0LKVyQfVKSiGTd6toaXnrpJSzNLYnHVbffRa3ui5zr6TPLqpCAI532V8qSDM89/azMa+994n3IEsVudeihRhsyXQQiUdN2SALQUpaQV4oH4pUlMrLnlwXgNbqUiHQRzvaQzD8Fe/0xmJ0mjJ0M6A3gn5lD9+qrDJp4TTH6yrkKyFgQQCDImRWvJPW9u+NY+e8hgDTcaKnCFGHWcqhgESHXFCZjUyAtCKAyfiwsyeA5StaRB/PZOSdGUYIa/cAYb4KjD51FfvklZPEA9rn7YM40sPW1K3A8ekSxXWdo1m0FPgojDEjSAlGSYn1rQ2Rq5xochEJhaycsgkx6EwDpJB19cuwkApMITCIwicAkApMITCLwrRIBJhS4KW3VgIW5ulTpmdS4z01ZDO43d769bdBfXjTuNME5DiBxzp9F9PpVecDae88j2yxg2AaStQjpVhf+uTkxUzaoESjyQjS6VXrtsiCnzneUiFm7bbiItgeSOHAb1Gx3EaYBXN8W4+Q05aaUO0FVNcoqNCbh/rIZSOPe7riEwYFkTSUZM3x/t5lkPm6C/9gMpH0Pe5zrj6twHxe/u/X74zCQDmOHlYCeJCtGvZ9DbnIom6L9QES+QzL0arM8CkCSKncN5h0nvkfFZ+z5pQfSIRJ2/38EkI7Tno4jhSht4TgMQTnQUlKAFSPx49zH2GMkiab8+gRACmJlGi8A0jZe/POv48EHH5TEEpMyg2ATtkt6UKYkad7twtipI/z6FZ3kLhm3ZSW3OASKDA5BJP5RPkdk59JrJ5dkDj1ICCQx4VIyj0SeiuCSzstLAiyNVALdaWBjbUuIpY7rwHU9SWgVprp36RvCkBG4ZxgGlVhSiUJ+Z5xDZOZaTQJclkqyxbFUPsv15Fr8P/UR0EkDSEzK06cDSUfmJeE0CHNHe+vozsP5qFavyW1Rfi7NmLTMAbcBMx9IglHWEQYTThmKlHJPjjCIyvdCQI5eNkwEsto/S8miYeZOMceU58Vu0ru8Y99xFKtJe1ARUGFCjIAWWbtJniLJEvg6fnHmwEj74mFFeSnlL0gaA2XWIp1yJvuorIgxFWum4mtWBptybZkkU9WnLGyQOJaslyGxQDF0dv0t1PU5ZytRW0KDlHBLgOYsrHtc9J5dQx5tqGtb9H5SXomMhWkz3gmyVCWId8EZ9XP1/YWsC+RvmR/5XYoxOZQYZv7YdOAtLiG89UZFwo4yig5cYZDRC6avnONLwK0EpPZI2O3eh44Is/vKL2m/NCkZ2EwqN6YQDzaQZZFm7ylvGsfxUXNbqNstxUAqWWHDlqpbLPuTbQlI0u32xaduc6cPu7aI2WYKn74sAim9uZ+R86KeB4V5ZdUO+CSNuqP91xEwle1ekvNkERooogJJP0EYhrDrHlpTdXT7HRgOpTS5LifLLhPAmm1fc7QqY4QCEwg6MwmfZjn6QYp+EGJpcUFLVjOhncMUD6WTxe4464jDrngkm1mzl0oPqmEB0ai1H8dcEDDLJIHuOB7izENnYxWe3xZZLZOMSfpQWU24rTqynVUpvqLUYr5gwgotJKs3tI+LjaK2gI3rl9Fs1wEjQBB2EYdkKNlEMGC5U3CZ+M8zeLWGsPW4Rk+3b+l+Tn8vGwVckZp0HXv4c4XgqLFYdXitDT5GPeDA/FqNhUg+aoZTFUASVQI17oivqoCvDZEYE+aaNYc0CJD01lE05lC/p4ni7d+AbXsovnIR0dYbss9gP7VKDqxm1CoPvUKuQ+CekorCBuX+5+GLMJsGgme3h2oELE7gPaj70GA+FRrlZ1wLapBH5E3VzzgPcNwkOMJoea6rGUqqyOPWygo21texsbYhe9SlhUXMLy2g2WoI2sc1Jb9KvL8sBbKGQYTtrW1886WX8N53v1f8kTh31ESqj1w05X2ldAfVa5IiDHqvGabcD++Dey71LHzPBRyC3+4MvAtNxN0E4VakQNytGI3HGsCf34JRW0AercF02zDJZOKzMgbSJCpzu24bMhZSkSHpSgGTWi+rWUQgwHIMMAzEWSggswkHltvCxkYXWzsD8RNkv6dPIyVmPc9HMIgkFny3HHPJSKMnYevCKTidm7DzHtrvfgciN8StP1iTfsGxN4lihT+C47Yl4xLnd9fzhA02P1NH04mEdcd4k0gWx9EEQDrZsDo5ehKBSQQmEZhEYBKBSQQmEfjWiIBIYNAroIixMFvDdIvJES4YlQ+CJDwkUagWr6Uhq+i0iwzNCXefJwzL3bh8mZhScjSsFKckTCmbcMzkwyEARsFECRM/MFB7/BKyXiIbjOCbNyU2/uwCiv4O8iyXRJuFVG9wtCk7byrNYaQWoiBFmBhwrRhe20NebjJlqa8kd8rPUK6i3PAcEte/SIbL8N7GeAVUb3XIAKn8sGokO5RQPOT5jp3APmG7O+7h49qnJAQrFdlqc7rb5sadv/8+DoBtd8rAOarCVTo+Kx2Vmfioz5sR/79QBtIdxm9cOxkXn5O+/1HtYZS0z7j7uq3fnwTE3Xcs3ykBpGOx/E5wc1ItLCwLBdxEYYJMleRjp7ON5154Do8++nbUGzXE6QBpRu8cJqRz+JfOI7uwBWewiODPCCCVc9nunKbmQVafc4S3UatNabkiBRjZkrxmUo1JK8myycyooAQNiEgbK80EdxNU0r1gotcNkYmHnoFmi1JIZO7wd6z0TkTyjYkmJs+YDKJ8l0OmD2Xj/JrI9izMtmGLep1KwEUxgRZb5oxOtysJZSY3JTGoGSGUoSt4z+I5VI5J+zsE72rfvcv7IUVZG9wf433tl3CqjmNDLq08p6o4H84lw9s52FGr86E6XjGzFEOrBADVOmWXAaCPFNZUBoNACZlOI+SxxEuo4q9TJrblmzSAxCQd5QeznLJ9Jnq9bWEzFEYm3leUEDvQZ+uLsGccJCtrIlNX3qrpL8FqWUi3uweA1vSKixwAACAASURBVCGzwGnu8YRReA8TggpQKgEkJi2tGQ/Z6iZMy4U91UK0ysQwG5aNOGNym7nTGI6Vw3JyWRux2pwSRBKbPBwmqHeLVIp9jJBDSoo0YGzPNJFtrKokM2V6DUsq35ma9r02Ws50BUCqYhn6nbHdl8UzUslvI80NbG31RJ6s7gE1n6yPMrGrinPUmDCsUzhGCz3+IUNGmmZKc36UNjFijhw3/vO9ioShaSDNYliwYMNBtBOLz0tzvgbLo8dYJjJtjqskMI3cUd5ijKtmGSpWgpIbI8vA831hZBpkYZgutuldZtXQanko4j5qjga4C4Kox2OcyphVkesd93z7o2pRxrFX9QyrdnbF1CbjCARJtQStwh3K/qyS+lxbs7jNFAajAcfysZ14KLprmJldguH6yJtAvjFQ8occTcVHqUfzJNTfdQrJWi4yrmRIUm4ut2ewtX4NM9PTyPNAGJ0EwUXmmEl6u6XGyiJFYXkw3WmA1+R7H67VeasKtBYATImWqU+V+TgEZo9egIxbH7BfCfldY9eyR9NgDOcOYWAZNlxnEUlnE0GvL+/a9gwpdKvXm3SOgv/oRWQz20hf8JBu3di95dK1p/TY0iMCJQH5IYO0+pHhdyitZ8PUcRmCSKYpTB4yjJIkHvZV/pvjQul/pOTsVLEE/2ZfWFlZwcrKqpxH+Ve+p3NnzyvPMM2wUrOumge5dmXBAdsK+8Qbb1wXhtkTT7xHwPMoJEutJUxbgpAxGU8iYUi/IkrqpVKosPejZqdyzGZ/NS0WYVAumWi9DWthEenmJvy3ncL6l59HYbaBqIP6/FkYfcVWY+wJBFmuLsiwDAFzCH5xn+i2T6viBQEJlUSlpuLK/pV/CJZl3pxIOMJwYZgNBEGGza0uehH7iAIqCVjxPqXfyHtT/lX8rmBAydocUzMtWOkGZs7fj/y8h1f+78sw6CWm1yC8GPfM5bO7risMasan3bCw0DJgF5RbtUW6NqV06n/5P/32m5sdOP6YPTlyEoFJBCYRmERgEoFJBCYRmETgLkVAbBKKDHaRYGG6hpk2F4lqYS8G0OXeRwAktZ6XClm9sagUUN2lO9q3XL/DFWiZRBhWN/PeWfEshuC7Rq23e/Nye1riAk6TNshSbZtFPdm8UGc6K2xYRioSSEnMStxyk6KYGFZhYbAVIM7rqE9PwTa2kFHShPtp8XBQH0lIDjehuppvKJm07wn0Jm7cBvR2n/uo807i5TMKQBLN++2b6pnHNLCTJjDu6HlHeC2Ni+9Qwq76xXcAIO2//3HPr0DTw5NDxzm/NBUfFbtx599RvHUe4Mi2xtwBjd25iR55g0cnxm5XYvC4zzUuPuPaz7jvGXf9cee/ab8/pGr8boNdCkBS0qAHACSRsHsWj7z9bWi0fAzCrkjOOS4lX2iYMwXnwjTynQTp6m7SbBdIYl6qTGQTcLBg2b6wRR2b1cgWTJqIk4Uh84DW6ZLCYpX4UeNbCcDwoNLVSAE2aZzDrzWxtdOXpK/lN2GkPczNzouHAlObGX2SCFKJ5CMrkg2kuYnrN27BrfmYmZmGbTBJVsDICDrRV4jSew76YQDHYXVyA0YlIauYdZQXK4GjIYyjHkWwYy2LVla5m7bEuvz9kG+zJwdafdbd1jXaA2RvXExvZsjiGN6NNPC9xRM62EO2jPp/JuU88R2sMq7Ur0YBSDpZfQSAJOcS/D8EPJffS0GKgSQNEEZ9ZHmINItA4hPXHEzA7WEFUWaKvhoCpm7skS1ict2a9ZDcpAG7lqDT0R5im0we+vOC6zMRPwSQ5DmVlCI/zoVzsOdcxC/uKA+ilo+km6AI1xSAlJsoGksw+qp9GNmqSFbBnkKe9EWOiNCGrPpkvmLbZmI8F+N3AYKlj+tEr2HBaszvAQdK0LhINlURQhbuA5CaaLkzMHJW86sE++5yTz0Hpadc31XJT4N9oUCaW+h3Y/i+i7C/iamppviUiZIkv4NAk/Zs2g8c3o3xrmynhzFx9qx/xhQoSG5Yy4zxPTA5bsNGf30Ax/Pgtk1kZEsmOZi05evlutx3msJmjNk2mUsmvG3biBMyXzwF0on3lYUwpsyVB8NycPnqLdRrPuamXdRdS6S8eA8nApAqcr3l/HNcBveRc/VRL6cCIElTF0YG26IpTAvXqKFfa8Pe3oJt5iJt6dZmYZ6tIX5lAxYT6ZaNPOnJ+Ok/cBbh5S6SZEvABeKmZHLydU1Nt2HweILtKfdCZTunB5uWhCNoa9P7a6DvmkHcHc9Md16xcKrr833Smcdpi+PWB+zbBLA51hCw5od7DvaXKM5hc6+TAuHAQBYG8D0Pfs1FZmUohL2nYBqToJ1XRxEqmc+y2ZazlSoj2D2+nNMI9BCMkQIO7qc47+1ZsyuZYsUwVYAQXyUZPQQgZM6OYuX/RTlG6QtqTOUx6+sbWN9Yx8b6hhxz6twjmG+z0ILvqIAtTCkFKqq1rloHsD0LIJ6TldyXwouvfvWrmJmZxf333z+cwxyCq5YF23Xk6eg7K/tDPktaegqqGUUNrXs3pErONpOChWFXd1vI6QFEf7eoR24QSDnKiya6OytI4lAYULWGD9uzEaWxsEAFKNeMQvYny6J3omYGHwIgYWoRRXcVcRjDtGpIMxMr6310BgT6PaExy/vQ8nMl8KQkUMlCzND0c8xN+zLn1Gt12A89gJf+4JsCBJLFxS0oxxE+eZxGqNVqGlyz5P7qDrDYNlFzc5F5lBmB0qsTAOk4XXxyzCQCkwhMIjCJwCQCkwhMIvCtFQFuNLk0rJkZZlsuWg1WKou2GhJuPEup+xIkOQAg3SHCMyZc4zZQ46IthqzDDcau2EdVTmHcNY76vfI1UgkqSRlqg3Uyjgx/AWa8ucs4kvtQ2wypZze5gc8w6A0QDyL47Xn4LVYIR1JZSl3u3fyecvymbEcpY6SuMsKcl9W/OmFzp/G7k9gc59xRCYhqleq4+z9pAr0qj3ac+6seM2QSnQAAeqsDFGPjR5mr+t7E4J6YjEuQHTfIhzH8KsNLNcFcXpb37yycRrJWAQCq3zkmASzAQ0Uyb//tjmt/4x7vsPiW3/lmXX/cfd213x+DlXRk1fkd3gjHQmEbiMycIUkpMoOYq6MH0jPPP4uHH34AtsvceiqeEbVmXRIgAu7osVvdxm5jVgl7xWri/CHSPTK2M7nloObV4Hs1OPBVpbNIBikPI/Ux5XIqmcakGA1/fEnMi19S8xTy3i2RsyMrg4fR4yW12uisX5HEV6vVhEPl04yMYFXQQak7Cu6EMdAPAtSbnkglZUkIVyTimLCjfJxSx6GM3+zMFNzmMrLgJnLtqWO7tlRgywRfeYdVEhYN6uknpCrpNRtRwqLiy6lMnnYfgCTyPjoew9d7mFSTscvGtKdPI93aCwSXEpijmwkDzA6sJJvoG1TEnaF8095zSgbD3gGr6jsx6jsMdxfUGpVk51fzikkeYXtnE6bJpF8sFeYE+8QfS+SOKqxTCWXJ3tIDnIAzTIC6KDJK7ekWuYeORR+KRABzs2ki2VgZSgwPq/51nI3aEpxTHpJr68JA8i7OIO3GSG5el3gRQMLUKViFCW/KhuXliC+/DntpGfHqtgKQFH1WyfsZjvhslB8yp/aABgSQmnPIehu7gJNOtirVXT5XcASAVAKFau05LPHPyXJQ7Uncj0x6XxnodhIBVPrba5idnUJ9ahkJydzdmyKRyGyykpoasT66wzFHpAzzdDTjiA2iwtgdN78yocs1oIDEujEVaYFwO4TfnIZdTxT+mLCnmRIDjhdFmsu6UgQEyG6np1heCHhQsnV4BseCAVmZhYNrb9xCo1bH3Ow0TDMT5pkhCgMnW8MLA0kGu0S968p687ihlfkv3hky/w71OdoHHKlOopP17P4EUjPAKsiwMjDV5PhcII27sBwH3n0XEb16Q/zszMV5RNevKe8ZZLAsj9HEzVsr0lY818T8bFvmBsbYtl1hFnLdUVSYiHp01/3V02OdHuf12G94c8jpJ1eyKs1yXtgH1I9ZAIxbHxhkSQmjzxQ2kBQYcI8g7EIbRmwg7JPhykIFsqZYfMC5KhfgRPieAnztMmNLuL1aqzaExrQ/kBrzWYDA/llHkUcChHKO4v0oEEcV6SnwiO8p1d5cStJu91glOcdzOJqSYXvz5g2srq7K+Dk9PYWlpSXMzMygdc+9iG9cl7mN7DBbwCt1rvoupSwhY1WeYRAogI9z+J/+6Z/i1OllXLxwcahEoUYdyFjCvkMGJuc79kV5Dt672MzayGVPpcbm3VFlVz6Ur7icXUrAiftAglyUphR/O/5JC6SDRFjCXrsJDldsZ/TeSsheNRUgRmlbjguKgVQSsgw49WUYvA+Z+gzxHBQhC+qZmzZ6gxy31gMUpodCPNLUvpRrCCEREZzjD4oYs20H8zM+PMTIybLj3DC1jI2dGMGqkqoL+hvC2gsS3iM99HIwRSBStHw+xJhrWphpOcgTxpvXxgRAOu5gODluEoFJBCYRmERgEoFJBCYR+JaKgAF4toEpH2j5JjzKmViqcprayjT/lD2bLD+ZbNLJOr1ULqvS3qxnHreBGve93FDtAZCkMnz3M87jZNz1DwOQ4M7DmndQ3FhRmxC9uaCHBHW+eRM0Je9vdzHo98UYtjXdQmIqTwcmB0SRaLjvLAEkzULSO5XSPHfPfVaYMncav3HPX/39cbXxq4k4Jpdp5ERfB1ZsnvRzaILmkMS2c/oskps3R0oWnfS71cb06LPGJZDGnT/unu70+uPOVzIgh8s8jj1/3AOUvx8DILHNuOdPI3rt2t6mrk225V2M8tc54v6ZCPPOLSC+vr/if/crjvN+bofhJZXYoUrO38nnrsX/dm/iGACSd/8FRC+/PvobRrD6TnIrCkDSUDqrmeNAecXlpgBIz73wPC7dex61BqWvInieq1QZxcS6dBca8myHX10CSCWAUQL1TNTmWQHP9cWIuubMyjmcFck85esUxgcTWiwQYHZTgAEThttGHjPBTgBpGXmPc4OppM5sxcLITU+qgjc3e5idmUVRKCklGgswqZnK/GUJGLWytgrbNiQhLPJg9Inp9BVDwa0jzHx4DtkKBWyPngo7usKbkmUErZg+pPmKAjMUSGSjlCcyyKiNe7sxGfFihgBSZRzksx4AkCRIo4odtJcPK7h9Jl03h8cZbgtIdr+/Kmm0m6pTIIdBYIxSU0M5uvKG9iZs1SNUWb1jWtsYAJrAkEj8WUCns6FM7Y1MJWnL5KlkKcsKdtVa1KfCt7Fq8g4a77kPg2fXhmOZYm6pRQDHjCK4BbO5BLNmItvuIk+7Q6EndUktM2TakkRlopHeG97FWcQrIbKdmxpAYrW7B8ebhb/gwj2fInyaicI6DNdA1tuBQakuSVzymTTLjplpgl3ie1T5aOTRdPU7rIKxbJhkaySdgxJ27pRmII0GkPI0l+p8k2tSyg6bFvpBgq3NgfQZx0iV/1d9Rozji3hL+hqBW6u2iEwb1J9kTNnzWIewdw/ziNu/Bjp6fCbrwpFCLcdySGaT5GwSpZJgbk7Po59swnJJOzLhOg5+7/O/h49+13cJOqz8tejNUkMQxLKu9Ou+Yh8RTE8SNb6kBTr9FN1uIKv4mekpePUauls3sDQ3pUYveq5U+vpR8RIATTDBBvL+IczfMQGXthzvyLpPruXPj2QRsw2LD2tlIrb8OXnP7F9xSsDWgG3Vsb25junli7DbJvLVG3D8FqKUqftY1tP26XmRrCOYyVS+5TQkib+6top6zUWj5sJ3TQSDPhwy2tIUTnsZ/r11DJ57Ta8ZVZ9VkpIEBXaZKXz3pkiKrQJ2TY80lD8NK8oBevzh+SK1uXcc2B+2cesPSxfIlVLiIsfGCS4pkEY5+tt96Sf1Vg12zUYKgoksGmT/JyCr/HjkaTRIUZ0N6V03vEONLCm24O4QJnJoutBCQCHtG6QA9FT+xEki4IxixZEZROCLIJ7y7WPhx8bGhsjU7XQ6IhO7sLCA2dlZOI4L11UylUZ9UUBiAkZyrkNZVkOxgQnUyBzb0WwnS6TvCJqQofXyKy9jdW0Np0+fwaX77hFwSvkXKpaUX6N8rJInFe8hfb/iVeS0AbJGw3X9/vksFpxzZ2B4BrK1CPnWDZmDVbx2x3sVV/ULy/ZgwkYyiBD0AxTeAmYWZxBsXZV1ibKyUvvvXV+4XQ8ks7DgX7yAYpNrHA7Dm4jCQLygyDQUUMmpYX0jwmYnRC6eXAT+d7lkUthikjGWoOEmOLs4DSMN5QjbchHlnA/OINzJEMYpetffwMZOBFbhGGQtEmDlseJlmMMoYrS8AguzdViFYq6KesmEgXS7087kvEkEJhGYRGASgUkEJhGYROCtGwEu/usuRBag7hTIkwQWF7CWLAOlYlk2SoX2eJACpoqEXdUY9k14zHEbqHFfuUciTcscVD2RbJpN3O5naGKrZBlEVkMzkKzZZaSDFLbIWDChKGVm4oXExT5Tl0E/lE1ErVGDy5dgF6pCTyrWVRKyJLtUK6VlK2IqrwgB9g6aQQxZFXcav5OG5kSJCNOC9+BZ5IEyx83DHMnNN/Z95dEUl5MCSJTHy7pbI03Tj/2slaT5uPjeDgPpRHIysqnfZZydNAGxJ34jwIBRz3ciiZ5jB7Vy4Ij48jutqQWkW7fUBl4n9vx7zgkAZDWaQ9nD6lceJeHHJKB/7xLCbx4CbhwDIKzey6hHrca3ynSSimv6J3yrA0jHeL9vPgNJjYPCQCoBJGHfdPD0M8/iITKQHJbMMhmWidl2nMaqUJ9j7H4Sjfw/qSVM8GkDcFZ4MxlTqDGaRzCB0vTmdPUz5d1UYowTgZi1q3Jf1V7JQqG01lAOTf2c90HfB8kdWTS2ZgLJxfpmV5Iw87MNqZavOb7IyWx3u0gLEyQksOLYsg1Mt5qIBj3kaYz5uVlVRV0YaFy8hGhrgLhzXXk56GoEzj3inWGzylpVV7NkXfkHqX8PPyWjRVfSH2zvCoRTT1NF03XicUhpkjNVHEoZPLlmDNNtSfJawKzKR9pNf1X/RDFTlJCu+kZxjSoJPBXSyjGa5O7j7aVPHTh1nAQoq9QJIvE9xMkAQdCFXWsiDLaFiSRtRrWAIalG/b/K1irmUApn4QzsJQ/p7Abw8hTSG2oerM7tZmsRCHZgz84i2wmQZRw/6FPEtuPBf3AZ0Ssd5PEmCg3MmmTPmQ6cuSWp2k/XbygAKTORJAW89mlYaQ7/og0kMaI3mPxuo5B1i/bwGtlDKoGvDt08V0A/DXwZtiQ0haFQMpAy9dy+10TLmVEeSFKyflDCzrHpCcIq/FykyugV1h3EyM15TNUiOEYuCWJ5DzoRrCruczjt00h7q3c8xsp7EB+cEJRzzbrbSuarIuVWHiNvtiJ5OA5AovzXZ3750/jr3/t9OH/xAj73W78l3mUf+xsfE4k602Nfz+DbrhQc/Xc/97P4+Z//efQGfUl6MwlP5iE92uh5xPGEcUhTlUxm+9vu0DOtgSDM0BvEEi/Dn8bpNhPoCsAtx+hRa4+h55Oec+W5TQfu+QXEr93YZRENWXXH6IFl4YA+tGTMHzizepxeDCv2EouNTORSKNCFM3MGeWcFZ7/rUSSdEOlagHizD+fCFJJrWzCLgUjOpSItTaJGDc6pU7j10hUgi9BuevCYHCcgVeQSU0qrNS/dA3Pew+CZK5p5WRZ8EIIpb54gBP3UfNQfP4PB115DQWqYyXW+IWBwuX5X7EwtCTkcvw6vQjpqfcnvd4UllYpsKdfQtenzcO9pYPsrN9HfvgnLNeE3PRgOxx/KzZGhQ1ZhrmVWFdlPjaMHffqG46tIxeln1/1UCh5Y2MBiCYvjGNtdJvOW+AGVo1yuvksVVVCClXNoJvMU2UaUqdvYWEeSJGg2mzhz5owAR2pWUSxgxQTmXEUmYyhydwIge/QCU/1dGEMy/nSVxLoBBINA/dyiVF6I165exc2b13HfffdhenoaNa+uGI45JSI9kbrjHG5r8Eu+lw9C1h3BzKQzbKIEw/yHLinliSBDdOV1tcSQOVzNiyWris8qBZn0MeT+rzBRJAXi1Ed9eRr5+orMyXw/mcG/LVGhkH2lZiDxbwJIduOUFAYQ4E9CAoSOAHREoGVvC57rYmW9gzAhlshiEf5OMbR4HJlrlpFg2odI13uUfUwoJeio/URtUdZKWW4h7G1iZaOLIDWQMQbyZlRM+f6ZLyALiR7KDZffniKkLOEEQDrGQDg5ZBKBSQQmEZhEYBKBSQQmEfhWiwAZSE6G5VkbTadAGsayWRevZanc0skaAZB01Z14ljLlpUCmk0pgnCRE4xL046+l719uXaE8shHhQlsnHMZf45AjhgCSAtWqABLsaeTRDjzbUdVyDCjBpTSVqq0kjuWPZbsiqQQnR0zD3mHBtKpOzUQCRyVWykSd/FskMRQbbBSAVCYE7jx+J4vOYZW5h13FWT6NrJPCe6gOpAYGT7+659BxEjQnBZBGydCd7An3Hn1UfPkOWKF7lD/ASIBGJ6uOc18i30G5oiV3l51zUoBLf9EoKbi/FACp8uCHxbdMajXedwHR10MUrHAle2HfZ38CeD/AKcnrUcwlfZ3j9p9R8nq8RLV9Vr29Sgmf/xAApOO049s9RnkglRJ2TBIFYkZfStg99cwzeMejj6LRrqHb24HrGfDrnoypg3Ag1c0HARAmuLVcF1kYOinEZCwTU2UCjPNHw5tWFdJOXUnRsVheSpYTzdgVlEo/nhqzS0CBPzc54HMuSjM4risMozDJEcRAHCc4fWoaaRyK1JgwaaVi3MJmp496oymshd7OJqbbTaaNwIp0+tikwQbs9rJ4dsSDNfHJEL8TztymKclpmc9Ljdoy4S+NtiyjllJlufdhYlm8QXZBIMr5qWRhaXrOo/fKNe3WNygAiR/xrZJ/5aBUXh6sqZ9XAB36chCMkIrsMm57ACkm1MqOqiGskRNCJUGrARt1lkBQRzY9GT+OYGdwfmICl6wjvstOdxP23BLCnU2VbNT3U4JjTOKqj5rRLZfJ8E3UH7uEdGoTZurD2K4jfPGKvsPd2yMjjHfr3TOL8KXXlbSSlpQynSa8JxrAui+AeNnKTJqriz9UW0AlYW4IgESPEQuOv4Tasgt3vhBQKnpjS9p7kfR10rZ8r/vjNAJAkjVOGWvdbujl4bWQBvQ0JLDKCnYNILkttNxpBSBJXEqAUL0bFaZMvFdsmrMTDDMcdGMLmGvB39lG06OMUiJrKb4LFgSRgcOErU0vIAIpd+FTspm8i+eQ3OyNZEuL1BmZWWkwBK3GAUgcOz71qU/je77re7F66ya+/vIN/NiPfAw5q/yZHM/phekgCgfw/Bp+6id/Gv/7//GLiOJQJK7EM4bJYUpWsuqf+WHLEi8V9nOCBSJVJkYmBjbJJMgLTM2cQh6uCDgt70X7j+0HkKptf//ajmBaTjCNEoeaIXeoF6G8Ul2sVZEA3vNqtI9WHuzAoM8WGboEIC1Xra8JxGhpQib52Td7/VRAsun7LqHopag9VMfglR24sw7Sa9tw759D8NItIO3L81MPUBichg33whlsf/1V1Fi8lUdwCSARmI8TWXcTTPBmzyGLMuTCZBOeqW6XZeHZLhwsANK7lhE8s448U9JpQylpRe+UtSCl/9SYSQC8ABm6ydXuoeuXaoyq70DgFVo0sdzB4cxkwHzwLDanvoLm6+8Grq7A8gwUNucNBeqIrxP3IeI1xA0emw9ZJNVv2QXyCVIqJMQVWUul5qC80dS7YDGC6m/qnVQYSzLO8/eqH/NaBJjIDKavUa83QDDooVavY2F+HouLi2g0GjJmqiKIQkAlAiR8F2zHpSSeKDSIz5H2mitlyqlmwEiLipoq5EiSVPoLz+/3e3j++ecRRpGMFe945/sx2/a07J4Fz/NUWZ7ca6oBoN2xbq9+BYHXMyjiWADDIliROFZLKhLu36TdaZYXmVKcc9kfuW5JTHT6Bdr1XFhBvEDOm5d+rBQ/9gNIAqjxPxkXQuWza1JWMhUJuThOxasxSQ10Bgn6UY5BkCMl85lAtE3APpX3uXTmNKazLTgm52Mlgcf3qNjZFNwjjOQiyhxcX9lAmNvIySLT0qDsg+IvlkciYTc75cDMI/FkmgBId2HimVxiEoFJBCYRmERgEoFJBCYReKtFgJIZZh7gzLyL2YUzyJMYee+GyhuV/hAFN6J6S196IFF8XIQgqomju/90x03gHvbNQqUXo2vKnyjt9KqknaoQO96H8membyK6fFWdoD2J5J8lgERtbm6aRJatEK8MSZbllAdwQEmW7k5HNqjtqTZM10JqKAaOsHD0sWI8a5lIMmWMO9zfDfM4aqM20gNJ9upKluhO43e8yNz+Udx88kMmCfMK0dW9EmXlRuWwbzgsQXNcU+fbv3N15lHxdRZPI6U3zxEyX+MAmnH3NwSQlj1EV67LRr3xnnsRPL8lCYlx778av/rj9x4A8MrzD0ui3pGE2jHkz8bdf/2RiwhfunUoo6x6/igZvAP3z+pLuz4ElcZ9fylbY/jmkB1VfWdDBppUse9etwQyTwIgjawOPzr/Pa75vLm/P8b7vdMbUABSRcJOAKQERpFhp9vH008/hccffxy1ek0k7LI8lIRhnEVgcmeXISL11Dr5s5tN2039KACHhQCShCuUTItrsWrZg2vXJVkryXGoJBFZp1L1u2cEV34Vquybv0+Q5Rk8Su/kA2VYbTlIcgc7nR7iaICZqZaUa/iujYzHGxYGqYlBEGCmVYNjFiLhVmSUHMth1k/BEH+RXK7NeUUkeYSloeTlJMlWnfqq8nIVM/gDsnOSmStPVH5Q4oUyzEAelGSsAmYyZ2mAfMhsGDIXqo25lNzRU+2whKIspdBA1xCdKqO8r0NofyT5XsvT/jSDIWtiHICk9A6dkX43vKZpusICyYsEll0gjHuICgdpXq+74QAAIABJREFU2oORhyoFx3iXeEj5HOLzA1juPPJkB7W3nUM+24e5WofVtjH4mmI8lB8JLxOmZB2cW0Zycxt5Gii/E52crD10EVkvR8w5lPJ/eQJD/KvUd7HCneORPXsWg81byIomzDhB6x0XYM5uI346QBZtw2otIutsaAYSi4m8Pb5MeubTgECFrTYCQGL82J5zJvCNCoAEE763H0A6WIrEBDC9fdjDB0Es0mJhbqGwmnCxjYYjQr9aKpJSVPT8UAltxdA5mTzboesMyralgcQ+vnZzJKtJvIHYFyhflgY6TCVrg4n4/X3DgOP4+NQvfQoPP/IuPPvNK/jkT30S4Wuvo95u4B/+4/8TvudjuxPge//aR/HYY4/jZ3/mZ/GBb/sArl6/ivWdAD/2n/0AXvrGN2RM+ehHvhP/5t/8ayRpir/1t74fv//7n0ej1hBm029/7nfQnp7C5uYWPvGjn8BsW3n9MEZHzUFVGcDD2Enlc5WyrAefc8wozzZCwCjegX//WcTXQvhvryNdSVEQt3gjormVgDwE79OEsmiJMEHjxMD03Ck4ngv7dAP9y7fU2DvVQr65Bqs+h7hL1jKT8wTcMoQRmVgJ4sxD3c6wMD+FLO+rNTY9thLKcBkSe5htIC3HCxZz7QOQKM1YvmsSVeaXkG5uIhffMEoJ0otHKE+KealZayXL0/IXcfH7nsf1m48geTLb4ws1an1ZLVQxCQgkNtIwRRiG8h7rb7sH/iXA6tURvnpVGGn8SoIwnBuShMCYI+89junnUylNU2Y/uy9LewsVwjxjn0pkTyPPoQEaDkicB2WfJaxbNUaVP+OcGYQxtrc2sb29hU6nI79rNluYml3E/EwTjSa9/kovIyX7qjwKTfk5mcUKMCKgUhYBKp+gcovKubfc23GeK/+4nifXCwMyNjMl2weg293BlStXMDV/L952cU7iQ7CKUuIyXwoQra+/C2cPYzOs86svwV72EFy5JuMsMSD1R4PhJYNJS+Xx+3lvtmnAJTCaAFubWwIGuzVXpHVT8XsjI4psIA0g0amYPn+FGk8Vs1QVdBIkd1unEUfbyMIdvT4hQ9pHnAE7gwTbnRwBh2qey30w54IsxLl3XUJt5abE1XVqyJM+ksKB255H3iXozzZsIiHzMzKw2iV7LUOUKOYZ1yXi+WdkaNUMLE1THjJFFicTAOlOF7eT8ycRmERgEoFJBCYRmERgEoG3YgQIAGVxD6fnajj7/gdg5inib7wqOtlckYvazB4AiYtq1j+pyrRyeftmPdu4BO647+VGk/dLPe7S1LUKIB1t0l25umGh9r5T8oPwqxvaWFpX3GlQTe5VS9gxkagM1IGaW4NtWgi6AXrdvmjZN5sN0fbPTDoAa6NZjcXJvbI2NE9FxmBPceAwubc3wXZoHCoeMCeRRhsX15P8/qjvLQGk/dcTmQ3KLI0xwT42A+lNSmYfKTHChJKuzj0sXkOARiefTgIo8JolQFEFJ/wPLCP9c4ik27j+U42fd+n8Ljiqb7g8/zAZsrsKIO1/R2P8lyTfcwIGEdshZWtowlx+9t8/k2BW00JC4G8MQCjxZ0VpfR55uDPaVF32+IdXXo97P8P71LJBUr1ckb27o/ifpBPfzrFvUp+r3opIxQgDiT4IhngpiAcSMnR6EZ5//ik89NDDAtYbBmc7gkgRUkqn2WQTqfejPHsU06Waxpbr8vdMiqVMxhvwps/CPV3H4KUrIvsizCSTyUl1L6yM9ryaeJPQ72Ao5yWYx95xW3ySKEPlNZElgZLqYhV8YeH1azcxMzuDVqMJz7aQMrHJpKTj4bU3VsT4e2GuBSNP4NlMthkIBgM4XlsS2UxOh2S5EsOg1IyYptuIgy68mi9V3WFUJrr3FVLsAYoOe/klOKaqroW5LP4zjFOVMVtlYak+I/JOrHbWvitklgh7Yx8jSCR1ShBE9cjKH+mBWoKp9LMa9pi9zGiymJyWfKf/jikMnrwqCX0BkI5qp2M8kJTUIavxUxgW332GtU36wlAiULWv0g+qlLFS87kuADEYBxdWawbOaR/J63149zUQvriqQOwhY0pJ9skTWz7spXmkWwmyiL5LbO8qFiVSZXizKLIBDLLxJOlqKADJLFB7x73ovnALSWrDSDL4Z07DradIrl5DXsSwl84iXduSqnIypwTwq3pRsRjHrismRTm/CdtFyUsN36H2TWJfLOWvmHRkDpfrm7rbRsNrCwNJVpICqlW9ohR4RNCIEkwbG9vylGxdppGhXvOEded5lApTrAq2P2kl+t/sjyzkSFbVeH4nn/0yqoexToWJRPYZ2zgBpX3AUXU95/l1/NNf/gyuXb2Oj//MT+DeuXuQ7NyA6doChPt+HV/+ytfw0tefwic+8WP4yZ/4KfzET/49nD53Dk/evIIXf++P8KHv+Hb823/7/+DHf/zH8ZnPfBqrqyv4+3//v8enP/1pfOxv/sf44he/hAfe9gAeefvD+JM/+WMkUYyPfPjDGAwGwoAv55ORANEYNrT0Zf187F972oRqrCrkh7GOeAj7Jf1lghWwSCtd20HtnfPINjJgykT04g7MdFsQb+5HMmsGcdhD3F9FqzWPeqOO/mAD7txpxBvX4TROCVDiY4AkidV8YFqw3Ya0G8ogBkGBKIzhWDlaTUr/9eFeWIbZNZB2V6UyiGt4FgHIGC4sQ1aBebKmYxkA2ZSmOy39TGQLNZguXnfsl3pfIM9v6f6i5TslNIYFt72Ib/9rz+JaClx/8t1IViIBpEpW9F7Gi4pV+Tv2m7AXIQkVsOPXPAEhCjLTPBdFsqUYeRnVKSOZlwiMMB7sKxz/d9miJZ1x7zzAGVO2NRqUgdkQkEJAJCGsUOJNJhgBj3gfQTDA9vY2ur0e1lZXhXVEMGRmZgZzc+p9UVKR44JjK5lXYTqhENYthysCP5SpExYQJV41MFUynvh+VNGd3oPydkqikFabKOcgxjoIAs1K5DyjJFzX1zbwzZdfwwff+y7U63UB4TzXVR6Gtr2HPk6VBwGIUyUZWhYE2Iun4Jyto/cMlRMMAXYUkUiB3rbriPQmrJrItTKOAo6hgMtCkSAT5tjW1haa7Ra8mos4JVCaw/bIsNIsMdls7zKthW/GwkjbknfLdpkngbT3mufLmiQIQtQaLfQGGbY6GXpBijhT8yd9FS0kuHDf/TCiLTTfNofg1Z5Iflr1ZdinfBjXb0nxA9nKJFVnZh391jI2tyMkK1vyXtmGKBtsWwYanoGFGR9W3ifcNQGQ7mSymZw7icAkApMITCIwicAkApMIvFUjwEVonkbwnRwzF89iadpHeuOK0qrOM7VQlpX43speS2R6FBN/D8Bxlx90l0FE3WYutfX3aSk6LsaVt4LKpqu/ynsdX54vyS59fFWij4lJdS1VbU5zc//d80DsIH6pjyJaE3CDUUj1pkDZm/MemfhQ1d9uzUOR5iiiAt2dHnyvhnqjIZVm9E6g3vWuvxErw/YGsOp9NCq0x01Ay4a1rPw+gUTanbzOYYX5MZIQJwVOyvsaByANN5WHmWGPaSInie+oWB0rwW9YsKcWR3ozjfv+Udd3z59Dcn3tjhhoYpTNpIlOEFYTFydpEye6/9sAkI4V3+PcsP5uSssx8XekFM/+6+2772qsRCpGj0kyvuwZowxdOX/4DfIUSgtmHSUTRNPxquTeceI7MrF3nJi8mcfcJXBJjc86sW4YkgRSRt45Op0+Xnj+OTz00EOYnZ2GQZkWM0cU95HSQ4A5K+Y/OTZIZXJZ1WyJZxABKSZxVeB35xT/gYvAfIjo33dU8nA4hlQ9eZTEa6s1KywdawgkqQpqgwnFLBiyPFSyUc0ezDdFcYaQUqe5gZmZNqKY7A0WwOeoNRro9wP0Eh8z9RCO5GhjFGSr5kwO8Ya0ebbknfhsWjKpKm+p3291yvEfvCDyaCf9SAiEIcPknPJTKr019nsbSX/QjI7q94yaA0qfGdEGPORTMnBGrUN2lwKKWciP8wETyZfpyaP61JEA0qh2Wv0Zw2qVDGcLSdJHFA+kjTERaJM1JvdOcIlRUhJrpkVZNkvYIgShOP7zkwcRrLYvLAb2dcXM2JBgDiEyzhfzSzIm5MnWvuS8YrbJ8RXGY+knIs9//izi6xuAO4ugswnL8eGZKRyD8sUJrFOnEa7uIAu7khgkAynPyVZQiVHK5Rk+DeUDkZSjab0wKipzrMhiMdnNfpWFIkHH9aSwrEXm0cZUcxaeWZN1lLD7NEuCSWMm+WX9YDgIogT9fig+H435c2g7gcguJ1Go1KGOWICWDN0TjeeVdjaSIazbrrBNVm/I11POLd1Zo/af+E+CMeHPTRNRnMI0CmF+wPKQRD2RtbL8KVh5jk9/6h/j0ceewNeCl/Gxh74Pywt1dPpd/M7v/HNJnM8uXsDK9ZfxyU9+Ej/90z+NX/iFX5DYXEsCfP63/zU+/kP/CX7xF/83/OiPfgJ/+P9+Aa5r44Pf9m34nd/+bfy9n/hJfOqXfhn9IBBGDdvg/fdfwof/6oc1IK28eqqeTmqeGd3f9vshVbvkfk8oaS9Hra8IzKcJbMfXMoWkx/lIogHc5iKSwQDuqTaCG/RwY9uxEEYFnFPnEPa6aGSqkI1SfBklnaXp+7BqMzDCUNYvBiKRK8sNeuYoFg5BM6p5drsdTDV8GJTzMnJ4lyhPGO/O/QXBTkqQecLw9AjqEVCOu0OQlF6xVnMB4dZNOKYDy/FgOm3k4apA6kEUwHU8AUELq4Z4QLkw3gdHAoI7DbT/xhW08gQrf/QYbNgwbRvJ5nUYZNAlKUyHoH8g7YfnCaMmCsX3SPYPyNFut6UPuT4BCOrakT5USLEaWacEGXge93WMAzsNPXlYhMAiO+l/ZEtxP8P+JygvgbZAeWmxUMYyYdWXkHRvyt5IALnmNAZrb6DX3cHm5qYAISziIFhFcGF5+bQARu1WSzy6eB4l5TKziWSwJu2bXkYCEOlCPwUm8TlV0cOdfSizpxhJJSuqCkI9+eSTOLW0hPvvf0Dtd4tCWEgEK8s9pXy/vDAWhNFjrPSwAtz6DIxGA/HmdVUwqIGj/4+99wCyLD2rBM/19z6bvqqyfFXbarWR7dYIATIsyCA0sAwSMLsgzS6IEdqFlcFE7E7EEMyGWATDDGhgmEEQg5vRLhoYtAhJOCHTrZbad1d3VZfJqsysqrQv85nr78b5/ntfvsx6mS+rshu1Nt6LaFUq81333d9+5zvncA7mWCfgEUd9+vk1WViQTzm5pyBZZCwqaRllZEvXUKlVBNzickHAQ3oRpxz7+QwsNKHEHtcsJZgEAAmIBmsC4pEhJmOrAPYKECQAHSUa/A5wbWFF5p6R0TpsSh5qCTzXhOHU4d5Zgv/kNSRRE5pVgzFSR7J4BaaeSbENgUTDdpG4h9E42EbjWQPR7DL8KFBSe8RW9QSjFQP1MqUG4yGAtLeGOzx6GIFhBIYRGEZgGIFhBIYReGlGQAAkbo70FPWyibGKDj1j1bICTgTA2AQg0XNH0fRFquBFBpCYCBTda+o+F3oFsp5XlXE0vZXPlsRssXEdlGDtGotvBZ1y5gA3/lKxxtReaRxZ0FKAU9JSVe+iBU4mkYMkaAjTiJt0Jo1ijRXoIWxdx9ryuoBLjudJdRuTbIatTJAHgUQ7tZyBz9dzcAEgUZZEKiR3SMq9EK21V/7khThfv3MMAhAYn50YULs5fi/3Puj8qu0a0F2yWBavr1YegM4OOv+NtI/e5xR/g3agPDP28Bl0/b3e/6Dj93Druz+0H4CUy95IVXw+bvUDucXceId+yGPc246KrI/40pm6MMuKz27iS1ZVFrd39Hra7cO+YNKQLxqApBJlxO3otfDkk0/hZXedwugYZYpCmJbMWohjH2HsI6XrtSQ5i0oJ/kzPurxAIk/+F/2U8wUBPWu6hM6Tc0hS5XWxAdAw88PEpZIDMnQbluXBtUswxDybbCdWko8iE88uyspxLlPMJVOjTB39aRKRn1lt+uJ55PsBXNtGp9nCWH1Ekoz6oUnoVxbhseo8pak22VCa3Duvw3OopO6G704XBssBns18K6D8muNoPaT8d27080IyXG/US2+7e1V9ToFHukOWQwPunQcQnGn09Ry50Wdme+B7K/QAmfxTbauDJFNtkWsBSs2JFFPloEpmtudzXyomag3YBw4gurqYM5s3szr6erTxmQwTWUIGWe8kQcDHEzlDnjNeaonHkrRHVsGTkSQG8wa0ykGsrS6LD07Zq0MP55QXkTMirIXYXxapJfpkiVyUVQGiNQG86FHDBL1hVEWCT6rrmYgvegMBJMMVz8c8q5mDaFwxGTB0F9XyCIzMFllIrkENq4wkIvimfH8IXDXbgSTlAz9Ax2+jevgIvM4yDIOywIoRuNNnr/NDv/GVc2OyvgpzbAzx4lUZv71Tx+A/d0XioJse0nBd7kwxrti3GXMdhl1B5K+IPDEBNseq4rf+zUfxne/4IQR3ruCT/+LT+In3/gDOnj2LZ599Ft/zzu/FmbPn8eUv/h1+7Md/DB/64IfwoQ9/UPxiPvvZz2Kl0cb3f+/34E/+5FNorDXwmte8Go3GKs6fOyfSYO985z/GJz7xu3jFy1+Fe+99We4PFcHyysJWgF6VJHWR3O4HAvWL7277+qD4k9kh3jhpAtObEAZcmmjQ4yaiKECWI4RcgSepDmv0OK5euIiDdx+B0wbiZkv6cZKP42T/sF3oAqJwLa5EHmlFQ+DANB2EUYzllRXs3zeZy88psEz8ibie72GNJ3GmJBgTgi0WDNOB77dy4MMRxqFWnUK0Mif9yvImBEQkqMp2zHU++46pm2i1AzSWl3H40BF0Wh0pLEvNCZTvqiIwVxA+2BTPJI4PJTvFF7/4JbzpzW/CWqOh9iDC8AuRxCEqlQoS9lUbsBwFwChWkY0goD+WK9+jLJsoRgigkYMiPS+UxxTeQgSO+H2C2ko9gZKQyvuW/UD2YlZV9jkEljppBSveGpa/9rSARgSjxsfHMTExKfdHgINSkur8G1KTBIYIpCIJUCp5G9dgf6F8XA+AdMPjcd8DWNRAWXElH8fLU/aN8+658+exsLCAB+6/X0my5UCW4zpyz12FhHwgkLm7Z8jhMSwbFHm/fE9a+DQJMzVXodjKVuQYYk7YiJ6/hCSM4Rw+huUnnhPZWYJIJGUapsBGIkeqUa6UgCgBpSSF5k7C1FMYJRtJcwFZyt+rtsZnFV9FsqVtT/ancaRhrdGU5y9XPPHr49kNYc3qcg3lISqjlgL/4zZMg0y8CInIsOrItBLMVxzEqr+OxnMOWs/PSQ6A8ux6lsA1Y4xULNQIzL7vX/zhi1lc+sK0jeFZhhEYRmAYgWEEhhEYRmAYgWEEbigC3AhqBDPgY99YBWWbFaOhqjxltWg3+ZSvmilnxyVmvjJ8sRlIhRBOdwPEDWXOPuLfuOmRzV+fJC1/z03jzgkG9VxFFXuRjJH/r5lC9Zcz5CatInOUa0/LJVnppTuwD08hOn9ZmaBmiVjtOocPI1uI4S/NIY4iVKoVxFLtqCr6xHBWCsVufpk9KIHcd/P/D8RA2gmous6s+SbvaVCC4psCQNqpgQ6SUHqRGFQiw8Pk5AAJvkGDzaD2uZv3V1zjJesB1EemZ8ODrOBHFHKDm1Oeg8cnxUAiI0EYFFvZUfm1t60YF4UuV9gMN+xNsfXlFkBnZ6OSdtD77767Humd3R6zm++p5FYvAykHkDIFID3xxNO49567MDJSRxh14DgmHNdCFPtottYQQ/n3SClA7kOnrqsSXlvnhbzMXSVaCAxQgnRDtAvOLUdJSUV4/pKSxqOknabDNJwNWTsyRDQXsd/O2Rcs1CAQwap0ynEZAiJRbSbMgLV1GmMncCz+LRFPJE5rsTuK5pVZ1OmRZDBRT7+8XB6H7JNMJcw2Prn/kjBJ1NS1FUDaTu5ru4TxbhPJu3mXvd/ZTh7sRs/TBZAoJ0aZLCbJNANGeWJTRfi25x0EdG4BkAjWMWmcgoBKInJO9DFMyCbSNThHjyEzAf/5iyKrKwCLZoj3SzTnw6hZCOfnd+6rPWxJYSepFUz3EQoAyRyZBEKCVVfh3nUEUSOGf25O2D8wRmEcm4J/aR1asoZybQSaPy8MJAIdTLKmaSTyh6oWXodujyELlzdk8sisI1glHjAEQpUkINczxZomTch4YD+IVf9ivyJGZVXguVWYBJmYxOaayNARynqO/cPCyuq6MI+YwK9VbFQqnsj9MbEpSWbeZ5SzyPKn3wqADJpfBrWnfvOXzI1ZBGuijvDaksi2kUGWrq101ftE0kyEzggiKV8XAn5MpjMhS2aWZRI8q+A3P/5v8B3f/YO47U134s9/84/xzJNfw/d+/7vwe5/499g3NSVjEN/H+378f8ZHPvIR3HHn7eLlcvXqFbznPT+KfVP78NTTz+BP/p9P4SMf+Rm0Wk38q1/8RXzgf/kAjhw5inPnzuEP/uAPMTY2Bss08KbveBMOHz4kLBB7vIJ4qY002FuhyHZx3Db+Mm+p4gm+d37cgwcRXluGRlna9gpi9huyMUQWk/46FlqVOpLZy6iPT0NP1qARBBMlBPoLiR6exF0kvjhGUi5MwDoHMdkSWgkXzl/C2EQFnmdCLLS6LmIb3qGFF5Ba63OoJzhjCXBCGTiCJZ/4j78nBWDv++DPo7NwSQ753/+PX8BHf+mX0GouqcQ87xv0urIxe/EyvvTFL+Od7/getNabkugvj++HYZdh7nMQXb4irrJhGMIrlfDhD30Iv/QrH0NzdS2XK/OQpBqMzFfyc5QVI0ucbSpnHSlPqxS248nzSt8qZB1z2TcFaibC6CuWj9xH8boCdlmWAk8IxOXgMf/ebLWwsrKGxuqSAEaZ7mDk8GG4QRtjo3XxNSpAI1XEoViXBYBUxLIAVoUNlV9LeDMERgSvpnQb2wZZQ73z16Deuv3feV7pR0mKVLMQB0352fc7ePSxx3DkyBGcOH5c4sVn5ftVTK0ewKhPYxaAiMAKPQjzy/cCSNvdkRShHLcQPLYMBE0YRh3NpQW0mutSYOiWPVRGRhAnHVhOKff8CoRhzfZMZqahJ3BLZVK1pB/J2EvgSPaqZCFBxhjlw2ghDCIZyU2Le0+uB5UDoNrGFl7GOYAkYCobvvLJso7sR+fCjFzXGT0B/65VXL3WQfPLlGtckbnOYoFEGqN+60GMcqwfAkg332CHRw4jMIzAMALDCAwjMIzAMAIv2QgwuaUlsODjwFQVVhZKBZ3yDNpIznXv/x8YQCpkT7jZ6E3wySI517ovdu3XV/gPlohSFWTKZLpIFhaVZFxgixa27DFF2LrnNXZruWWT6B47jOyajzhYEB1vfrN2y60ILrSxeuUcamNV0SfvRC0B5VxKdUShbAb28hmUoN/LuXuPvZmK8J2qWbeyk27m/Js2d9s86E7x6dXv3y5Oe43vXhNYsCrIcp+Qfvc46Pzf6PsfdP0buf+XNIC0g8fDpve25YGLCtXt2h+/Xsif9AWCuNGnQfc2bWRQfG9ofMiZHH0ZEZsGi+sN429WAnHQ/Q0CkB5/7DHcd999GB0dQRj5cFwTnmtL4q3VaaIT0jydyRMlg6oKFfKK6y57TCaA/FY2Cin4C318EvEKJX3U772XnZB//SfOKZYHUytEgijxYtpwnTJs24XBRKfMpbnHASVfBLZSnkkCIvGslDlLKMOjCSA2Wi/DIvAgok8aLl1aEMmdkboLy6TvnvIRMskQiZs9Hmi5lKJkWfsDSAL4R2v9vbx6AP7efrgbAOlmxnZK3O007g1qF8Xf+7V/9qMumDTgRIMYdyq/zLdcENlUUi7TmdBTAFIQdRCTIcb25R6AMWoivDIvbS3NmRLuLYeQrEYwpxx0ntodA6w7HggamAOZ9KFhJTqBf2FgKNlL53UTyK6V0XlmDmlqwxo7BtwewX/EAoJZ2I4NQ2fbobSjJywZVrFT1kpzx4WxDLMMRG35fdGG6AFDUK7o35SDFEm0RHmFkMDnOJTAi1RSmgnhzES1NArHKSv2ttAbUvnXtlxhmqytKaYTvUm4RKLcknhW5fKUBGMcj2ye5qY3yLEybS9u+PoMKLAY1I6K+atXjpeAEZ/RPjiBeC1F0rgqD0qvNL08ASK/ceeayKKxtxl2CUnK/t4S+S5b/Mxi6KkO2yzBnj6E1Quz8Mo0uI8EfDPcMfkuWYocj8h8IeMriglMKtiX61TK1TFhnZFxmHv2CAuBIBW5EXYNSbgmcolE6QoWhmnqCDOyIl0kvNcX6TNo/mF8CQwZlgd7agTRlavS3uL1ecR8TGH3WUg0F2tL8zBL+1BzAsTRGrxSDTFlFMVfpq28yEStgExP1R8YG8p2BXEk17hw/grK5TLGx0rQtJjkqy6AJJ5G7jgSFkhwbJYxj+ComhPUN3Xopi2yob/7H38Hc1fX8N3v/Cd42e0HBND56Z/+X/GxX/21XE6MbVaD7Y4i89eQpgSMI5iuh4wAjJZB92yRSeX7UR5epoBBBFZ++qd+Ch/72MfkvVIJQfkBWQJAsk+pAjr2WQJCChAQKTrKRRJIyKXbFNiqiVoDgZ2CTSQ/0z8wL8qTeHGfRYApZyMtLi5hdXUFq42GHOtxrhkZEaZRtVaTmLCNca6ReVOCpObKou8QQKZMHf8r5tZij0Wli2IOF9k8no/s2i5jaW8AUlfBgu9P5DPJCFWeUALqasCZM2fRbDbxqle9snsv/APvTd1L/v5zlYuixWwUFaq9Y690erEX5fX6fjQTzvFpBJeWoLONxZmsCbIkw/Lqiry/6ugoKrUS1tcbcs8sFAlCH612C6lZhZY0UKuMFK5w3csIayoHkORHMqopTygTk5r8BXDKNgpKxN+rC6Tqio2XJkgSStS5KN2+H/6ZGSUtqlmw77sFq9o1rJwro/nkLKKMMp0aTE1H9ZX7wVLJIYD0Ig3QxTHBAAAgAElEQVSqw9MOIzCMwDACwwgMIzCMwDAC39AIyKIvQdkKMTXGaqZAqpwJIDHBIaBKbvxd3OeG2A+3sgRgXrwPdbr7Sdht+FVs3M1OABITUu7tE/CfuqRMvkXaR2oglZG2bL7UZkWBU0rPuqvBvSkRUWxqNGipAqC44HaOTiGebSAN22IfY5jj6CzPyYasNOog0VillkplJSWGpFpwUIZ9QGj3ePiuX9wLLUfXm6zcTRJyuxvdTYJip4fc6/GDAjjo/IOO7yawtkmoDjr/XtvHoPPv5v5fTAnBvd7foPu/4b9vZSNtvcEtL2TQ+5Gks7dPfBn6Aki8Xu5h0e9eey//YoE4NxyjF/CATQCSbsHvtMSkmtXdBFwef+xx3HvvvRgfH5NEnWUZsGxTxv04jdBsrws7hJXuCkBSFcfikyDV24UHQ15AUJgCypyooXT/EbS/PguQGRGtQ7fHodk20vV5laihZ4yamKSKntXAlumKN4Frl4FU+R6J/BeTUNSuoeeB7kgSKEwi8exg0mZ5eQVjYxVJxvNZdMNBkphY70SoevTU4ZxFrw4PaWrIXK6Szdd/iumsl4HkHDuMeDG8jpkjc6XpCaAjP+uWsC5651GZN7eRYrwZNtFe5oTep+03PtCjRiQdt2NX9rKOBjCQVPKerOP8qpRuk9et2ksYBQIghbwe25huQy9NIPFXoNP4PKCfCovYlReNUa5skqgc2FUEIcqT5S59lHRJerMtivdZQn+iDO6dRxFc9BGvLQmAZHiHod8L6IkH/+kGjOCStDPdLMM4UEZwcUaey3JGYR6oILh4BTBL4gUjbCPDEp8f+iHxWubIAXXfpgvdqyNZX5BbJ2DEdU7CNQ/lfUG5LQ/V0rjyBtNN4Ytcu7aM8ckJYd3NXL6K0aqDkdF9QNiQ5Dmlm5iclKS5SDUlsNyy+CD1ftiGgwuXur/a6/zQF0BiMjbuwLn1EOLZCHFTSYpyjekcHUN0uYMsWIJGEMhfhuPVYR+tI1mLYE67CM60BCi0dUfeSWcsQvOx51Grl5CKvHECy/agj9aRikQe6WAZLEpYdlowHYIOBBM4UGUwnAq0OBTQKQnakvSljJtIJMNFGpHhYCIMA7iup0iUlFpkP2hTtmr7vjuw/Q34wrbxz+dJ8U8RHyybCDvi9TmRSYuidWF2NNuRsG7oBZYEK5jYdwxpvAZTIwjQhk7gjs8R0XOKctAazMp+8VYi6EmmTkhJRNPF0nID7U6IqakJOFaGjJ4x0p7VhwCSSOBZNtKO8rDKNEcAWMutIWrOC0jgjB4COkv497/1W3jla78Ln//Mf8X73vc/oVIp4ad/+qfwK7/ya/j4x38dD9z/AO67+15cW2zhzz71n/Ftb3oLvvDX/w3vee978Bsf/3VUalXxDVpaXsbr/tHrcO78OczNX8UP/+C7cPLkSXzkZ34Gb3rjmzBzeRYzF87jJ3/y/TgwPS2gEj2Prl65gu/73u/DLbfconxa84IHAjVkE2n2KIyUTBsCAWQEETxRXkDSpsj1E1arUnBg4RvnzMWlRTRWVxEEoQAZoyMjmJiYQK1eh+d5AnbxHJS7s21HYksJVRUwBaSQdVSAQyq2qiCx+I6Mmfk9qCI+glahfI8sJiWhrhhDN/shABhTcpwsqFySlnEie48AbuF5RPDo8ccfx/79+yXuUjSYg3FknRUSgHymAoORcVbajnqm7ZZ53Wfe8hBFYYJlWiKnF3ZCJBFLRkyREGS/GBkfxZe++hiey+aBShOn4rvxmpffima7idCtI1q8jProPnV/ZB9z7SIsJOXlpJTsuOPkuoLvRPnz8p1qAhjxGXpuTH7HD0E9xWRL4wSmbQsIniVNWU3EMWX1xmEdnEDLM3Dt/BraszGC5hWYmobaPQfhmJ0hgHSzDXd43DACwwgMIzCMwDACwwgMI/BSjgAXhJYWY6KioV5h9VtHFu/K8JkL0usZMv+QAJJshPINAP/tTXwVmxW1gFd31Qsi8feFRBSlefTb28ClKsLLC5IAk0QYjcf7StjlVbbd6rNik7Aha8TFN/X7pbKNFebH9yOdbcGihF0nRrMZII3aqI3XEWuR8rYWM1T+l8E27S0SQzfeUgYloHd7xh2T/D0JxN2eb9D3uLmj2TCrX/dSbT4oQbQ1Plur4W/0+EHPtfXvg84/6HzdKk6adK9cuc7PadD599o+Bp1/N/e/ibGwRapw0PkH3f+g43vvz5qmTNTlQbc8+O87JJWlcpOADhNgxbgkHT+XOOnKb8qo0yN+1v+ym56vz3VvhGG31ch58IO++N/YxPDYIXG/HROkF0Ci90inxUrpDQDpiSeewN0vuxtj42OS+GY1tJLVUXMFTc6Z5I8TP/ep6Qcg9bBPtwBI9m3TCM8T3CsrrxmrpuYWVhUXAJIkdpisUUwiMhVMyxN5GZfePGQqSW6c/htMCispJt4fpWaYFCVrg3OG6xHAySS5F6cEo0rwzRrszIceryqvDprFMxPPeYkJPelz9GramMs3EmF5lT8rv+uT4nu2Vc5KEv+lCWF27PQpAKQXQp70ZlhL/e6t3/igvE6Iu2wGH6S/3qDco8RRCMx51b3IlhUyburndrCOIGTyjQCSBaM2iWhdMUsI8uU3c+OdTRjRG8w4o7xfEt/0eIouB0g7PjQ9Q+ovK0YC21DM6nMWrnjQx6dg3hPCWKkgePqsJAm5wLJGaogWLwkGZjhjgOkgaV0TE3kmi42ai3itA8rnKXCU+OkEEvr+dKUCmYDn38iEIOBDvyQLpu7ANNjmHQQdeq0QuDUQZQR2HWnXumlgrF5Gppdhp6vwO22Ydhml6hTC1rwkrunhIWyJCv2IFIOGQCWT/0bNRLIWCxB6I/NDvxfQb3wt2qZz4jDiC8tIcx80Y3Q/jLqJ+Cr70CLs49NIrrQkIVy+YwJREMI52YCxtg9Hjj2Ka36Cy89XYC4dQvzcOjwnQiw+LCrJbTlVAW0zSaKT1ZmDRtAQEywR+SzAKU1Bi9aRaIqlRH5iQn+3LIXj0gsnQpTocESvLUUUs12mAjDEZJrd4OdGwN3t4i9FEf4iSrccRrQUIFtbQ2qUkflXlEco5aNNC/PzS6iPTWCtsQKTSfWJaWGkERiw0BGWlgBI4Ro0Lsh1E/axaRl7CSSSsaV8j3Q0Wx1UqmW4DgHwUMBHAeF6PjyXfaSKtJkinJsV9m/ptiqCyx1EC3NqTrdHYGkhfvu3fxtv+I7vwYUzj8EPfLzt7W8XAOljH/sVPPTgQ5i5eAnf//3fh//yR5/ELbfejrGpaXz6v/0xfvwnfgz/9jc+jte85lV4zateg09+8r/AdTy87W1vwWf/8nPCjn3rW98uXlcfeP8HcOjwQTz00MN49rnT+B/+6f+ItfUGatU6vvTlL+LZ06fxT3/4hwUwEg8k21Ygh1GGPlZBMHtJxpnC34g/E2Did/2ATK4IK6urWFpcEhYO24zruBgbGxWm0ejoWD4PqfWKYtooLyXVN8hgokQr+68t/wrIEMXCjiI7dgOE3QByeB2yc4RkxvOZrvifKQ8kM5ewI4Ckiv1uxq+V40HcWdykXFF4IRUSe1wrMCbXri3g7Nkzcr933nknyuUKWLxIKTveH0FwUeXI2cmFVFxRYFK084Ldxb7J7zDW/T46mZLNq+i06TNkypiWUc1UM0Uq0XYdxGmM3/3kn0N/VQv3TV/EU19/Jd79ujfDKk+iub6AsLOKkleFXd2HrH2t7/0VrCg+r/JhI6iUigwjgy/saGnU/J/NABKLYozyCLT2MtKE8oapeC8KCCfyhDYwfhTrFWDxchudc3PCWvL2TWHMG0rY3eCwOvz6MALDCAwjMIzAMALDCAwj8M0RAaky1UIcnnRha6Gq0maFNuUuCJBIffR1Aj75wykG0ov56TKQWNUmWt7qbgoJu43diQKXNgFJPTIKZLy4L6tKYiG8sCZJMtmY5BIDXWiqkKnL95Wqqo+UflXdVSQFZQPB/SplSyRh5ABODeisQo+BpEP5mhaMsgG7YstmgMlLtZAvKtKVP8ZePoMS7Ls59yDj5O0Anr2wkjZVtd+k/5HsewZI1DA+vRvQ66Tz5FVcL7lVxG2v8R10f4PeT3H9oor/uuTsLp5/0DV2+vsLdf/FNfrGf4cbGBT/G7k/767ju5aHuumYbZF56/UfsKU6fjZPhmwkYwbFv0i2yfe2SOVtFx/xtrNqyMKNBOEmBtIgb5ebDsANHMix067n5s09x/W5ty7DYcvplWyOYmHwZz/oIImTnIG0hqefegqnTp3C6Ch9SzLYDn1baAyez2lMNIY+gqCJKPWVubQwb5kLyZMugu3kiZYCQMql50BprZ4P+yk/hTdNYcQtdndSCKEqmiXBlGqouFVhfogJNUx5vSoxzKeihJ0yP6fUF5myUeKLN4NmkI0QYn5+EaMHboVnRbCy9dx3g+wglXwzzFyKiYwhxogMp+4smt+4XVFNK5dBLFhGysdFfTgHCCjWw3bb1heJ32V1tsjp3Ry74UaShnthOG48oJoDhLXDWCX0mnC3ZynlB4oElMz/m+ci1UxYiJOhHUZod64qGTeuYcwK0rgljAlddwZeY9selQNI9oFDSNZjpO01GVtKrzqKZCFCcHEO9uH9CGdUElnGg6gl0nBc2dH8Xb/1uICN4XPPw3D491UBcLTMF8BCMzmGtJXVozcJ3dGgl3QElOCz6kh9ejARkLLEH4N+kLo1IhJYAqJrbIsBKJnGkNDji/5HWWYj9AOMj9WEcRNnjBXZKGo+zmJK/plS4GMzoWzWkJZMpKuLeXV9KiwH+8ghhDP0dUpQ+Hd5D0wjqM/APncCwdmZGxiQrv9q7/h6XfEJi2DIKkwpcwbIe/Bj6HUL8VIAzWPClolWA2mYwhpz4Z94Hmvn/gr3mRnueuX9mFlt4+zc/SDJgD53AcG9SK1NRfILJlImlzPKUHG9rXxlCBhQ8o/FXqZTFylEJVvIMUYVThGIYDI6zZiUNwREIHgiPirSXgkwD1hA9Ilebxz6ysr2yl1uPX0+trOYI1lqo3TvOOJmhPi5WekXlOzjGBPGBin8WF9bRaVShuFWgJILp2ICqzGC9QVoaQDdGYd7agSdR87n63PAPnlEtdGzDcT+AqIICAJTxsNS1YQlTM1cxlMWiNT5UutwMtiSRgTN0hFdmxPQ1Ll3CtGTDWnPjKHjlqSt/vbv/D7e8PpX49bbbsO//tVfxdve/g5hHv3y//XLcv5/9Yv/J372538Wv/gvfxE/9/M/hzNnzuALX/oCfvQ9P4qP/9Zv4k1vfjNOHj2GL/zt3yKKE/x33/V2fObTfyY39p3f+V34yEc+LOdg/7h4YQaf/6vP4Qd+4F34/d//TwKyTEyMY35uFu//yfcj8H1hFxGAEak7u4bUcBA2ZvP+otQU+M7pZTQ/N4crV652QZJatSoeWfX6CDzPVd5H+TxBMJMTItsj+5xiL6k2RYBFqh/6SPgK+zb3X1LtMpdFTzO5LscItk8lm6dALfGv6srXcW7VbrrAjO2018NTgP7cI4jXUkBXJGuFKAzRbrfx7HPPybOePHmLyN7y3th/uXfj8xaeUOxfAqjkrCSZ52SuU75NZDdt9h/c3JEE9AyWlT+ibiCIQiUXqin5Qcuxpb3+4f/9p3BeMQJn/1fRefzVeNe3fifasYnZc4+KbxPXE6ZbFx+7QjWEg7Wxfxrh7GV1/4Yuz9m7d+YaQsWgh6GsGbCPTiMkg5PSks4YSkfqCGcWkIjUL8FDQHNqSILV7hySVA5isRXBvzIvbdUrVTFZS4YMpD3NPMODhxEYRmAYgWEEhhEYRmAYgZdiBJiASFKYeoCT0zWRuqCkA2UJmOziQpgMm28kgFRUiBUeSAVioLxDVJJsK/OoV4u6N+xMXlOOIks6XZ8HVncyQSfYUA4QSUJI/SrXyVYAklTbaqwiV5sH7ncIIDGGpWPHkV6+iiiM4bcCZGEC3dJg1234aSBSGqzKsy0HmpaJZBIX8Ibotd984xiUYN/NmQeyj7aRyLKnD0qV5jfyMwhAkPwAN5K55NI3K4C0XYx38/x7eT+Dzj/o3JsScH2YbIPOP6h9Dzq+9/62AyGK77xgDJ0eAERVqCqwyD11DP7peaSUmMofTMaeHT7sm9aBA4gXVAKr98MNfuIrCaJ+HzF77wGQZBDjh4nyXSTHB73bF+LvW+/jOnZIHsvt3o2M9UzCpzQEZ1V1L4DUwDNPP4M7T51CvVaT8db1PEl6KYAlguO56AQtdDrriOIONJ0+FCoZJBJ2eQPLCqmw6wCkomo3z0gKm4iFCQp8EeaRxLzw0SjeNxEqTTxfbMODZTFpZ0MXtSrlo8MjBQSyaOZtIEzI4mBilYUIGi5dnoNjuZiePoA48iWR7ZSZmKLsl4Eg8FWlsWSDLGGBaHmitJjTJUnI8ZHfygGj3v9/3d+2VIObo2SArG7yTeIx9CXpnWdfiLay3TncW4+IP0O/zyAGH49hP0rDhvQL97aj0Msm2o8835WO7H9iBThRtU8ckHLWdrc/K3UxYTh0UgPNtXNdAEnAybzaW5Klu/RP4/iVtJob4wDZKuUJOCfLUr0enGFhzLLIyTGBHl1dhHv7fnSeviCMNvWSlcm64kwxWVmRxL2WdqCZNhAtA1oAg7JxAkJTPnNRMQWcOjTbQho0kcY+jPIU2kuX5dy6M4XEX5BxxT65D8m6jnCOwFWMJA3h2qrK3r39OJzLLVQr+2HpNKzvCPij21VECStv2jAsQ5hSAo5Ie2PFfIUNFSHZVJRns2hybyAxRoR9wrZbFFmYbzLx2sk5fP3c/Wg/PLMh8cf3TIDiBj6980+xduhdL4l8V+wrcKyyD7rHe08FRApmZlE7dQLt+XUkq1dh7TuML5m/jWNnn8A+Xcddd51C+VXfgkefO4n0jIa005DkMT1I2XaSOIMu4I+ORLyTyMxJJY4cL3IXUAHMMyaiZY2qIwgC6fdKvi0Sj5qoswqvRN/NSP5TTExdvFVu9DMI3BV54mBJvVeOLbJ+pHfWBtjONpp2AuijHoyqgezCHJI0QxyFCKIUq81I9h/1mieSZu6xAzAqOqzIgH9+VdbgTrkC/YAJjIcIvnxF1u8ce+xj+0ieQLwSwb86izjW4PsQZo1u+uKnpcOQ4rhYOvAGgCTjWWNBJDtFjvD8Fbj7p7F+6QIc20YQxkg1B56V4BO//yl8y2vvwckTxzAzM4M///PPiKzcL/zCLyD0Q3zmL/5f+EGMWrWE73zrW/D82TP49F/8hQA+//bj/w5veevbcfLoQXz+s5+T9/0db/0+/OWff1LezRve8EZ8+MMfwgc/+CGRX/3bv/078SI6duw4nn/+rABJDz/8VXzt4a/ivf/svWg1m/I+Y7YFepflnkqcw1TRmiGgDYGjubk5kTI8eHBaGGqMi+PY3QI9jpk8jkAU279qK5zXlC9QAfqw3XQ6HfHnYtsjE0kNMZT0ZEwVeFr4HRVMHn5H5PTyAg0lE66k1QSQJzGT9x3HsB1vR4neQW2X994LHBWsqWL9tba2nkvXGnJ9Pt/Zs2flfT7wwGvhuo6ARJZJ6U1VWMkTFioS7JuFjF0hI8jnYuzYRtkHu5+ciV78f9lvxgR6WehhoNVpY221ifXmOsrVMu66+2588Yt/j9MXF4EJA3fW9uN1D7wWz589i2dOP4l77rsPFc+Vd21augL4pNgE8F55As2HzipJQNNAGCmlDSXNR+lCW0AlWVsU/ZJeR3dPo/3oOWGFsg94bgXBOpmcHIcsYWtr9HlrX5NzB2EkfTzMbKw02nKt0RqB9fYQQBrUOId/H0ZgGIFhBIYRGEZgGIFhBL7ZIsDabeqlT414mKjp0OK2MGUsm8kGXeQhLENpZG8IpeTr0O7D7ox+KKNSxR6SZF8P11+S+y8Ag2LjlL262kpyoPiI9IJVRcpkQyG9IIatJbWuzhN+3YQBgaLi0XJfjKLSWOlLq80OE4Om4cA+fBD+6UtIAmq2JzA9E6arS+V6pqVImZBh1V6q7omJAP6N1cDfaABpp3a7EzvpugR1nxPtFQB4IY7vfYZeMGlQf5Xjis3VNoyNQfc38Bp7bP977T8v9vG9z98PtBgUv3/I+/NOHVPJ1hv47Or+87bTZRL1JNIGHs/EDceonBXRe2siybewuuFN04ft0Rs/YVfwOz1A1E7X39T+byAme/lqr4TYbjybNnkgkYHkB0h1T4zj6efw1JNP4O6770atVs+TIKbI1Ej1bT4B6QaBpzY6CbNgMTOPqrqYxuO5SYB19BAQZTlgruCdjU8KzapI8jL1r/T8Phd7FdBm8/fVl3RhHVVKNViGhzTRYBSAYqZ8CE3TlnmYbAMpcbBcMVVfXlmRQo9KmZJF9E7gPMs5lpnTEBoUYJDRW6nw+evWlCuASv19509mlKAReAK9CJmcUglJ8dEAMPLqO9B5cu46Fo0y4Y5EUm/n+YXV0QoY439McnJeZeKNa4aO78O2FGuMScXCu0Pm0Nxfqnr/bVh/8LmueTzPx+OVfK2qglfm8kykRZIkLJjFPE/BXOHP5dccl9ttPXS+C0j0u/8iiU7JJvr8ZBb9I9fFz0VJMRkwLIIm9KZxsLB4Drqu5GulUtwgMyRDGucSdtsESX3fgHn0IIx9KYyGh/az55TkkVFG6dgEDIeyRzbiayGCpcvidVM9chyZCxjjFpoPnxcjdAIdqmqeDLsUvp8A1mFkSQirXoMVUy5tXRhDzKvT/yiJNPHVYTzJhkuqdQQLszCdcUlAJmEIuJNSWGMm12C7Bqr3HkPnXBvh6ixMU5PviddNpqH6ulugPbYOyxmDTtCHhvYxvVYslCplxASn6NEhgC3fH+fgza2UMsDFh0lmx/EEeCj8Kr3XT6FcexhLj70ayaWrwmpge7XLBxCsz6nkep5k33rura+huDQZePQh6zLXKb1HOT/65UQtZEy2pxlMb0IYRO69x9F6roFMzxCvLcCpTMM7VsVc8O9QPv04LD/DqbvvgPmq+3Fu5pXwn24j8SlBSeBZjS+KgZV7qInPFll97BuW8qDJbNgW2zekPShZMeUb4zosAjOFWbHBGOqR4iwkFzXzpuTBNuKkxiWyogr2P8xyXqgVAmZ1Q0IsanSlz8yR/YjXlpFEvrBQtbghRVUEzWzXw9y1BsYnJoVlxCHRPbpfCrKSWcoDtpRP1NQErAl6yCTIWglSO4MearBSCxHlo+MIQWsFly/NY3R0AuWSB00j8yWQMUE8SLuL/M1vXrOrKN03geZDMzKGcc4gKEBAI6uNIl5axB/80R/jNa+5D7feclzkSD/96c/hbz73GXz0ox9F0Amw3mziYx/7VfzkB/45Dhw6hNPPPIsv/N3f4Eff+8/wH/7D7+Dbvv1bcdutJ/DZz39Wjn/DG9+Iv/zMZ6RvvvGNb8LP/fzP4o7b7xQm2eLCEt7z3h+VGeMTv/cJjNRHhTnrWBZ+5Ed+RFhlhSybbav2wbGDxRKcL65emcPFixdFTvHQwYM4cOCAAhwKhpA8fi4BLj+qGcJzVXHBdp9B65cB04sC2YWlpxiIPF+vZ5NTqu/I0GT/V7dOhpOab3ulzgsJ8+3ug0AW36uSSqcPEwsobTz44EOYnJzA0aNHZWwt5j3GjH2N1yvmKV6D7b/woCKIVxQ38ryO46g+yzk58eVnXrO53pR2Qh+s5dVl6ZGO7QrDeHxqTK5dq46g44dKqtLWEYUJ2s0WnnjycRnn77n3HvWOoxClsidzIMcO7/ZjaD9zQeYYSj8WRZVdkA6GtB+LEpcc/8V7TUNWGkW2TlYpx2AWN4biqdhpt6Tts09Z3gTScEWkgm3bRcC5SDfg3HYUoILvmQBxc3kIIA1q/MO/DyMwjMAwAsMIDCMwjMAwAt9sEZDK2TTA/rES6l4GLaVueqYkTDRdZBUs0ur/fwIgKdxIVWCJdjcX7FOHEK+uizwPKzq7WtsEfnIGkmxOBEQiIJSfQ77LKtEEjkat6Gk0Lp2Ha1soVUvws7YkD7r5wDxjtxlAop3FN17Cbi/tdlCSeacNJit20xYTPDe/Qe0LMPSAPf2uP6iCtribb2oAKY+B5Mj7aMgXvxNMt0e2aeubGJQgGATwbDrfDh4+28phvcgAW+/92UcOi9zTDX3EbHijsnqr3GMBXm7HMthLfKX/0Psg2OxjUUiQmWNjiHPfBsmx5P4uTAxcB5j3eehBffuG4nQTXxbArbPz+NAPQNKqkwhX5nIA6UncfffL+gBIuYQgwYQsliRKNlJH0G4jWr2cexIR5Fc3bp84DL1soPNEATAWIJJKZhNM10sW4lXlk6E+zOgWFco5ranbnpWJta5bqJbpqcFEDmXrdJGgErk5SYqZCJkgRSrJ6iQ1ce7CDEbFo6ICLSPzihX19DUxFO1FxO9YWcz7V/e3NQW/FUDabowQ6TOCMATH4o6qvDZqCDoNhP463BNHEJzbXiasqPTuZb9tHhMIMMSquj03ZxfpXB2SaOP1yRpj9b/Mx1IVX4grKfaUs38S/uWZHnkh5T1BJkarRam4QtpWVdbbXg0lhyACk5fq3RXAgLV/P5KVSLz5tn76xYjJPGFBVybFh0IzWaRC6TZdvFxKJQ+ZHmF5dZ6KXIrVxmS7YSLJDGgCGGSKBdWHHSO+Jm4V1n2jSL0GbH8KzQeflxg0mx3AG4MWK08L9uukc1UBeweOwbonA5Y9tJ+ZyQEkMh8JIDFRm8D3Y7TB+16D7o3BxCoSgiFpKD5Jtl1De60JzyuJZGKWBai//hhaX70qf+c7YULTEzmyS9AdD5oewZqqIpy9JHExdVOAP2lHmY7KHXciPj9PjFM+JsimU++zXq9012dF8Y9IrBUL0LxfFBX/eQ9TgFBeqCSMC8byKNB55IokbKVH5N4qIrnF/69veMHsNDQV47MUy0RKIrDbu+2KVNxH/rryn2HfuK0AACAASURBVPGmoLsG4sYS3AdGoK9U0HrmnLTtyskTAm7j6Bpa5/8ARxwTJ+69Fw+1p2BdPI5wpiW+SerZCPBxfUoQWHnFMAlsUJ5MYpozSXVHpK90TTGWmIhXcpeAbXsiWUjDe9WuFJgqC1kpYFAjQvYCAEjybnX6/KnY8N5TGfdYtEVZxHXodgla3Mo9ZDJ4956A/8wK0s4yTNsR5YOYDDSygjJgYamBiYkJGDrHNjKZKuoagWLhErD17t2PZLGDzMjE9yp1Wigl4+g8OY/Ab0gfjFMLS8urGButwyRwSs8bAdXJeIllfN1u7LP2H0AwvyDjHscijimUOfNuP47s0iqMcl3mJ+n/CRlR9KJZBjENgk4EBv7oP/8RfvIDH1B7C9l7KABQI1geBtAkua+k1WSfIaPtRpPvsokoi8Zz8F966xj0iDIQBoGA4n6nI0AFGUFs4wQSWu0W1hoNzFyaQ6vZwMGDh3DkyGF5B7xngmIEGwuPWfa5QqaNrBv2mZ1k2NS73qn3DP4bn4XXUQWGqs3wngQAox+Tmxf40Uet54LFdQkAMW7SawoASf0f5cC2DUBY3BnjK0yawJdnJeDD90wW0sLCAk7ddTc810apVNpQoyBYlBdQFCCkSL7nv+M7YTt55plnuqASY03pQ0pI1up1AXYvX54V8lu1VkO1XkG9XkelXJU+yucikOSYrrQXP6KnImtDVEEG3/Njjz+KcqmMe+59Wd6vWBQDVCs1JWEYtVQRTEKALIBpkZVoyb418GM4Xt7vUvomOvLs0gcN+oQRGG+qsdKgtG4ihRdhQBlWDZZhCggm/loE4ZCg/LpDuPvEUzh99XbEj9hDAGlw8x9+YxiBYQSGERhGYBiBYQSGEfjmigA3ZiZ8TE/V4OghtDSUKlOuubkBKSTs9vJU20nQFUDOoAT0bjYou2Ug9QWQpg8jXmxAs0tIqfUfUdJAoDW1Uc0lFZhpKnySZCOXV8eaiY7IDxFH9DJowi27sFwTXFKLf1Nh0tsLFPVIZgx6/kGx3018Bp2j9++7BVd4jEjc9CSj+11np/vz7joGfwDjY9Dz7RZAotxeFmeia7+dp1O/+x/0fgbd36DY7/X82x1fSH4JgNTHY6r4HY93bj2K8MLydRJpu0kQ7Hj/OWC0k1zaoPi9WPEZ9F52+/et998r31P0kSKxdp082y4SMDf7/Ex4uneNovPIuesepTdZvdf47zZON/O93cjsbQBIqgKeldiZWUPsL/UASGQg1bYwkNQYzkQZTeYpXZeZLtqddYSdBSVjx4p/8avLAKsGa7KOcO6ymhfyF6N3KQr0b2GFsfJDUcATM4OC0KoEYZ+PYXiolesiYxeHsZL9EeasYrjyMMf1EJLJo5mIYgPzV66iWithbHxUzOQF4MnPTzYr05DdTw4ey9zXC8ZKlnJDumlbkFl8VkismUISsfp/BebEfrSuraK5crnrP7Xd+90Ij0p6bzVDp9G6JCuFsRSoJKtZRxIsS1U0JZaYJKMvB0GoKArUnCzzsSB3AoYqc3eVeC+q6skAWG+FkgAuzN15jOWNYnykLCbv8nrzT79xclC7XVleVgwIuw5Eq5LkpjQiJYD4XKOjdaSI0Ggt5AwklXEVXwqRCFaJfYdA3PnZvnJ2hjMG97YRoKxYKMEjDYTtZays0IdCvWtWnIcX10Sykong8X1H4L22jPaXfST+EnSrJMl8Un6yzoK0x8CP0A40SWbGWhmG5kMTn6wEcajahkM5YyZ4XfrstGC9oobOw8vQpL2lKJXKqOw/DD3swBgpITVSkc5Lk7YkMwmC8BEF3GBlvDUiTLv1NYIxXGdakhhnIpYeLOL7RbAnZ7tJ4j0v5ul5U9ByZJfJzAKklEimKdbWW9BumULnifN50p7XUYz0kZERBeLljLdBGfDtxseiMIAxNW0PcbAI4+AUECZIFpfh3TqNYKYt0nW8V+fgEcAH9P0WnAkXcWkZSctCsqAhnGkgS1oi+agblOyykYUtJQPJPiEAHOOn2jaTuK5TQpyE0JwRIF5VyW3JmzP5zO85SI2KAA1bAST7wP7uOHYzHkhb+4TK2xMUdZFGHcUgK00iXr8Ca/SAxEAxlBRYwo9z/zT8h9dgpiEst4woooRoLGNls9XGuh9jYqwGU4sEVNcK3x1vSpHSKEL3yjb0SyMSm9QG7BEbemig9XwDQWNJPLz8UEcY6xir8aAYWRwK+48AKhPg3Of09/JUN0p/OoJBZAjx5gkOmLUDSFuLMErjiFpXFMBHtphexsrVy6hUR/D0U4/jwYcfxRve8I9w+513qrkkZ8I5jovAD6QNCshGRqJGJh4BLe6/MgHKDdMSZontUKJV+QbxriICFTlYIUByqyXfX1tbQxCGWF9bh+8TcFDgPCXw6JczNj4ubYnXUXVwmYBOAgDm/xVKEcW7UhLh238GrR8GjZ8FgMN3wkIIAR9z/z7+zXYUgCQsWvrqdddMahwt5F7581b/24IltNM9MKZkuPI5WXDA2HCs4Ph0+tkzaLYDuBaExVymZCJ9DHUd6+vKD8uybZQ8T6l1kKUpQLWBhx9+WC67b/9+AWboUdVqt9FutQXQMZy6rBVe8fL74HpKjpKyh8JJNk3luZhqcDQXC4uLGNs/otYinI8t5T3Fe+7EJZjpsrCRY6LylMolG8hWrCfeI2PHeUNAbgJIMh5bOP3ss9i/fwqVWkV88AQMk8uS8atJgYj8G2awcslLqUfRXegJ+5GBjt+G4zqAocF79XHcffJBPDg7ATw8MQSQBjX+4d+HERhGYBiBYQSGERhGYBiBb7YIGIjhmhGm9zH50WLtn1QpkYLPzYtsRDdJ71z/hIMSnEWV0ktBwm4rgCQbRLsqFbd6dQwpvRxSJSlT5JW6shzFNka8j1gNSBmaGjyzjNUrlAoAqvUyMiNFmLDai5u/KJcU2KgolKQdz18ASgMYFoPa1F43cMX5u4BCH7ZK7z30SsANYlfIcZYyX9+aOOSx9pFphBd3ZnwMer5B7a84nj4Z3CQF5y71BZB2ZMD0Mme2smi2MFD6va8dPab2wLDZiSFSsDe2BZDy98z4CfPm0tw2Rsg7t8Cd4l8AADt5D71Q73e7uxzUPnZ6ukGeSTx26/1vlUjcJCHHJDlBhmIsidYH5S+vl/js8THqd/3e/mwfmuzbv3qBmb3Gf9D49GL/vR+ApKqXgUZjBU89+VTOQNoGQMqrfQn0a1qKTqeJjshoRaSHir8Nc9XCV+1lNub9tgsgbXlQxVTtziIbP8pLKwAeDYbpoloagWu6Ul3MOZesBn44DyvZVJW0SunaYTqYv7IAzzNRq1UAJpFlPtmYVzYNKTqZNqxa3sJ0FWaivkkSrt+7KirgdXcK2riJ6NJlYcu022tYW+plW93cm6a8Equy7YOHFYuIyJ1ZRuSvys/lckkq5YU5Yrhi5q0m0I2n7JW1Kyr8GbuVlWUk3hiSxhUBdkz6xqSxJIRHRkckbpbN36kk6Y0UTxRP21hdFUkjSh0WJvFSHCMJWd6/B6dkotlZRhR1ugl+JgOFDZQzQazJacTLy9fJNSnZPWVMnmglWMc8JLMhli6fRqcTSAKYz+zdfxj+EwGS5lUBSkZHx1A6cRStczMiJ0YAyZoagz5iIDxzFZpbQ3vxEhrrZHTYSMwx6AllvzowmezPjBx0Y1I3geGOII1WoI/tQ7Q4l/udcH0IONUDcOu2yPNqZEWszUPTKb1GeTRNWNZ8XZbuoFoeQxRmWOWzEvSjRwkyWIYtCW4CSDSXNLx9iMRng/4+SoQxf/FKpipHREWyjX1GZPkUk2O1sY4YnoBpClBUPix8HyMjdZWgzc/GqvqdPpsAUJPnbG5qJ7pZgjZaR7h0Fe7BA0iW1mQtDfogZfTH1OCMHgb26WgvNNHy26hrFehajHbQFHCWiWQ1jrGinxJUuYFWvgpl0ppJZ7IQCWSQsUXvIllTC62NLCuyD8lGEphJQCuCQ+r/K58ukUzWdDi3HULw7MV8TNqbhF3v/MZxIfZXlQfP9D4EF2dgVvcjaV2TviEgEmMYd1B61Um0vz4rz2PqDJePmOyx1ECjsY7U9DB5x0Gks5dhWHWYVbItdZiTJrSyic5Ta3BfVoFOtk8nQTzahsn5NTQQrIbIrqSImitYWWmKvOgIrb7I1KK8Z85UyWQ8Z1ub6sM4zAEk9r8wxJNPPi0J+1e84hWKeRfTP6aGxF9TYE7K8TpDHIaoj45g5uJFuNVxjIw4yEDwX/n+EMjmmF5IU4qkWM6s5Hgs8poC2usCFAl/lfdAiTqOK/TXSZL8HmI8+9xzuHb1qhxDL6NKpay8o+o1ARUIvNfrI6CsnXga5Ww8th2OqWS5qE9RFJdz0wYtDIqj9shAUlfbkJ0rQGCRmIUOq7YPWdCWMQxJvjfrmeC6DNduJ955Qb1VklveIyVCDQPtDvcpah6ld1hjbR2W7eGxRx7CiZMnBYRjf6I07qOPPiZtgEUOk5NTuOOO26Vdzc3NY25+Du1WC7feeiv2798vc5Vizio/KSmSOLwPaTWG9vQiDBmfEsQR25ECifn+DZiwUgdLS8uYPDyBGLH04UuXLglAxe9ZdxzCyJKPO++4HSOjozB0U/yOSm5JmJ8CeHGM0G1EwapI0vMJ+b1//Wu/hu/+7rfj4MGDcu/0VVPFD2rciFi0krcD06kijdowhLHnIAn9XB4xknaa0vtuZBLeKRfBlRDJhStDAOnmlkTDo4YRGEZgGIFhBIYRGEZgGIGXbgQMRBgpZdg3VkYUtkUqgmacylyTiZXNRcsqy1LsHFRltpiK7vDhuV4qHkj9ACRCQSLjxcpP6q3nOuCqiltJPRQVlrokKFj1xs24Aw02tEBDp7mIcr0Ew9Hhx0Eu15JXuFN2o5AL6YlTN20hyZGb/+xyn7ftBbpSZjQ7ps9Kj0RLv4O2SrkMStDr5X1I24t9z7sbiaxBzzfo+sXxvG9+tsp9Fc/Ie9FLE5KA6/1I27CqG+ycrQBS7vWxXdx28pCS7rQXAInvLPfu2u4Fv1Dx2+78AxlI3KyWr49rkYy/6fvrkejbqfcMiu9Ox5KZFZy5uPkr2mbWXb/7701EX3d9MhPo+cCq15bqFwI66aYkJ7d+Bt3/jcZvK6vHOnAw9/XpH4lB17/5kWt3R7Lv0QNqOym7zQCS3uMFATTWVnMPJErYEUBSjAflgZSPz8IGyTshJWKSEC3Ks3E+FBU4Jm0KwdNiAiRAwJ8zGPkL2HAVUufaOqZ3saR8Es15KJL09LwKPLMkDElWszOhxUQvE4VMLjFBLsyWFFhvBVJpPDFWzSu2lRxVfjuSOJa5q+gfxb30ztvMvucAkvCVnPG+km28VfHrIdBklKFNlRFcuCSDVqfdxvp6U8y4+4193Xllh4KEYmwUD4zaPsQNJppzH0NK1zkuSuWSJNNk7Ka/U+LnlfuUiaI5/IafUQESmJYp97eysgKNwFe0hDhz4JZHELeuKD8cx0G1UhF5uN3Me9u11tXlFfE5ooyPYZeFxd2FOyj1Y9kYHS8jiNax3lyVghKpsmdCncwa8VGkDFMuS9bjj8Zr2uUp+O1V8Z8geKZbZcSZhfa0j/bX52ESYMk0uCePIJhZRkqAA8Do6Ch0AiWpAoCElWVWYB0dRXzhGszpCayfOSuyamHE5KkNzbBgavS80JBS+iyJYJiUzIpVklNSj9T8E8gyZ31BGH+mpaFk0xODjDDGQHk3gSBKRvk1Q3y+qqUxhGECMrcI0AowRHDJsDE5Nqlkp4TBMoWovQw9C1Q1frHw3NyR5B7izISl8zmVf8rq6or0b/Z3qboXqT0CBzo8z0O1WlFFQKmSOtzp0zu+Fmsf+T79QQwPSdCANjopnjx21Ua22BLPMIRkc9HcfgQtLYZW1YFlMloMWGUD8JcRBG3xLCvkKgsASdqxPKeSXON7JPhASUTxKYGBpaU1TE6Oyd/VaMPnUWCyopeQNkigrQCQFJOLMdDdMaQi0aiJR1G/eWfHObWnT/eu4Ti3JHEIAjPm9BhQ0hGeVaw4tj+ztB/20RL85y7BOnRAilYMw2ZHhmZxzOL62UGrcQ1uZRJjr55E5+sXRI7LPTkG3TKQBrE8mv/sPLKkjfJ9J4g3Ihg/ByeZRNasIV2JgaUUa41lrC2vwPPKqJYNGBo9ljh+EDhX11MgpvIH610LCutLN+E4Fr7whS/gXNRCEsS4pVTHt7zudfCDEM7IQbRnzyEl64x92iih5JI1Y0MzNYT0iHE4PkbCdhSJTjJcGD+RjiMAaAj4LMCBeDKlCoyGhpDHaLp4qpLlKKBzoiQo1xprOH36tDCNTpw4gampqVy6zpA5kMBQwfritbvyb5omfYDAB4Ex5ZmTr0Nz2Tf1/9WE8WJL2PVeW02cal4mIMaih6KdKIaUAiE5BiJWayWCZZs/W2fejQV2t+BtCxNWAE/TQRz5EhMCL9y3kq3Dd/aVr3wF1WoVp06dErlAsom+9rWv4dixYyIld+XKFWEaUUaQIBTf8S233ILJqSkF9EWKOcW9snrPJtzbDiOYuIro7zkGpDL+iXxgfvtck5iwkDQhcnjlsTLgkuUHYQ498rWv47WvfS2M49N4/m++hMceeRTf9da34PZbbxfvLc/1ZKwhg4iMIsrSpf41uI6HkD5Ppo2P/tIv4W1vextuu+1WuT/LtOT5Of7y2YVAnQfXjw14ZoLIj0RCM01V6YPp2IidMUSdFpbXfPhrS/AcC5Pj3hBA2nFmGf5xGIFhBF5SEaBsABdjw88wAsMIDCMwjMDOETARYt+IiXqFRrSBVOOZNHqWqk1qxW/Ig6gVsDqfbOdViXUuF7M9BKLMfQuNa2bji5MoL6JBCcpBCdLuBiSXZCg2PKw6LXT01b4kr2Ht8UDib1LKJsjiXnGt+Nys5hYJB25QWMWVS4OIPrns1XM981RDY6Eh0gZ2xUJqKN1uJd2iJAGUvv9GfIqfdJE2UsmTbyiA1EfeTG12DEmSbN1Yw/Sg2+Uu0LKVYVF4q3RbXm7evV1L3Ov73+vxvffVa6Ze/F6Bi+62Rr7yrrcDn0xXpH+uA6UK9g9jPGC9Mqj97/X5u8f38SdS/WbnMWTQ9XtZG5vOtBcAqBfE2WP72unp+nrw7AJA6j1nv/ZjTR9CvNBAFrOyNhEPFqPuibzi1s+g+O7q/fS8WzIdWLFdtEn76GEFCmzzGXT9F3uOJQtMr5nbelNtAEjKKNr3Q0ngcA5jpfBTTz2Bu+++awuARO3/HEASUKnHTJ3JyaCJtt+ApidIWPksEloc0VVSVwACGbsNGIWszgZnVX7f3YcoqsT1gFJ+LnrL2KaHsl2BAUMS9zJfCtCgQBJeV/xtCCA126iUXPHxsJlQRQ4g5YyMwlOPwFsa5X4hSndm86uSSY/XsnYEkHiQyISRK2NUxDybEeC83un40PqA7jymkNAcNMEzkckkHM9HaTnKTHHGdY1YKuc5hwvLJOG7YGW0SvpL1X4u26XWAKzcpzcIwTdWia+h1WqqxDWNzxMyhg0kUVuqq/kdeqxodrUvQ7Y7/g9g5BJAYtItoiyRXQKLcviRBKhot+kYHSsj1QKsr69IlbdU1xsWdJARkZvAb9ORKH2WrIQIO8tSDU+J3WZgovm6Z1BdeDlaXz0PzSjJufKFjLTU+kg994RSslDKoJ734yjfLLuOzto8ms02Mrjwg7JirGRMPir/E5GUQiDgCAEgAY7YtsWnJJH/aLDOhCQQojZxDDbWpaUJKEJfK34/YUW9A8euwrU9+J0QjdUVAWET8frKxINjcnxSmCpKjpAeUcoHjG1CfcjGy6UQpd2zkp7MCgKtvCsd7VYTzWZTMY6keEfJ5zGJW4ChIyOjyjeJieNdMpCuG5c5t1s1BK0FAfnsUcqMpUhWYwGHosBHGMRIrBps2HBs9uIAiWkhMx3ojgYEZLxzTclnYR/dAMoKhnpKH1Kb0pUxDPaPNMSl2avwQ2BidBwlx5E2RyIJjewT9nm+a7ZHg0ng3goVyqUR4CPjSY1Rmk7wJDek2uVgvqlAoihiKa5jlpGGLRhT+6Ad9xE+oiFtKwaSd/II9JKJztOXpCgn8ZcFwGC7M8uTsA+Wsb7my3zklSrwbplEeGZG1lf2vmmYUzbCeR/x8pKsS8mqckYPIeG/J8vQAiC45iNpRvDbin1E76iRWg1uieOhj8hfElBIbIvEH4esqA0AScYDFlKxECwHkL70pS/h9Og5BO0YdzbvwLd9y/2YnaOn2RiMcBUl9ksDcEo16S9M/kdJKAl8VZ2mGEUC7Ih/lSbJ+mLfwXbIfQbHLv7L+YvH+RxfhX2migpk3EhTzM7N4fy5c+LLc+rOO1GpUFpNz+XKVCsqpOe6rEgBCEwF8IqKAr2YlI9Nr4eQ9LceT6EXG0CSAsSeRUzBIiwKLBTASY9HxVLSdRP29DSi+dl8Jt5YpKrTbGZSCaO1GD367HVkv5bLIzIefEd8Zo4pal4Bzpw5i7W1Bh544AH5GwGdrzz4IF7x8peLf9H58+cxNzsrcp7T0wcwManGMWES5+wjvlcBiAgIgowgF+VTE+g8PSMgj2NSwk8BhOKLZWTgkB4ux7ImKE+UkbF+Qk9x8eJFfO3hr+Pd73o3gpCeRBm+/OUv49FHH8dP/MT7JFZnzpzB2bNnBCy/5977MDo6InuNL3zh70X69MiRo/j85/8a73znO2RsnJu7LABkFEb5MffisSeexNzcnKiSvP5bvx0lStWRbaTUSwXItstVXOwE8K+sIM04ppA5FWJqwh0CSLscT4dfG0ZgGIGXQASGANJL4CUMb2EYgWEEvikiYCLA4SkPnqWq3lgJSFk72XRTh70AkHLZtSIJ1QsgSZXpDhAIkysvZQCJsgCiTpQnlSx3EpAkGeEiBSIJK4nZjpQV4hvJE1aT+S1fNhEJq6hNTeRfgjiATs1okxWHiar23tjGFKmQIifykgGQxL+FRtHcnDMxwA8TqDmQRO8gytFReq5IOvcDkChlwqrLIkG+U2cYlKDeVYJ8hwsMOr730L5eQcWL2wFgYYLDqE8iaSxcZ7KtG6XrqvsLDyaJccEgGnD+bRlOvQBXUcUuAKCSJkl7Kmv7hamIv4BkfNdbquEHxW/Q+7vumlue86bO33sOq3JdBfWmhNAAhtdeB+rd3P9WIKr06uNof/W8XFryzAQPyhXEK1euD9dNMNR6WW/yfnriRUBGszRECzlY9SICcHuNrSRwds1A6gWQCOQTQFq9HkAyDanCLQAkI/e2I4tD5j23ijhchB82EYbNTQCSKgsoACSV8KVsV++Hp+H4l4TLmyXv+rBQmVwiE8XQLFSdMTiGI8kiTsWUQOV+hgCSJGwzHc+fO4/aSB3jYyOSyDFNylQpCaQcp4Le4zuWJkxActpSSUJFm+q93w0PpO3eVZeBm39BPB7ccfFVYeLXGTuAeHX+usO9U8fQefpCt5Kd/k2qwW8GTOjbQQCJiUzTHZExyLQrKNmRJEYL5ojycRDxJ8XQIiMrjkSqUPx1mKhLUyWrE8VYXl4SUIqFJGQkMTlbJAdZXc32Ua/VYJfHNo0fW2XsBsnarTfoO0LvjFwKKWe0qPfCYpwEhqXBcjKEUQeWXUYcBUQthd1WSNhtF3+RDswCRJ0VWE5FfCma7QjW/RUE3izMZ08IkyK+yP7MyUC96tHRqiSy+f7YnpSMWy6bR4ABsfiwNNfZxstodpRnRsnzMVJ3YYikGlkvTHYbiEJ6xqTiv9Hu+AqkQSYJaZGMTGM41Uk4ug/XduRxKLvGBH6SaHCtEXjeBJyJKazPnMfayopiNNkVZNGaMCYmJ/bDckaFJayq9fO+FCyRJqiAlnxdwkIV9g8m5im7JHNdCjRWlwXQK+oeyGLzA18q/9VaFcJqo68WAaU9J8jVcADLJABsIg41BGvXFLipa3BHDiAVEDNBwoQymRNZCLM0iU5jFmY+T2eyxs7EayylB1suc8lnksOoBlDZDwRrOD8zj1QrIYtSlC0XrkXA0IVZqiENrwrwrfxO6IuSs8ZU5xOgtcuIZzylvmlnGT8ZhwX42PyRNYkUWvHmlCeZUdmPxG8ijQN4Lz+I9a/NwXAryNrX4N12DNGsL+ynoqCL90NQ0Dt1BHrFwvLpVRirKzDZzyl3lyjJSibenVsOIri0rtpH/oJtWwFQBFEpsZWZNsIowHozRECvKNvGWL0Ec3wKyZqPuD0PehDFsi4iu0c9EyUT06gBg1LWbXq9LcvvbdsVNuMj2UVoRoq709vhWJAxy3OcHCjQEYaBDK2KOKY8jDiGUwqNjCOOP0qWTfETCWYXbFPxUKPQXRTJ2KW6sQK5ObbQx4p/Z389d+4cFpcWcfTIURw7fqzry0rAV+Ik/UGBxmQ/krnGfs1+yvZIZk3hF1fI6EnL6BYK5QUP+S8KP7ntxqdB65/tjit+r4oTCuaRaqMEJpRn1GYFjOIWu8UJZMBwHN16fE+xIMe9nT5K7pbyo5rEiOM4xwqOXX4QyHwyPzePc+eexyte+UoB4WZmZnDp8mXce8+9wuaiPCA9kcrlskiK0oeK5yCAxHdK9jM//Ll09DjC+WsIOmuq+FJAMQM237EAV8o3V7d0ZEGKaDUVcF0vG8ScZJ/53JkzeOThx/Hud78bq41llMoegiDExz/+m/jg//ZBPP/8OTz01Yfw6le/SoponnvuNH7oh34Qn/vc5zAzcxnf/u3fjtOnn8Nzz57BW97yXRxaMXv5MnFnPPb44/jW178ed73sHnz5Kw/iwPQBPPPsaQHQ3v2uH0AWJ7IH5mBLwEh3y3huZkUKXhKiqHzOoInRsj4EkAY1/uHfhxEYRmAYgWEEhhEYRmAYgZdCBDaUarajDijKCzd9FgIcPVABmUjcIMpGPOWmn5sXS3T8RWKlAJC40exeIN94iYj79p8XHUDKi8JFlUcMWNWOsGAgVd5FnQAAIABJREFUFVEQ/pHs3hTzSW1UMiQ01hVVFrWYN+0RaDHl/GQLB2EKdYGjWHwqgiiUhAqlJeq1ulQaUss/Tmj4q0xOKWmjzqs26JsBpJ53s8cE941u4Lj5YoVoP9kS5+ghhLOLCkAqWDKmK1ItsmnPK/iM0iSS9oLE2SjtE3mpXpk3XkMzdZEkGiSJNwiAGPR8ez1+UJ/tAiy9MnY9BxX3t60JfR9JwE0AR85C2o7l1O/5t0qkFQAFvYx0V4c2FiN+PkO8ui4gnrT2baQJewEk9T2VjCMApczp1cPu6BFVxGMbEGxTjF8IAKn3hH08qKSN+2T4MMk46A3v7e+7aZ+bJBBpeP/AQXS+MqveSxHf7ZiA29x/0V4EgNpybG8f3wog8TiRhMsTZLu5/71F6AU8uk/7ul7CboOBtLa+jiefeLTHA0lJSG0ASJSO4bynJMQ43tvHDiGevYQwamG9xapa9odcso4JeHkfOQOJicAtklrytPTVIxOg1zNJve3u/+Z5Z/pkQzNGUDFslO0SkjgV1qplO+JTwISfaZckKb7aaGB0ZAS6lkATVglBk5zpUrSjPNzq/IIcqGScNATR5Ot5IYMBpKKiu3c1QdnD5IrywaEfwnWsU15p+hCiuctdAIntTo0v8SYQ6erVa+J5pCUtlWDNMpSqYyi7qnqbAFIhJVS01UKaiZX0UUrelmI583gxqA98XFtYyKE+XdYztXpdZNPEY8oyJXlL/6OxqYM3LOHV26Kb6+sIg0BYOOKlYSnJWgJHjD/vseWvwy0ZAviRFcIkIavMmSxmQnLjc/2arfD4EJYcGTbttkgokS2rH1WeP0FtBs78beicXoFRdxAvXcHI6HguYUUAiWwcQ9qMkJDYJiwPYWYgbKwiTW20W4n46dh2E/UafWmYDWfCO0+Gm5RYshAnZEskiDUHrdUFkRXU0iD3hUzheY4kTHkNmtJzecjuVfP2oVo/BvtoFcuPPIv1hvInUmDkEsz6NEbcFOU7jyF4+gJ0p44s6sAYnxKw2zw4jWhuNk/QK+YuASRlfMS1GMGoCSzNnc7HVRVLso1WVhtyH4UXEu+NHlFdBsbWIUoWk2rg7R0fN3F5umtiT8AOGBUEjUVEHfqWpXA9el/ZdC0BvAo015I1pt+4LIxmFnawVl8xPtjW2VZiOGSEXrzcBZA4b4sXqV2CVSXotCBt7Mpiinazg7jjo1JyMDlVhVupIPFZhBDLOGLZljCcrlu0C3uS40ICbAHAtxutC28/yvxSklj1ZcV+FBnM3N/IrI0iYQwcHXFzDSS4OIdqiGbmYXgTyILl7nHStglIWw7MY9MCBC0/PYdq2UUGB4arI1vnOlOBa5T98s8tSNFNASARuCTDkMVeMeX+bEeAo2Y7QaVcEUmx2uh+GccNjslpAMspIw6bAg4EoQIqnGOHEV8l8KjJGipemVdSoBn9tcgYMWB6dUT+ClptH5ahy7jk+215dkrVEazhIfxX+pnEhQBXiiRK5Hr0p2FbVf0/QhLFXZaRbdniPUtgnO1CScwpxt/qyiqeffZZ6Xu33XqbsCdl35HRe0nFgN/lfwQqKNPKN6OApY2Wq9hHag5QLLxcl7u3rXMvlDPjCym77drFoPXDoNl/M4C0wR4qjlPPr26umB+Kf3ltl6yYvBXKXlXG3o1nGgQgKX8xFmNseEExnhy7hA2WJAIgPvbYY9KnPdcVTyL6IR09dlTGb8abkqj0PUr0KjyyCxNfAES+c3t0GmFjSSRIy689Cv+r80q6mIAeOwgBaMNULLIohEb5OtuAFutoXmnBc8vQShlinUUWNs6fO4+HH/o6/vvv/ydYW6e8qS1t9dd//Tfw/n/+fvzXP/0zjI+P4sjRo1II8Kk//RQ+/KEPi+fRD/3gD4nXHP1gf/ljH8M73vHduO22W6TN/vVf/5W0tTe/+c0y5sxfuYalpSWcv3Aec/OzeN+P/TgiAqVkiHL0Ml2k3pRI6ulWBc0O42DByCK4ZjIEkAY1/uHfhxEYRmAYgWEEhhEYRmAYgW9IBIqdlFTnFlsFBY5QZofVb6yqkgpBVguy4pGybFmAkbKJqRqlVMKePUaeYMqrEgd5HKmNJBfaKlkiFcqykeGGhpV5odqw5L/n4pOLZv6OC2ZWbBWfXgmCjYK47YAwtcfvbhbyrxVyc7xvJrgog0J2FaUjaHCrNnERTNOBRX3oJMk3C9RztmQDx42fSfkP5hXJIEozdFottJo0UNZRqlbgeKzo0xHGoVSM8d5Fu1/k+rT8Gio5VMhTiImt7N3VuxKz1Nyklxsd7vX4XcaT1XA83/UaYpvSGCp0PQmPzTV7xeEbMXROHKZuDIKZmS2Vp/TCGBVd+etk6wRMUEAEpWUySaqq+zDc/ZIA6vUPYrKhAJ0G9YlBCf5BG9S+x+8GyMhvbLfnHwTwbK3QVRvEwRJ1RZJ50Pl741gwmNT7UCwNfryXjyEqLQIj52FdfC38p1eQho2BIF5x7k3MlQJA3AUDq/f4QYDh1vYw6P0Paj/9/k4GCD8FSHIz51CNfRfvb8DJC4YRmXvsI/w4L7PR/kohG6cScCLPkgeDY1qRDNnan+W2TBf2kUkE5y7l/m2bJRYJKGZ87/38sVi13+NJpcYjsiFuTvr5xXh/24Z0RwBJyZiRZVJUFa+3Uzz19LO467aDuYTd/8femwdbkp/VgSf3zLvft79XVV1d1epWq9WtZSSxGSFkGdkBdnjMMmYZGAnBCGEIlgEHHvAEg80wYWzPYHsikIzxOIIIM/8wozEgEEjdIwVCjbqRUPWibnXXXvXqrXdfcp843y/zvvtu3ffuq6UbiLgZKlXXe3nzZn75W7/znXM4N5mSdFIMpASmVORnVdCsaF5ZR7h7g2lzDv7oD4eIogEieiFlCXW5P6k30KE5S0iGuzOlKEfj9CjlKnwAaWO6swrDb6PsVZXBegwYND0PY5juiiSBWs0dqVp3Tcp9USIpErCE8+vUPkBQkSxQGavVIUUhd/mex78jN50/CVtHkqoE5zRl2s4YkoHD+Z8sFv5xaqeR9LZHfYDgB1kvrAKflcAkg4ASQJwzc6m2/f39jOGg5NCYlFtdXUG73RHwRsmZGQIgLDzyJgS3tmFofL+KpUKvGTIIOCfnUlBHtclepys+QsI3SmORpioUXTRbDem6g0EXYRqgWLJFOiuXmjIIYhEYgKraVuM/59gcCTzMBBA2jlXA7i4TkQPYhTqCYR9r3/gm7BWfgT1cRXq9DHvVRfvZHZQLFWE/204M02CFPdknqSSy6ddiL23A12LsfmUTWszxJoTpejD1PqqVgvhyMEHNNYtNxlaSy2LxPVqgt+Hu5nWkWgGD9g25Ntc9rkffKk/GJf47DAki2agW1uC6i0jNIvp719HvttQYzedn3FZOoU4vkAfWEV25DjKvkqAtErBRbwvWxikBJOUgCyln1hI4FJ9KDU3fQthWzEpZhxbWULaH6A1jBIP2iAnP97ywsCBt0qmewqB1TZh/TMLLWo6+mFDeX2wrTBILM1BY+kJ5g1lahD/YgRstwa5VMTRDNF6+BLdQgm0SFOD70pFwvU0D+qApxVnCwCOIz/EkS+TLvCvP1INeXEHcvTVam0UxAQwWJVlIdA9JMICWstrfgR8C1ze3UVuso1a1YZrU39wW1pehUSoxZx7mwHUmG03ZOtNF7O+PQQv5IGGK5xALT1hokPK+szlHhj23epunpUj4Oosw6hbC7T1Z+1nrJWGpE+hM+geSqZPSyATbxO8NDijn2Wm3BEBfWj0Dg5J1l68omc40hbN0CsEei5JCYfIlVgmFcxX0Njswen0pjKLcH2PW6wZwvQI004Z9ehHBlcsHXWtsvmO8k94WTG8NcdxXwB5Bsu4W9EQTicbtzevwykVYnoMwieG4BWiU/UvJKuReQgE3AmLrFpJwoGJGodFMojLfH+QeRwn3S2xp9DSSfVm2JzAor6d8digRSubHzs6OMJ6WlpZx+sxpVKucJ7iNS4UBc9zxus7PU25k5vo699AdL+zLGURj1ztKXSiXqDuuwCkvLMzB+HFFDPV+uDdWX5b7LynpWLW3pXwkfY7IPOJB8GhtbW0EHmUDjrxHu7oBg4ymuJ15WqVw33gWweW2FOF5b34QwxevHczDEwWZ47s7IzHQ3x9Ku3XrDmgByO+4eOkivvDMM/ju7/4ekewlgPTMnz2DZ7/45/iB7/8A/svvfhzlUln5B7JtGTq+8Rvfg3/1r/8Vfuanf2ok/fq//5tfw9/9u9+KNz7yCF5++SX8yZ/8Cb7rv/kuFLwCLjz3HJ555lmcO3dO9uiff/pPhd3U7/cEUFVFNza8c+fx/J8+jyChlxf3s9w7U0JzDiAd2zHnv5xHYB6BeQTmEZhHYB6BeQT+0iIwCSBl3jpS/ZoBSGTGyOZGEpWmePzYaYiFioVaUYc+ISsz/iyzACSpdM48CvIFeg6MqA24MnDNfQdkIyVVlQqoYqXcIZrAmIkqk6jHbYCUhr6qNhtJ+EjyINuQEeARWa5UkkJyDiu3BUxjciQQbRAmi5g+NW1VAbjfbOHKq5fxde/6GvRaHYQ0RqVcSKkAh8lHJmNYvadR+k/JT/DgoppViSKhkqZwXZVIUVI6rFi0lUSB6JUr6YSRtMWYTwHBOCZpROZj5g5sDGAbVcOPQYny+YNzhB1EbIxyaykTdEwqHlSlKxm7jL0xnljOKm6Vhr6Sj5EK1pRyQtP9kk6SrJy1wZ35+FMYGpOMj+P65iwG0Uk9ikaSf4x2ltwagUon9GWkvNhtclBjsnR5PHMpQf7bfeQsos0h3EdLSE//Kd7uAK0EeGn3LMytVQzGNquHmEsnBA3u9P3cKRgx6/onGVengW/H+Vad5JqSAJr0vhp7F4faxTRgI2OssX2Z9TWkwwTmugPdNZDW+vA/v3eogvuOACS7BHu9huDa5nTgYgbwxXaWDJRMT85gEqnKY5hqR8Xsfry/k76P0Xljz3fAQFJJYybzCTwQhOsMdLx47VW8aW1xOoAEXSRHidjkQ6eMlOJ5xINsixBDvwc/JBuPleNZJTQT5IYF++wagusNxThSmSQZb/P5SH5ENsfYGHtwHkTmVNMLMFMNJa8sPkhhRDaIgcQowz29hPh6E7u72+IJVLAoJRZIRbzIplmFQ4B/HqPxMeKO4zv2gXFQefI60yQ/D68dFADDlYdpOYhZbEHWkqaj1x8I2Oezgt+uQE9UgQKTowTKOC9Ke5wxAeQyTEym8uD8Slm8vLBEpLxsG7VqVdgIBKxk/tdNYQeX18/BYnvJ3l/OCMoLXG43aT8cBUrA8TnU0kKBEOVKEc1WUyTrhn4fqaZk7EolT32vrjxPpDo+Y4CQAeFfuZGxsw4XzUjC066ixyKW1h4S8VsqSkX7wtI5+OUE5pqNYCcAzvQQXi6j0AICAkg2E9SR+BkpsjiLeSgNtygFMc2dDnSyeRBBN8jOSlGrVQHeM9cpUp1v5tpco8IfgvTdTgtRtYD+pcsCvPCwXRulYhGargClMAzgWgWUCqswQZkmYDgcYNAbCLhJHrwaa20sLZRlLSJthNKVTgF62US0lTFejpB7zft9u9OV5xOpviRC9Y2PwNzdF0YaJaa4BmQCluuuYrGMYsGFe+Yselcuq0S+QZ8sxdzLC3zI5CEbhu2C8aYnUfGx88KyibZuwhpUEK2VMdzrQ+t1YHn0o+qLJw6l1AyySmrLiJo3ifwLcDQ6xqTjNLso/kYyFo0BS8IETgnCkWHHX3NtqMDBRtvHjb0mKtUSlpbKcCz6De0Jq9LUXERGHXpCoI5FSfxeAoW6yAYmbAfiwTfhwUVAu7jERSsHJ5FzFq8kgl4iZdxXksbZu5A1ul2CtVSVxwpu3pACh7yAiEVJTJyPj0tmrSJ+f9JizDKMtIuQ6oSmjYEfo9MdouC58M6sw9i/hSAYSp81l9YR796CWVhDmEYoPVZD5LWgpzb8L8bQ/F1EcQDLdMT/qFKty7u01lYQ3rzd549jm/PgKQRXrgpoL75exAcNSwoLbBadDSN0Wvso1auwCg6ClGwfAwmBexYh0NOG+wfxuLFgeQvQotaIvUIgaNx/VTV2VSySz10Ccsex9EcCxATA2WbZD6q1msgtEvBUY6OFMCBARck1W/4cd7xu8/PdemjqmrC//EtXD5QhxgAkMrhkrUUG65SCmNznTOaKqcURmV+tmkyyqTcrtqTsKT2HZLs0QpBGShZ8L2QicT5iO+fcIk2WfkXsj3EM1ytmbCLOV5T4LECT8ZSsT6XgMc6In/quxhU+xvhiemog6sbwCRKVTHicPwwNL3/1JXzh2Wfwfd/3fYjCFC+//FU8+elP493vfjceePQd+Mwf/g5cx8G3fMu3yNeRiV2t1vHRj34U3/ANXyeM7CuXr+C3f/s/4zu/6zukuOK3fuu38G3f9m04ffq0FEY+9dSTAoC+55u/GX/29NP4zGc+g5/+6Z8eed8pGVgTWnkNX33lhsyBkRAKlYaqzmnmI7/4n48u/zy22c5/OY/APALzCMwjMI/APALzCMwj8JpF4BCARK8eZgkIHikAiZsQAjasiBSwhRvENIJnxFiueyiYlOE5uvp81gaESRBuyLmYzpM4KhmqQBxuyvL/PqiqZz5NJVEc2x4BPtxU5aBJLlNwXNymMZBYCTteYcbFsGBqmoGPfexj+Dvvfz/OnDkjG3AmRkxNE1kYehIwSKwMvnTxCj771P+HH/7Qh7B7a0cMiWuVmjLFZXT1FKZXQDDsyYKeFWqSYMgE1bmpYxIzZ2Vxw8F/50bWBJhY1ZXLVHAzyE1pDrgxpkqmhx4XxzED8kTnaHs+tv042BAdjiFX9tmynqy1EYCkfsbNv25VEQ+2Rh9TSURuxCLx92DimUCSmA3zcpmE1qyEolyfngcBEz2jvdyxXWMWQ2Ja+7wT8OCQRM0EqHISBtFoT5p5M7BCN+7Sh0CBapJ0yZKTErugdSRbgRJ0wdWJREcm/ST73zFgKt8sF7/2LKJbCbQzQ/yNM89j0QDCFHgxBC7feiOiC46AhbwXmn6TLZazo04E8M1gUU3md/8yAKRJj6H7NtZOA4YmQaVpQBMxA3oqDLaUlI1TV33LsmEuWjDqNoIr/czz6C4YSGPykoeSKidkTLF/GOW6gJV5/2L7GG9jJ43hrPnhpNe5o/NOCCC1u74wkB5/9MGpABKl0wggpUEnA5Ay2Sr2tUyqLqFHXppgGA4wGPTET8gwCYIkgLcI97EKBl/aGQOQxlIm2TirQHdfPaL4ddDbQzGHKHcqqnKJgUqpBs8uINQWEPn7MBeW4RQruPhnfyaFDUuLNZGHsUwdYUwfDR2pQZbAwXg6GlenAMSTY+9JYp633fEk8HHfMXlN5S+hQ7c8REFPmL9R5IPsMEnY+m0BXph4KxYsSZbyEP+cDHQ67j7ZfsXLhkUkmoF2qynV+tLfMn/2SqUsIBK/b293T5mbm/Tz68IwbdTrdWFriMgfz8tYA7yAWrNkc9WUmHZaHUmeZVq1MofXF2rodFviTxGGQ4CG6HqMQsGD7biwMgYZ/ary69sbpxFsknlykNC3ljegUQ731k1h6Gxd2RJ5rXC/Ae/xDRhegrJfxvaFF0UejPE13l5AdN1CdRCJ/wrhD92wYYDMISbHybSKkOhFtHZvod8jO5vrNabaIymAWVgoqfmeMAMToAL6KYksJlFzcI3XHy4tILjahVn2kJqA0WmgWOTaht9rIgkjFAp1eIVVgH6Y9HoJfHTaPXnvvH6ewF1eXh4BSFyn2mc2ZD0YbjbH+tcYsJ/Jl/J9NrsRBp0deZ+J5gh7qb72CKykKdJoOztbkuDnM7AdGE4JixVHfLfCQVOkIInzqqQ+AWW1juTyK04tOF5V2Dhks5X+xhkYfgHh1SGCG22EdRvY2kWxUkIkjHcfVnEJwWBH+dnQpy9sC4CUA8mSs2Z7yhLfZMpIoc8YgERfHkNPEA5472zjujChHKcCf5hgc3sfZrGEcpWstwXEveswrYq4nMV+F3ZtA1GXso0q7gSLCK7pdh1R0BQmqt8ieywrBsrbOcEig2CnBbvsjLz5cubhJCjEf9sPlJEGicjvjfcXGfKyxL5iuA+ExcQ1Eg9zdQ3p7rZqZyYlEmN0u+wzZaSlErxgTxhYMIqwztYRXe7APl+FFqUwKhYSO5KwBl9si0+Y+/iD6P7FRfSjoshLaynH2RgI2ofUtwnq8oXHelEAH/ZF3SiCvnEEddlfKIzX2W8K2FYiqGoBAX3BqFzAojCQCcp/Oyq+RkEYR7wPNaur0q0cLJJYSLGdGvs4Nm5vbaHZbIpXDWNQLBZkPKoROCqVQA+vXHZOQPFMeo57DLIdZx2vy/xMhukYqDh+TzMLwHQNxXc+hN4XXpkKILHPjnw5p+yFjrp+Ptepva8CoXI26yFAL/PuUr/LhF+FAa4YrWQgCos2i7uam9S/uU/zOF+xsET2SEoxYlxJQ3mO3d3BuzFiC809sheBar0C3dZx8dqr+J2P/46Ah0ms4aFzD+GJJ55A7dzD2L+5h6oT4Q/+4A9EIpEylgQf3//+v40XXngBTz75JE6fPiX3/sorr+Dv/b1vw3PPXxBZvLwAcn19HW97+9vw5KefRH2hLj/f3toWAEkANQ6U0nldDGIPVzb3ZP5NCZCzVCGKoTMmcwDp7l78/FPzCMwjMI/APALzCMwjMI/AaxqBqQAS81SKgq9AC1ZOc28ai5q4jhglG1hbKMHSAqmYutuDm/d8UzQuucYFuQJAKMGh5B1yc1cFatEwVEnJjDOWcpPfHEiaJSEjC9fc30hMglUSQFU6Kxk7bkopCffRj30M733Pe/HIGx6WhTBNcKmbLkkF6pSzitCycenSRfzRH/4RfvhDP4xwOERBNgncH9Avib4TMQpvOIfexUuiR59raEuFWpbQUpKBajGdmxfnxsrcUPK+Ra88CFSVNissLVYXBpLEEn8Ei3IcBxJEB+/oIKk1Uat8xwCSMlDOt7rqGzR6eASdA+NkSS4ninmUMSvE/Fgk9ggUKgmsWQCSSJ0UlkbJA/muKQyiyQ3ouGnuZDsdff6EyfPJzx8HIJ30/uS8LAbj8k7q52R4sV3E4gvCamqp3j2GtXLoHgkg8fNS/Uvj5+wdZd9Hz4Roqwf3LVW88dzTAh5Rgv3Zngu38TCirxqIdrek4pxHEranMhaO6v9HgmjZ/c9KEMwaVw69/7t8h3fCOJt1PzN/P+UeBSyakDEb9ygav2beTug3ppJtdw4g5ddj5W5wJQMcj0niTHsm3jOPuK8SeUpGybtjP5hZ/XdmPO/xhBEDSTyMksMMpH6CC1/8U0mu0JdFyauOSdhpkAIC9k2Rk1ORkP/nv6VAQbxyDJFR6vZbGA57UpxBFonmLsF9SwGDPx9nIB2WIFOGg0xgZcBAqktfTHwlDUVfnDCMEQapAEjV8hK0xRUMtxrQzRKS2Ec46KPTaWGxXoVtUvYohGG7GNJgXcaXk83fdwMgCZOJ8ZgCUh07ZkxUhBOHIfDFGgsyhJQ3oi7PwnWDW1zEQoVJdCXnSBDnRIUAUs2vWCXQHexuXZf5noCHrilGECv3+Q74793dXcV+FgCpJ75CtWpZGL/5uiGX3GWy/bBn1O1P3G61MBz4IhMkrUbXsLy8hMGwi82tG+JnkuhMYnK+14TdI00ua2uKbaLJvGqfqSO4sj1id3hvPgeEGsKL1xF5dTT7LXhniwh2fASPvIy/sxHiy523oH3NRLIToXfpGrTl04h29rC+XIYf+NDpU6FZop6mpUOkWiRgnuUtorN9CX6xgsKyh+ByH0HvOiyvgsWqlYFHKiGqfESUNLEkvgVs0TD0I/QCF0bNhlGxoZc0aJsJvJhsvNwHxka5tAi3eJoYKfRBgKC/j1arjZR91q2LJBpjv7S0IIlbgolM5BPoIONlUoozbxfj7WOvHSvJUoI+GgGzCPXF1Yx9BTRa9I7qSxvgOyfjqVZ2ZV2oZKv40Vw2UBVfifdnxhAjS87QYkRBH97DZ2AvaRj0B2h+ek9AT0oaI+0JgyVKAtirG4gbt2StmA2w6u/Mj4pAEeXdQvoUBh3obk0S3fFgeyQ1yYITMsOSsCltXFa6XK8lBnq9BNu7u9AcD45nolavwUo6MIqLsD0baDURJQSY6bfUU2s3SW5rMGurCNsNGJUawkZWKJR73mQFEpwfONWJjGNWEGNUlwVMGhUMcT3H9bbpwn3jGpJBjPBGd8Q4mmQvTq7jxJeLRTUE2ugdyvYl/cFEGFnYbg5QsAdYqFeR2BVoVSV5TaCSAFKyMwQqLnTHQHrzJoaxidLXrmDzky9CW9xABZTjs5F0b0rNFOcH0R41beVPlgxkPlByppqSYx7uinSdMCiSFI29hpJlrJXA3VME5VmklRaA9rZ4KKV6CbHfQqqzDaTZ+u7wwpbtmnsOMiBzwKjfHwiYzfGJvjTVSkUk6YTdke2PuH8hgKvAbDVWcF9AVsxB37x9XBqtyWesr+9x+lXr2Py4A4An/whjaa+fQnDz+hEAEveOhwHO8XseB/jHf54zcLnHJIBOIHEcQMoLFEf7xIw5I3NdJm+r9qAKMCLbl3syHpQPZQ2CnlJNQu3zcuaNApAUS5l/DryVpkd6iiB5Nl6ovRWBTL8XQvM1VN70MMLtHWjWUOYUgp70+2KzDoIILwx34e0keOT8urSTTqcN1y2ILx1jyCIJ23Zx8+Z1LCwswbZNJZtOEJRMaPG+IsCpFEJCFOF3t1BfUJLQlMvjfC17VRZMwgTcEi5eawu7Nyboyr4VR7DScA4g3XPnml9gHoF5BOYReB0icNwk+zp8/fwr5hGYR+D1joDSZMvr3KCxupnaGVLozI1yDiCpxAYXkKLzjwQFAkiLJVjwZZN69HE8CZ0bMPGGyE1Oxy6UL45FAoXbt8xcVlH7FYAkDCVUL5wKAAAgAElEQVRuksgGykxgpcIpy0zSoHracZCgZeWfgzQaKKYRq7YooZFtGFhBxkW8bpr4D7/5m3jfe9+HM6cfkOScFvfxcz//P+NXfvkXpPrx3//Gb+A93/xe2RT83u/+HhZqdWxvb0kV4A9+4AN47rkL+NOnPy8ydunSCn742/8+/viTf4Tr169LVSEX7O94xzvxnvd8E774pb/Ap/74j0S3vNWizEgNH/rBD+K5557Hxz/+/2B1dU2u/f3f/98KI4ryNPS04CGyd1EAx3aUf5V6o1PjkCeisl1Hds7YtiTL8DNBZdTKsslPBo0DPf4xGZX8C8YTBCMvHwIWUyQkuOmGoR0ChY7rBpMg09QE9Lj5PAG50uptuvuje73HDfIsAGRWgnza5ylZxkRL/i5zsMg5/wD8S5QpUr4g6rUen/w9TmJvdH0AhbedR1xuwBjWgEhHtBcg3g8QDzI5QiaCI1WZf9KE8/j1b3undwkg3eabMv7+7hJAum/D7vj3n/D9SIwIqlLa5w4SKAfJ/DsDkMbjZ9MXZPNG1vVVe6LUlXjfjCTVpkeH46d1ahl+DkCNgaB3Es9Z/eNOrjXz3GngnekhYbueAiANCiV88Y/+8GgAiSkQeQCmZvMK5DEASbwRMk8U4gN6LMBAv98RU3Z6D+jrqyIlSFbHwcFsZT5eT4zbBNxHDCTK5zDZlCIIEhQLVdSKy0g1TwAnfnOjm2DYb8OxDCwxkSrMJTIkOIuTPXyPA2A+YwhIMH1sONJfImNdjgPb096hgDtMCxtMfPcEQOIczz8y/xtMotZhWwcm8CqZzOr92+e9ccA4r4aWhFeUYHeHCXiqb3nQEaJQYAKtMEpQd7s9tDv0w1GAEj/HpDTlAcnyyItapF4kEUeqY5tlu0lQUTGQ8gTlGiWzzDKuXX4OwZCJZY736jq1WkVJwmUdJ5crM2sbcN5QFGZiuEMfHx1kIDEISWtLGDbGg1Vo1RBJ00SytotvfWQfn2uto7EZwQwW0Xt6X4BIxuz0qSrCyAfIjmAy07CV96HPQo+6eEL2W9ehPbaIZPkSjNhF8koFyXZbpI2FfUR5p4xNTvYLY8F1Xg7adoca/H4Tqb0k3ktWzUZxoQDtpR2k/G57FVYcoFg9BcvygAUyvi30XrmEzoDgrA9zgwwmPm8CYSAR/DG5nutnErljDDCCG1kxhppcc9B4iEajAdvxEFLuzCAjp4JSdRkIm3K/fuJhb+tiNiebsNwyLM1HicVBbPvyPpi0VRJ28s6kGxsw7ILy1zIpJ8c0qY3Co8to9G4ieraPUtGBUViBTwaQU4TmVMTHJvYVA0nNo9l8n8TQsyIcg1KilFAmQGPaMFnt3/aRDJujghSCXbpOvyRBQKBrLDJK0O+H0t718gpcy4dtkCo1hOMuAaaFsNcUxpVWKyOkJxjXbhmApFlFIKQUHeUU+cAHa5CcYZ6vTxTY6sE5u4Dw+lAArvGD/ZSHSB/HfehG4bZz8vOnFRgplQKOnSohTvBImIdmDVs3XpUEeBJFqKxvSFu0H3CBmzGifguIA7hnNqB5GvyXriA1SzDXFnHry88DzgIWysqTSKc0ID2dZDGlvD6TNJA50pDEOhkngFU9Da2/B51Mr0ABBgR5vKIHu1jEMOojjAPldfaGdQxeuKyup5OBpPoK+62A4rwmdDQbuwIa7Tca6HaUzGmpXMZCvY5SqYRKpSpFaHlRmQKFFMODewrxVsqk0NhEbccR5gnHzeFgMNozTLLCRjG/P9PDzKn5qBNmrq+neSCBgBHltVlcyNqp8khidPJ7jgKQ8vOEWXgMgESALmeIKRCI+9msv+UwvxQN0rtPzfFOeUPmjni4Nyr+y4EomUMFkFY+lnn/OCo+wkLN+t9opONcMe5BHAJxR4P592+iuvPNaFx4EamRwg99UGJTZ0lonOBLV66jCh3nzq4LMM5+xbmP8xr36dxTSju3CBxlBYBQEuuiCJJJsKvxSoO5vI5kj2oKqkhjMKTvl9qvCzjmlLDXTbHbDqgEj5jzJTGo2EfBiuYA0l33mvkH5xGYR2AegdcxAnMA6XUM9vyr5hH4qxABSa7kCQ6WtXKTf7BjUACS2iCpRBi1mTWpnHKMFCv1Ajwu9DCN5aIeUFgmxxz5Zien7ecL6DyZojZYY3rf2bXETDZORCM/r/zNDazl74y1RA3xaQflvnj4V29AsyqIKc0lAFIK012EFjSl0pbxoZ44/Yd+4zf+A/72d/4Azi1SaqQKK23hJ372f8T/9i/+mXhR/PqvfxTv/qZvEpPQ3/m/fwc/+qMfkarA/+u3fxurK6t419e8E47rotfv4td+7dfwAz/wA3j1lYsiQ/E93/u9eOWrX8WnPv1pfPjDH8Yv/PzP48d//MexuraGz372s3jpK1/Bh37oh/BLv/RL+PEf+zGp6rp86SI+8YlP4CM/+hHZDKqFu9o8qmIwJhgna9QOs4UOEp95lCZ2jGSALW/APmcBG19APwUKV78OwxcaqlJ0Ci5FBpLSxx8DN3Kd7omX4Zw7q97Dxds15k/SRWZJ0M3cgN7jBvlerz/t8zTNHb50JXufB1EQAOmiMuK9UwDpqFjm8WN/MFdNxHuxAqmkI6oq8PHjriXmjmC4zIrf5H0fCyCdpMG8ludoBszqiki7ieeDWVBV7fdwzI7PYQCJyfE4aEsiSvlTHG7gs+JHsNVYsBFcuzkTnGSVec5AuttHvB8MspN+9zQJSMNdlESOGjs1qQiPQl8SON3YxZc//6lDABKTHg5ZPJLgi2FkEjaTQHw+rhLcYDKYAIFJoDwN0R92EQQD+TwZSvkcLFjOiG00DiKNPeGYTx3bGNkBnOuSRIfrlOCRGZPqsL1FAfm3mkPUSja0OIQuvjSKZUt/G/EaEMGqez/udFxgwpjJfDIsJ5PK+d3kSU2VmDJFWq7d7ozNa6ptM5Hqeap4Ik9O8f3R/2IagDMuWSnnM2FHD5FeH91eX1WE03fJtFCtViR5xoOJNN4LWUhKulFJ1HGeXVxclMQs5WgJdClpMVXxL23rCM+4VrMpbCrYNSCk30yKldUlOG9+AJc/+xw6jasy1EdJKGwDVn0Xi8VMVpcUN9XyyEozFwuI2xHiLosP1Hv1Hn8QiR2j2WhB84ZCZPMvRCisF1F5Qxlp20JDfGos9L/UQTjsyvOfWq8gTlgxzudJYRDY0Gz4voEwJiPORLdxBebZRZhnujCXX0R67Wsx/OJF1Ou1zLclgUH5J0lmy/+PPKmYQGy1e8qTJfThVE/BXfVQerAAfDVG3LsFwzsNJ43hlE5BD/cBcwGWZ2OwewOdfiz9VHNKSHpb0pYJIGmFZRj0npEYyAJ01LjZX3JZWMU2UgBSo9GEHxDQLcAftIXBUamvKKAupuSSmD5he2cHka/u2amuIexsolquSPGQMPUFPSIQwPArJoFO6T6yNcMGEl15WjrLZfR3ffGxtAcD6JRJI9OLRQSGCef8KQwuXZPxW0AFRf9X7YiXzlncfB62TfpZ9TZhLSvmAAFEzSgIwMP2qWOISDzYUlimiygiQy9BsXYaxluL6H+5CxM+Un8fxGK4hjT5DM4inMdKGHzpkvKFYuNJsvVjtq7XcomwLMqTrD+RiPRW4LzVgf9cMLNQ6CQsdK4rc2nMNCHDjO3Ul36qwRTJQXNtA/7NW9K3m80WvPI6Ci7gPFxH8Moe9KSHGC6qj51CbCfwv3xJ2F/Qy9jb3YJlm6hUy0giHzp9acKeYoFyj0SAkkAkWfMx900ETGOYVgkaiy+iGOHQhx8EIhNqOBZS00SgGYiDhrxTsrjixiZ3N9lbVQVyBJwazQZ2d3bQGaQCUhWKRdRrdSwsEDQi25Gy3app52OSjHdjEt48geMQz+X8IDu9TKlA/p35JjGxz0PYbNsEYg8fr2uBx5RpaNb6Z+SxOyb9xr6aMxApL3gcE3XW9UV+blymTmQvI7XtGVVnKYCEkpuyg5R2kkvRyYkHPlayzlDMHY4VLI6QaT/33c1jcAiImhKYbE6hhDgiXzEep5QJipQrvy+qoPaeL8Hvvg/+l28g0gIkWoxupwebrJ80FUk6SiG+813vHEm054UabEcsjlDFnGqeFXZWVshBEGncw5djKJwlwN+Vz/QHfWmHHJvJqrQtG34EXL65jyCxlScfewOZuPEARXs4B5Cmv/b5T+cRmEdgHoF5BOYRmEdgHoG/xAgcYiCpCmqykA4OLuhMRCElVJRuCtd3WhrBosRH2UG1JFvWIx9CFsjHSAjk33agIX34Uty8qxRpzoZSlPl84U2GUL5A5yI8r5ZiVR6lGyQ5M+VwHzmL6PQtxE9XkQxpbswNYgyjvAKNlVDDHZjlNQxbWzANHaZt49/92/8D3/4LH8HKLhNMLkwjwv/wMz+Lf/mrvyo3+LGP/Xu8971/U+j8n/rUp/CBD/x3soF96sknZSPneg6efvrzWD+1IYv17/mH/xCXXr0oz0PD0pdffhmf+9zn8IMf+hD+8c/+LP7Fr/6qJKG+8pWvCIj033/4wwc/l0pe4Kd+8ifxq/9SncfkFf/mgp3xzKuhR4/P9y0o2RgqoLKWE7tGylso4I8bCwIXxkqCB888K/JmL15/AvErBqJm+1j/DCbNrLU1MUY+6uDGNenHI5mTO2G38JqzNrizNoizPj+rd97r9U/EQMpuYlTdO+umxn5/J/fH98yEpH/lADyYJdE361by+IqpuW7dBqjMur+TXn/Wea/H75mocN+0jsHzV+VZ7weAZNQO2GjTn2EMQNJNuI+eQXBziKi5dQhAmpQDyq8lRbNZQlL6U8YsEvZZd2vkxXRU/O7L+8uZQa8xg2wa04vSUvQ7UWPJYQCJyZTnn3vuaACJ3jt5BfShAKk5SxmYZMbQmScME8ucr4JgiOFwgCjujz4pn2HJtNILOyRTOY0/yuch6KCJHJEB1ynC0UswNJrVuOgNfAzDFEWXRR8pXMdAHAWIU/r3KfP0GfUdd91tZiWCOe5H+/TC80aSVZNfJufsbmb+iImYeftDX4AUzks8yBAioMKDCWSR06G0axTCtIvCLFavwpD+yITsJANJeYpEaDTpUcOkmCpYYRJMjOdzz4bMvJ4SUkwOMzkvEj5JIiBWKbsPYdlkn5lV4d5udRRLeGkZ8bZiZywvL8B74jRufO7LaOzfEHk7gjlc2/Dgd9H7SrWwrGUcmsdZPaIe233bObSsV5E2q0jcFpIrHuLrm+KnxKKYONLR7g2RmAsI/L7Ik+r2AhYrbIc+bIugY4KErDZdF/8hMqt0dxnd/auIwgEMuwz3bSXE2yni61uo1haF1cc4qgIkVezDf4vHi1Ssp+j3e7AKi+IhVFx8QEAtQgBpw0catOE6FXgcm3QPJtQ6TjMrCGID7b2riAJKuUrJuiwEVlbWYJ3fgEaQLGdGTgxQnEMJItFfjm2CvhuULRRwif5DcQzHNlGulEfCvFKMBKDV19Bv3VSsAJO+RB1hIFmOI2AjvW4YeMr7pVFbgQyEaGV87UIrLkMbtJF4JfSu78PVU9glS/ojE6tk/RNs1qtrSLq78m4ZO/aDeId+ePReUj6IZIWJfF/YgvPmMwhe7SlAlu+0e0sAJPvUEvztIQzEiAY7CnAgqJTSF0ZD+ZHz8FeaiJ83SBJS/ZHMJ7Ka4hBmaR3eIyUMXrgkzB4pSCCzQaSHVRvP/V2OGih4DmPrPLCM4HpzChOEhQ6zJTQnAVjvsQcRtwKgFyMOYqT+rjCQ+IyS6C6sQ086oAIBx8d2h0BggvL6Gfg7V6QQznE8WEvrSJwE0eZN6ceJsYRecxMFzxFGI8Ep8WAlWzKgbCKT7ZSiBszUghnT+6iO2DbQ374q0plMkFO+jr6ohmMiplxXOoBRWkE6VAxH5Y8TIPAjJWXYbGJ/v4GhP5S9Qr1WQ6W2jKWFsgL6xwCGkexqNmflfYvS1fQ1ytdc4olKme9ckUFQby3zJFN+sQQxZdohq4oFYRPHva6P73oCyT44a30xDUCiRob4rXJ+jG739zt8T7MqyMbAH4mf8ipSoI8az7jvVGPdgfJF7tebMy5FStBQcrHcu+YeSSIlyGMc6M4l7egHlPklHdm/sl9w304QKV8n5E/FvShZikg8pGerSJoxzGYTYToQFlK/S9YfQTEqYHTwlat7ePTBDdQqLJ5Uc+pI8jADIdX56Uh+nefxPrnXLhaUj1cu95tL3LGdsdDC8upZgZOS+fVhojsI0esD3X4Iy7VgWRGK1mAOIN1r55l/fh6BeQTmEZhHYB6BeQTmEXhNInBI4kWBRAdLagUgCUgjmxh6PqTQk0hkHSolE4s1yi/cPYCUJ2GUDjR9hw6jAuJPkFWBycZdNj00JmVCQlUE53rR+WKdAAr9gLhxOmoBbtbWEX/9q9A/dx5RtwPrVBX+5Wtwz51GvBci7e/IJjQZ7kkVLhf/v/7Rj+G//skfwanAQJI6wlz6Jz/3s/hf/9k/lqD981/+FXzvd3+PbAI//v/+Ln7un/yMbBD/z//0H/GOd74Tn/zkJ/HBD34AS0tL+F9+5Zfl3CuXLgnI9P73vx+vvvIKnnzqKfzQhz6EX/zFX8RP/MRPCNPok3/4hyJz98Ef/EH8T//0n+Inf+qnpOL5uQtfxpNPPYkf+0f/SGRw8o0AE19M0ij/qmmpx/GWNGUDNSEBR7ksSouY7yDbTAe2CohbIfSSOWLE5DJx4147/Fzhbcvo/RkTELOPWUnHaVeYtcGd9fizPj/rru/1+vf6+ft5f0z0GGX6RiSIe7sH/kuZNFXuzzT1PRxRYS8ABZNzeUJgQsZw1vPPer6Z7+81BiUO9aQMfDkJe+fY5xoDVOwz60ri7Mgk2+0AklbQEW4NsyTqAQNC8hQT1xG5rtyDSU6IJcFuLlcRbm6KEX1w9Wh24P14fyfyqhkL2P30rJpMxg2HvoAJHJOnAUiHPJAEQBpn8ByMtbknkuD1Ih2lgHvGixJGnJf4pzcg62RcZjTzT5loIAceSzm9VJm460xbi9yNDs8toWhVYZoeqBazvdOEV7BRLRbEc4HsFcqSMYHFJLHIyJBB8Bocs/ySZv2et8Skpha15X75Lgge5YBNXjm/sromyW7bojyYNOCRP2BMSsGYN4u5uoTw5vVDwFxeSU3fo73dXeV9KKbpifgarX79WxG+soOEkl1ZEQuZUJSVyr0HmVSkPxGTvlx7MJGWezMyuZsft8mvmi5ara6wQ0J4QLAveMjiYh1WaRGN7Zewu7ctsAQBI57H6xZXH4RrOgi6Nw8AzFHhT56QVN+aeksYLkVIb4ZI6xoGL12C6zoj0I0ei91uH4mzLl5aSbAnTJ9qgZXmEYoeW16IiHJYBOSSQFXY60V0ux0Eg7ZKxj90GuHFazAMG2UCSCH9WciUUOs1rkMYG/q49HoqqSsV7HZRzq3UT8GrlxG1t0RyzNQ9VCuLsM0iAl+9XzJ/jOUVDJp9NK++LO9d/IiyNePK2hm4b11H8GIf8WBLFS4JGMt1Y8bgyWXs8vnIqmPr2vOwKHsWBSJdSOCgXKnJZ7n2pPeWAF7DCL1BACMdyHqLAJzrFeE6FkxL+eIwueyunQE6AeKgKWMJGekEMpziCpyVElr9rjCM6/UFxAhFQllkoDPGr6SBCWKKbHMC9+GzCF6hx8sUACnuw6F/0DAS/yCRQs2Yp5w7Bje7sOsukj3KZLJZq4IhMhatMxsonC6g9xfb0D0bcXNbnpPvMrq0CfZRzXIRDciozcBYhX8rECkDNY4bPo70mMkkL6fOSWNrCQFuMg9H+ZseMg9swFy2MfxKB7aWIiD7JuiK/KrfuSWSY5ZBFys6wJD9aQr7q9XYkb2MZ+twLEveS5xEMN0ifL8L2/Ww3whQcA0Y9D+j/Jm9iDRoCNOLXlMg44OLfe4/YKO924TtrcFYtDG8fkU8y/hrjh22YyG0iki4D4kawuILBk102h00m/vY36MsXV8S9ATBCVZXazXxxBJPNV1XY55IgCk/1kkgaeRxlCXx+Y4JsCvfsbH5aAKgOHhnmrznozzqZq6vXoO5Y/ySs9YXtwFIlFbLGUInuLd8Hjnq1Bzsyz2PeF6ueMG/A+6zxt9Ntp2anIvUe1NerzxkDiazVmQtORcrJquQ4DIAidfnz487RgWYGYCkZkASIBWgxDGWvlhJkCAYhhj2Q9QoS6mHiAmEpixmCUZ76b/YvoXl9RU8IECpktBzPQ9U8sjl9IIgVDLsBLEZgyAQ0JMgEcdLArEcr4WFZLgI/S4sk8zAFKleQDRsoliqIAjpxWSCPak7AHb2OgiFaRuiXkrnANIJ2u/8lHkE5hGYR2AegXkE5hGYR+D1j8DkDiFbr+YLU9kr5rraTBzEPhwDqJULqJYsGFIZenQF4awNCBfaXEgruTVdqppEdoPMo8wXKa/sUrJ1CjDKqfM5iJRX0rFKd7z6l9fl4lakhKQ6MFGbMEqJPHoW8BP4W31YZz0Mn78Cp7qBqN8QDyQ9Mxi3nAISOPiNX/81fPWlVyRxl8LGv/63H8V/+s3/iMbWRRSKBVy/cQPf9Z3fKTT8j/+X30Op5Mq9sgrswz/yI/j93/99YRlxc8iN4Xd8x7fjqy+/LBuG973vffK7T3/60/jIRz6Cp59+Gk899RRqtRoWFhaws7MjP3/mmWdE5o7JKkrhfeRHPqISlJmUgIL/VBJN8hAi0cOKN/5MJbP4/Lk2ukjgyP/4f2KzrOQWsp2bAEYZyOg9dg7Dl27Jhl6nAfzjBbQ+/4pscL1zZxHe2JWK8ni4L99lVFfhrHoYfjWTXcta91FAETdY5tLqVCmN16pjzGqfr9X35tedtUHWbVYvK+37uzmkaHIKuHOUSbK1cRpJO0Tiq4SpkmoJZePLhG4aKrbGbUDEcQDSGMNl8hlmPf+sZ571/vg8kjR+jY7x+E56f/ErZ92fVMFnSYVpVcDy/o/wR+L1RwB5xo6gfKT38LJ87+DF6+J1c5zHzDjAp3tVJPS8iofin8KKdBzDELkfIVXJ34ME70mu6Tx4RsD++3WosU5JpTLBreYSBSBduHDhaA8kjnHiFJ9JTI0VY+SSMuoex+VlRikfZUxtaBh2d5S/AOdRTSVhVIU/QScWAWQ521w2iubx4pmh/AfIKuC1TN1B0akhSenLYqLT7qJWdsc8CjkYZIBGzkad4mF3P+J6J5J2k4kzfr8qCknhOLZI19EDRHlC6JmEkwavUJAE3HHHaJwzXehu9TYJrdyfYXdvVxJhTHSxPdILZ3FpBQ9/9y42X3gXghevylvk95Ex1Gw0hFUTRaGsLaIwRL1eh+uqOZ+JNcrVcp7Pj1wmKr8nAvL725fBhBx9H/iWndOnUYuGiJIhmi3OoyFa7aasOZTXi4bqOx5BrVJF/+UdIBuPVZPh96qKcZ5HAG3gJ+i29+DYNoKAAJyGcqUE1/Wk7URRgHanJxJ4nLvD3rbIlVXrK5J8tIyQljgKvNA1kWyU1uitYtjvoL17XcAE7/yDCK5cV+OdwTGrA8MqIBXTdLW2o4QWgTo+h8AjvJ5pCBBTLLgwnIpIi5FNpyU2qvUNIErl3hTrJgC8Jfi9Flri80QpqUziLU2wsn4G9sMriK74Iq3JOCt5R65/VBGU6o6K2cN+3/WBoN9SY7Buy/pwsV6BaXswLVfYiWqMV/Hc3h/IfOzYigVHycvl5UVoui3ykEkawSmvwyo5CHe2BAiKwoAwF5LEhHlmGQPNh315D47nCAslJQhN8OiQb542Ysrp3opiv5BhlM8V/Jmhid8R7CqMsi7jdS4LSYoMGXeUTNOtijCVcuBDrREt6E4ZxoqH4MYtWOW6sFb5u8Jbz6N/4SY0uwKN41GwB81S3ngi6WeS2aEk3UbA9vi9HzWeTwPypvj+SUFB5lWl2WrNwWKtNGVbsuC9ZUE8GgmYjV5pNJDil7i1A7O6jLi1rWTbkgiG7SJOVTK+16XXoI6iZ0kU6AlE7JXn+WGIbnuIYrEA21Tgs3FmHcMrmzAsJVunxwSHHUTDFFHgIxIvFxP0hfL7ewIs2cICSlVbNxx0hwEa+5toNfcx6A2kzxW8gjAJN9bXZY1OBluumpA1UenPCqRWDJdcmjsHp8eLH44aA2etr9hH9MLSkQoAM9cvJ50ssnc/jUWv3je9dHMpt4zlw/mR8q/ZHjSXjcvBGbW+Op5BNOv5x2//Tuas2889zFTKv5fjRq6ecdv4w6HyUAHK7cGcdf+zACSZS+MEjukgDhPs77awsFAVAMn2XJHSFSaoZcna58ZugLbZwVtXNlD8rx5C1A4QX6YKh5KXk7WIMBBzgvXxErij4qS8n0+wzTnekqnHdSYl7Pq+j0ZjG+6cgXTSnjU/bx6BeQTmEZhHYB6BeQTmEXidIzDagREoyBaGY6JmBCKkCosJqySAY2li3FoyA9gmwDq/qUY42WPM2oDk4FQuPSOm2BlzJgcxcnAkB5TknvLNBiVksmpufqWqIM4WtZlhMzdnvI/c7HMEtmgGnLdvoP3nDRSrRWi9XdG6p+eR7RagrdfgLHoY7g5ha5YkF5i4ZGWtz8QRM3hZsojVtapii8CXUlbh5oHJwDCOxJR04A/hOi6CMICVyRkQ1OJnc1CMSRvZ1BLoyuQNPvuZz2AwHOJb/tbfkmfNTbTJjFIJ5APQh9+d68NTkiKPYS5uIImbjO1FYEi98izBKbuV/FrqBYr+f3a4b3wQ/sX9kQyQ9/gyul+8JMlMq7KOdEBJIltp0nPjXlxB1GFS4vBxlFwGz/KeeBCDCzQXfn2OWe3znu5iPJFyRFJl1gbRKKwquZ3jjuMS8FlihwmyqUDSxP473/BRgk2MszOAg+BILjd1J0yxWQDBrOefFf/b3t9ELCh1o8yqX5tj/P6ntWuRjpuSJMvvZvzzztnT8K8osGsERs1QWJH+P67RTyCEyfJCDSlBQN090mNGvmeUgVD+TTUbtvoAACAASURBVMnAF5lBAm/xXl/A4NfyuOP+pxmwCDJLAvn+HPcEIIlsjTnyKFEvLxtRR4DSuGSoLglL8dJg3xLFuh7CiJJ2fcTsc0ZWQJEnV1hNPFK5yRktyiOJHisEMgj0F90qSgQBtRL6fopup4WligKQ5A7kXZPhNCZ9lmSMlfsQyjtJwOVfx/lFCkiyymu5w2x+z6Vy2u2WgDucf6WSOUlEus4rlA4k3Kbc/1GyjZOn8tr8Dl5f/EGyApaF5Q088g+u4MqNJ+B/fl8S5vw9E8NkICl2QOaJkaZyT/QoEXEeSuDZLgJfeTDyPDInxoFPVv43t68ijAmu+AIYuOcXUO6EiMIWWh32vQSdXkfWDGRGcc4vveEheEUPRosKTTdVRTylzSg/5rdlfUA5L8pXdTsdxTQ7fwrRDV+8eCrlwmiFJ+f01D1atTUMG9sCtiysP46QjJreLVi2krOjgp4hnikpdHcVgRWhdWNHxgujtK7AOa4/3BXEwx1oVon27MLqkaKSDLThe2VRD4EuSgPTq4XXTjQL0bArLKaSu4BC7TySwb4CkKI+tKg38r2k9F8OIImUo0bpv2XolRLMooXgxo4AhprfEGaReges9id4dSC51Ov1QJKYrqUwC2vQon3xrVQfUJKPI4N7zUCnN0S/24LjOAIyUh2qVPJQKBRlraWx72oa7MIppP02Iib/k6GskcJhjCitoFAtIhncQkRPMhYz0cssHo6YujLvskePyYpxrBDPnQystjZOCVM42GXMOQcoeS3dqgpYpBhDfaRyPotAxv3wRLdU2jMLdqL9HegGmWCMqQazsoKotQMWLwBDBZw4y9A8HXFzB0ZhEQnXyrJWJBPJEKZqtNVTQF++dpjoaNMkRKexSQ8xUvP1h12SZ+A7NSomwt2WsOJ110DUUtKPLPji/dtnlxFcUowtgnOJRmk3SsYRvDTQ7UVIwx6WlteANEAcDWF4dTRbXfRbDSwt1mHolBoL4dQ34O/fQFJahDHswQTbTwGRr2HrxkW4NfpQMQSKHWQS8B/5qXVx5cZNBFQQI8uuVARZcgvVogC6HPPY9gls5UVe+Zycr9EJKh0AKwdSdsJoFVDyePm/WesraU+m95ozkLiuTNk26AsZEMxUbGeyCnV3EclAvUPVh1xZe0q/ziToclm6A28hNaceCyCNFeeMN8Wj5qnj5q/Zc9tfDQBpUsJOViKUm0sd+IOhyCWWaxXASpBaNkwtQqvVFlCf7OpGYx/PP/883vXOd2HpWx/AwL4F58J5oLF9VwDStD4//i5SGXx1aJaJKNUxDALsN7dhm/6cgXQf1mTzS8wjMI/APALzCMwjMI/APAL3PwJZAlGpOlMQROFBqm5KUe2lmjql8WWKhfoSFh+oIGUCL47EW2FMKeG2+5uVIFSGrkCv34PrOPJ5Aj2siFLgyEHlXW5aLUyabGfEv/hvZUZ+YEaa7UYyLWZDVcBm9PrRTeoOjMcWYF7hPmVHyeDoJqzKMvQFA8nZBpYrL6FF4tX2u9DuttD7fFOYV2mW+ErCWDaBrCqkVEC/34dpk0UVK+kZ+jVkrB+JZcbmSmOlIU8Aic8q1b7Z30xYfOITn0CpXJYE0EsvvYQPfvCDqFRobK2enecotpUy8uazCcBGo+T6OgzbQLi7OWIojANut9MilK69SqSOg0kKkMsP+kaFN33EvR2l7V9YyP47kiQRN/jctOvFFcSdLaS6o6qGJ47jGEiUXcmT6Pe/sd9+xVnt817uYXzzdChRMiEReNx3GO7Cbb5Bo/MnK3ozwOcQYMHNeJQlMadIlcx6/lElJWUMaXTbVZXdJ/EtUP3x+AjOSnDINY75vsnrT1a4UlpREpsnOO5GGm0mAymX6jkCRBp//lwGkrHN73tW/DgejDCgLKmUs4rE84VjwhRvgzwc49fPpQaZvGEcmYBMouFt8c8lb+6kHYyHfzyxP+v5bh887oytdILXno17d8lAGq8gPuQfqICkg8kxT+2QvcpDjavKL4d1CAGGfg9+0ENKwEeYQmQZEeDhZ9T8rCqA1dwizJ1Y/cy1iygXq7CNAqLYxn6ble4R1hYKIuNEmZgcQFITZXY/9wFAGmf55GzFk8Sd50yawPNnuSE85x4m+Pknd43PE6v0qLFtVq4fw34+wTjF9QfBI0qSZUXVI4CqVK7C+vqKzIH+nzTlfagEJmV/QpFwY8FJGPRkDcB7I2OY8lHio0TAR9gv6h5zCdDx+Y+sBJGOI5uttAYtTVEvawjDJjq9BnSDvlwB2t0e7OUN+FubIElKNw3UF1cR+2wvOtxTpxE3AiVrJ/ei/B+ZHCTjGedWofeA0moZ2s0eIr8hINPQj0TCTksNFJ44h97LlMvsYf0db0Pqmei/1IcZNYG4D1MnOMKEcxlJ0EXk1dFttRF1bvHpBMAia8V9wyL6L1yWdUDS24Fz7hSCyzczZrPyDKHnD5/N8TyJHSvcZc0XUTrMRq28CsPbECaRsPFAP5k6wgFlyEI0mw25jiRIDRdmpS4AEv1w7CUX4a0u7AfKCF69phhhTFJmvVE8sgQ07EiMJPZkcDsLKNihrENzWWTeUy4lpVhIMRqdBFahgMH+NSUrpmtYWFhUBUQW6SyUeXbEiyyWYigyd0JoBHwKdVQiF4OEAJIPUzcFcEv8PdVlOIYIIEQZxdvbNp9ZEu/0ciIQ5u8r37TsXPpXJcG+uuaQSXkyJE1VDCKykAvCWmJb5HfaZ9cQXsn88gj85LNJBmhpqQ+weMSqQXMJIG0LCKAJKzlU6z1nAdYDZYTXh0iGBJYUODB5jDOLZAiiLyIBBX5m8vxsbTO+/uD6ctwzTeTtKMEZdBV+Jg+oSyFE1OsgiTpKccCwpKCJZHsNFhyniP39JmoLywg6W3AcC4m9hP3eAOawiXKpKB5eBjXsEoDeQoFXRevGJZHGs60q/HYfg34TleUqgjgQphnbRnN3H5s3b6Lb6UrCfWVjA9VaFZVycaSqwIvyd6ofcK+QjeUZI0UkuE0rkww7LGE2KUk9S6L6qPXVSefuO52fBfRhu5iQKs7XE3lRUt5GDMpcCqhE8DJTTuB8xzHTcGBk8q73FUDKZBHzcfkksTiu6C1r8Gp8U5P6yNLo9WAg5f5H8tW39TpKfAC6b6LX7UG3dLhlB7RJDFLA0smki2X/bbqLaO9dw4ULX8bjjz+O9Xe/HdHiNqyLy0h3tlRhp6gP5OsaznHHS+yJ9+BRgHIKOGdOI7x6AykVQghXhwSQdmBawV9fAOk40+eTLozm580jMI/APALzCMwjMI/APAJ/ZSMguy7hF2UAUu6DpNKSXBKLKSwSVEqGyHUUSh6SzjXo1G0WCbSjaewzNyCZ9BIrYUUeJgxEBkYSOgSHmExlhappjsxgyc7Jq1nHF+1yw1k1fr6YJrDEDRmrq0QSyCiKBnMUp0jMGtwND57jwN/zkQwTVN6+gG7cwJcu/zFq1T38zTc/ilrBw5+8uAR0C0hf1uDoXWEVMbmQhBFch/IwrBAm+yiRTSufW+cGNCX1n55JmWdTxCpS5U3EpIVIEEkFLivJaeDNBTewdWsbzRZNbXWcOX0KhWJJDKxl02nwDxlPlNBROtYHWwdNpGCkMi9W1ce55IMkKzN9bQUMUV5FVadn6clRkkX+zapcbnCz32veipJQEb38HalgzRORwmyi3FbQAatjgxs35HVM0/C+mwrAO+0/J9kUZs0lM8adnvQ48ntPILt1SIolq6qcvJ5ePAxwTN73SSXsbpMGyU3jWYWcJTCnAXc52DC54c/v8yiGzEnfx6z+f78BpLsBgfJnmSavMus5Z93/JECTS/NMi+84sJInLKbFj9W8Rt0SjyKRZjp0qHFbrqWzuvd22a7x0498P+NSI5I0iMUrAdEAzkOnbpOlnBWn/Pf5fcn4THBqBsB423VP0O9Oei8H7+AeJOxGDM3sQQREylPVkyDSKAqjRC29SChdRwYEtAhhNMDA7yMSMDhLRkknVdXWlBdTkm8qWcXxmewjzy7DsQuSICX7YHe/C9PQUS3wtyHE+kRAq+Ml7E46bh5qQxMJuZPGn98lzyReM5m8qmEIg4PzGv9QRpCNRBi5WQKrUi7L3Kuqz++0AR2+O865jUZjBFBJlHRd5OiYxNXPrsFZ8tB75pIkuUe+RwCarZa8jzD0MyZBgnK5LEykyUTi6M0zVpxTg64wvpv7+8rTkRKEZAD2u6iVNITxEAO/I4zmBAma7R60jRWEV3eRJkNJWNdrVQFiYlaYF1aQ+nviwaKKchIpZiH4Rom4WHNg2R423nMOg5e7SFpbYM1NGNE8fSDeOM65BzG40USatrB6/hEY522E11No2zvC/rGKy0iDJqzzpxBc6aLf3sTApx+SiSToKxa1XYJ3fhk+PXt0VRBkbVThX98WZrJ4x0jxiynrIj91gbAJx3FRLHhwLRe25aG89iiSTjvzniKsYQpDyt+7jig10Ni9pdpOljI1vFWsPbKB1ALsRRfDl7swFy0EV8lEUQU3amBUbCd6ne3v7wkAGIcDJadnWFhYqCkZwzEgkww/rku5NjMsD20/RVrQENy8IStnttx6bRE2pcwo8xSHMGOCNgq/IXjL9mtpFsLFGoptF8PoBhIjkL5LsCeNlTSeSM+JpJfyRDrsD3eQrM3XZ6MiFWGtFjKAZU8xkYJ9eV5J4Gb+QdbaOsJbm9LW4l4XuuaKz6fmLcqYxP/mYbiLUhCkpZGwvziXyJidAQOGVZaf03fIXC8i3AqEYTJ1HTExZufrIrmHTmPqZ/LnHgFIZNVSis/fOwwaE6hVZEzF1BFyJ82LCN5yDDVhmOyjsTDe+kMChAU0W32Ui0XoIsGdotNPEIQGFspqjCRARrnGQZ/SogZSzUQUdOT6QUA2WYByuYDITLDf2MfWzg5azZaAh5VSGeunHkK1zPaiCsiUfDTBUTLONPk3mYwFt6iKscZ8b0ZesGMMm3w8kXeg/qGa84wJ9EgA6YRj9rEFTFMG+kNA0QkmgrxfjvZx2QPm9829jnpajmlc62Tg0hHPP+ovEwDkCW5l6in5mvk4/0/1wUz2O/NdG7Xb10nC7qBFsFEQkTzYk9P/KO6kIrNqU3beM4SAGIQ+bMtBFMYiE+uefgBbz1/ACy+8gEff9ChWVtagV5agDbrCVBImJvs91x8C+J0AQMqA4mky3Oyz5XeeR+/ZK9KB2UP8yMd+axeGEc4BpLtttPPPzSMwj8A8AvMIzCMwj8A8Aq9pBLIq6RxAEukMyXup7Zja/ESyaSt6GpZrFlyTgvsRLKl8lB3bkbc4K0GYy9KJ9BoBmGwDwY0RgZ/BYHhI/1uqTsV0lPrgrCxVXKl8IzVZkZdriNNYVrTDnQUEwzZoc5GkOiqVGmIngbngwCzZOPvos/jzp5/G1nN/gc1BiMefeAvOfv27cf25JXiNRYBAU9gQQGvoD+Ba9FfSRT+ayQyCQjF9lyxbLYqTVO6T308jauW/pEnSR3TNNYJINKZWxrs8n3I1/DwX7IqJFSmfBLk+k26s3DYRZRJ2jIBUPMsmdLSdkTjxmZXE34HcHe+XBsL8OwwpQUJpDLX7lo/L38qElRXueSKTC3xWAtsPnYJRMNH70sUD9oPOxKUNxEORgkkGO+o5x0zEDzeSsSSrJD9ctQ3L2DKvaZsfu7gAfZTXINByUq+hY6rqTnrfOVhhrZ+SRFR+TCZwZ/Wf0ecmACpupK1Tywiu3Ty+Sp/Pz6pkVjJPOyiLk2nk3433zKz7nwXAzIrnrOvP+vwh/52TgBOT5xwhkzJ6LyN6kCG+YZPtbNbzT3s+s7YO+0EPgws3hSF0+MiSjJl0oXOW7ashCetJSS+RumTicqJa+ND1jAPpwpwhZT+4Af/i3XkQ5SCU9HWCUveW/5/5ek9ywr1J2GUPkDMGprKQ8rsYr9ZVn0sietSRcZDAsAgmRZLYCcMB4jSUOYPzrwKQWACgJMTU1zBZDdimi4JTha45Mi+YdgGbt9pAGmKp5o4BSAfRyG+TgBOlsY4af04Sv3s5h3NULlXH/1aV97oktNqdjph3m8JMUQUblA6jd8jBPH9nDWhyfKX/A+Xo8nmS1+V31BcWMvauDturIg4YT87llNhVa4l2py33lzOlGQfO4bV6PavSPmBPyvzGpDT9WXrdQwAS1wIs0mG/pt5V0WKBygBBRGCDrBZTWEId34EetYWtphkGPM9F0Stm3kiqbah1ANlHQ3Q6HXW/hgVraQ16ex8LjzyKYKcDLWojDAjcGWi1e9IENG8DwyACon0sLpVhn10BtnyYSUu8b0pvoRzoNVjnKbXZRq+1ieFgAHr0xGTOxQFMLYFTqMp3slAnJQsyDpAmgcjvSZvnmsKqIx7uwVxZFzlKw6pAi/uoVxZRrS6i9NgbELy0CZ2Si1LRrwpjeM1YL2Nv61K25lMMJAIdq2ffBGPVhlWxMHiBxTfsAvQOYtEOC6O4llEyYINBH/uNloBqZJvw4HpzYXFRSUuS5UeT+4wVTpBP2qZD8/cErU4fZtzAUBScWfxkoF6vAW4VGO7DSF0kYSiYLZlW8h60IpLlKswtrv32EWkhUl1JdrFDq+KCRApwwmxNcFAQcTB2cF2Wt/oRU1XG6QLMtaLM+erhY+hkhBBA4jOKd+WiAokICImnEZkeLqwzyxKf8FZPfLWcBzYQ3GjAXqoh2NmVOWJ0B1wTZBAG5US1ogH/ys0jpVon2dc5oMX5cCr7SHA+JWPGe5P7FPbU4m0Akqx5eU6kPHSyDYlau1K2OuaamcCeBY3vVHybDLQ6ochKu46Otkh4JahVKygVPHRbDWgEDYchbN1BktpI6MuV9jDwexgEA0RxiGa3g+39bYRhBMd1sLKyitXlFVEicB84g+DaJlItkiItvleOayIvSbk7kww8+hMqf7BcJjEvmmMRGkFHjjPTj6xQZMbwdxwDKZ+Djxu/7ZUNhLlM4kkG+gmPG/nIMeuqyXFc1QTk+hdjAJmuPKgIrB4HoOVrWZFiHmyNmEAnufXJczhmu29cw+D5y1I8I6D/kYz46QCSbnkCsoJgbl68kXuw3UcPpLzlH0zkCkTSUw1+L0DQoTS6DatoCPuIY4/0KVCmM5ZCRsZud/MVXLjwHN72treO5jHKKBJUF+n30qrMbXGXrNOTAUhHvX+ybQuPnsXwlVvigcUOTC/I/dYeYER/fQGku2ls88/MIzCPwDwC8wjMIzCPwDwCf20ikEnZ5M4KSsaOVX0KURA/Al0TvXdD97FStVApGDA0bswINh3voXCSBKFU4GaVqdTGzyVsuOnm78ZZM+JvxEQOWUiZwayScssq1ciKys3GNXX/KZSfiwBIhgVzdRWpkSK8tikbf82swDxVhna+jX/wwHUBkF76/JfRMUKUH34M5je8F+bOKWg7S/Bf7cJMWxIPAkXc5KnErKoK59aHVYeB70siihskkWWxTEnYMBkmxdZZPiOJKAOiYsyFOZ+f989NKZNROQAjFbKU0vEDAaO4iSIoxKQGryV+THIw4UiATZmxU5aPbCkmlGjmzHiwqlmqqw0DrufJc9BolZtibiZysIm1taxOY/wZOyWtYcJbfxDOG2wEX9hSyUcmP3QmTJiIUVr8SnZGSQoevQE+SIowmU2pl+M3acfLmd1Nn+O74wZPNqc5gDQLSDiBt9HUexn7HD1mwpvXJUFyHGh2kv5z1HeJlAvNpCcklMbPn8VAglWCtVQVkOtOvI/y75h1/7MAlFnvdNb1Z33+Tn8/XhEuyQpWXR+TgD/EQJqUdxnzd8jb/W1JjCkJIt4Dk7vBFb5b/5Cc56gSVjIdBqz6KjRLR9RswyiW5PJRg5t/iExeGmTA6TgoOtZOWR2vl035PA8BomZULx8rOWgebu+v9/ub9r4nAaSY80U0EPbLhQsX8MQTT4h8qBoHTbguJa7UPDMywZ41Zoy++LDkCxlI8s7EB4OMA7IzgDgJEEY+fCkuCBCTCZByrlEsUkmyaQYiP0axUEPZW0QYcChmgzGxzwSpFqBasqEhzACng6cfAUiZF5O82xl+GtNidzeMpfHriHxYniTN5V3TVECddrstv8vXBo5bQLValnlf+Q2qefCkx7iPW/4ZvuMwY+2o9YSWeRmVRt6K+fcI80vukesIE/6wL/eYF8GIZ2Gaiowd50lK2GlWRUAM+oyIhwtZFAQ1CPySgdRoCmsoYkGJsCwKKNgDBGFPAERNS6Bz7RDG2N/fl7UKLBcafW50oFpSfkZ5IjZfGxAYIwOJpebeY2dglWwYrw6RhAos48qNbZgMi3anh4RM6fIpBL0uTD3EykpJMeMEHNFFrth94xn4r96AeWod/vYQ/cZVDPtDAVUStlPNhG0kKBQ9mE4Z4WBfWB/jbIk4VvJ/cXkRg83r0N0akqABzagh7O1hobqM1dVTsE9vINxswSDALbKNSqlN1oSpgf3dbbW2YPLdXUDq72Nl4yGkJplKjrAzGXuyZKSP6hZinzFTbKBuVwGHjBf7Es8hc6xcqclahsyVcNiGocWqfXirQEB5Nh2JXsTW1haMtC++VuEtMtFS1EsWzMICtMSHTsCouCTrQXoHBU0fpmZCr9kYbPdhDlsiRRhagZIr7SgPGH4v/YSCqxlAnxUCEKRSffaAbc7+r1s15XmUMYTsc6vwX70+ko0SaeHsd0pekiAVpeAI0PhALAgXjOoKYANJJ0I63IVFdlBjE9byKUT7+0jigUjZ5UwmYaJT2s4m0+kI5lE2Bx2SsMqeR+RVyWyaIl2XP4sASJbyPmJ/sVY25F5GkrwiFcnCpQISP/PVkfWnCHwCwogn00+pKsT0RDJdRP4Q12/uCTPPtjQ4loWSV+GgizgcQrcXEbZvot8lgEsZOxNWYRnD3i1s726i1W0i1RPEiLG0uID6wiJq9ZoAQ1KwRh+mhVOIGpvyndxPWbYla3smzam2QEao9FVawGTcqcliOJmrs/2PJOvHwJW8YC5nbh41Bh4wYU4uOzx+LWEg0bPoGB/Ho9afo89MA5WyD016OI7mNgFqFBOQ1yHop+ZJFlMo3zlpXpMLiOy7xgGku52jCBq5b1zC8Plrh9d4U6SgR96xcr9Kwo7fa9ZWYb0J0PZd+K9czZ6HhYXcL+Jg/XDEC7yT+W3yEmwuemSg1ya4n8IrFqDbGlIjQZSGsk9lGDnvsZ1xT82CgC984Rk8/vibsbCwIGPsOIB0GwOJDLG8bcxaA932+xQ2FRgGO2rtowFR7KPR3geMeA4gnXRhMz9vHoF5BOYRmEdgHoF5BOYReF0jIJsrGs1mmy7xO6KPd05JYZWRBt8fwNJDrC3YqHo04KW0nNJ7P+6YlSAcN8bmdcjsyeVqKGNHwEUk65i4YdIsA4q46M03TyIBlyWhcu16tblgdTc3eq5UELOKSoCQpXVoBQPxtRvi4RTBQeGhDThvexbfU3HQ3hng6aeehVmP8eav/zpch4GXYg3YeQcGF4aIuvsIfZU4smxWKDIpEsB2WCkdy2ZRZAElIaeLdIDreOJlQA8BJp+YlJAkk1Rdm+o+M9keVkbmpqaKQUXll0Q2oPJ8eSV0Vrl4EH8lbMTqWfE0IqClQ75fVbUH6p4E/FOgWxDniYksOSGmyPk7ZbJSAYTqPaqkJTd2zplTwkZyd7sKQNLsjMnAczLj3wwUO9w+xjPiY5IsJ5TUuNvN4FFtdFr7PCwbM6M3zto0HfHxvHJ4coM4k4E06/smfn9Igu7BM4dM3Efv9bhr8n2LdIyq6L7TY1b/v5cN8kG7vNO7urvzx/X92Uach1YxeOnKoYvdluQ6rkI461vum84gGcTKJ2QiiX9U/KzlDcTtIdKgoSQmzZJiN0mF7oEWv2EXYZ9eRtI/YJmE26pCPQeCcqmkUVV6Xp0unhi5VI41tQ3kknTjIOgsgGk8YLPax929qexTs/pKdtokgJS6S1JheyIAKU/wjo2Z08Y7VZAxJjWaF24wgahR4lTJfRIAknlVY5FEgCgmE8lHEAWIY1/AfmFNiocGZbI0FNw6PLOKTnuIMEkhpFKjgHrJhCmVxhzzM49ATu+U/pKcKiuUR/n9ewr1nX74gA3HRGDOoFUJ2OFwgH5/gCDwRwwQ23FQLBRQKBalOCNP+t/J+MGEoKYdbsdbW7dG8mbC3jLJ7PFgFxegx4MMXOIaRBVkMGHJSmyyl3U9xe7OTsaQUcAe25LnFVAu87s0pGZREuDCohgzq5dxPg3R2NuTOZ0AkjCLLQ9ewYYvLBGyJfjuyMymH9QAYbEG4w0p9F0Pgys3UV8+Ayui7Fwu90uwKRK/izCKoZsFOF9Th6tXoV8yEbZ2pPCHCVm7sIDG3mV0un3mzqE7VYBSdVaClbWaAI/0eGSRTSQsHsXisB46A+gJml/8CgYDX8WDrCKzBMdKUC4WxD+G6w22ZbKrROqYLBl6IpKtZy0g7O+g0yH4whZgwtAMVIp1VKrLsGwXpuFAC7m+UD2HSz+yrvl8jWZ7BCBpBEnSSDyQUs2BXS8Ka8J5+DT8i3vCMorCISKfoA1j2xfwiElTNYeod1qt1uR7DacKo+ghbLdkTI1CH965s/CvXJPkdZzqMjZwXWquLCHcbck46ZkxChVKHzrQogj2g2sMEyIrQexH0G8NoAUaorKDYGcIO24jKadwHjylGJ1cG+q2AD4E+tShGEoEkWVdl48hlOIrLiHp7SmmEb2PwhYKbzuL/peujGTrcsc1kRcWKToTIHjJ9VbE4gMWbMkglP2sL7oDZC6oqUsVKBFAss+dgX+FbGlNpIylREjkmKf7kAljdcA4EbQ6fM4hqTF5zGx8ynyR+CMySKQYiYfpwXuMRRN9KYAQMJiMv5UlRLttJOIdx3FT7WPkGbxlxP1tBfDySWwbvUBDv9dEo9lFtVKBoSWwUgPgkBIB4XCA2F5A1NuG5TnQLAPNThO7zSH2tq/BsU0sra6iokPGvwAAIABJREFUtriAhQpZGQrglm8QNhTZRZSXZn8M4bmKWa9UAggVqedR86pSDZD2PfKVyc7OwCL+fDRHZv8xIjWzQC6T/jxq/L1XAOm+zs8jMPSgLYg/2W1foo3WJiJxlzHoRjJ+xwFIE4E4yfwwktUVgPX/Z+9NgCy5ruvAk3v+vX7tVb03gAaxESDARaChoMBNDNoRI8uhsMP2SKY0IWvk0JCSRyI5owlTluwhqd1BSUOJ2se0llFYskRruAAUJXFEEiuxEEATQO9d1bVX/TX3iXNf5q9fv/5S1Q2AjpmfEd3VXT9/Li9fvnffPfecs5eNK8B/SInPUSxdxUDqli6l7B3vzb4vgbFdQuu5NFZ8BRlIqnOl5Z+pEkjWP/TEQNICajs1OCUHlmOIrHrmayx9FZqofFBBQ4oXkeCRRx5HYfoYbjsxrV49YSBZqYRsKlufhVgMIDLQruO71hMBpWzCfvLSnCciBiMyv7CQ0cfmzppiZv6PH/lPh6gPOWwIMt5/3ALjFhi3wLgFxi0wboFxC4xb4PAtIDVKna8pEEnstoWBxE+pCx+DMgweSjkdR2YKcCwab3pKfz9UVPhB20EWIAzyt7e3BNCYmZ7G57/wBbz73e+WyihuSoJNBclZlR6TbUzoqEpkBQzxXBkzSfalPByrewOymCgvYwtYw2QMEyiSzCAYk5go3nwU8S2r+PvTl1D1yc4BYlZkNjws1XZwpVjF0/Ui7BdvRnBpG1pEU23qSEfCNAqpiSc+5ZoweSTwNuhrFKWycwqQoyRReiOSXBHF9dTnSRJJYao1nTYcr5cJE26ZtwGDbpX82GVd8XNWSAtbi8wwBuA0SA18hDGTLm2RByAwlVUrcz9WQu5Kk6hsIhf3IpdkVxA2VxTLSKT32KYEDxNZ4LnH59F47oIsipl/IDDG67VMW6o7Dd3uSPlk/YOVvLFHH4cUsDx8p31Fv3GQ/tnvhCNBpgMnr4ffTu/1Hcinp+vc3QvoDLTqPqM80z7+TL0eBNfb6KPa9yAL/BsdX9T7liaiDltJm52cyb0uCToxDl8ooH1ur5SbTfkhJhS75E6GVu9qBgggodJGvGztk4bbV2BrqURgdi0IU1kVuyrSVtSmJ8CcUTPM3DSshSLCNV+SbFk1d+e2ugGu7B5ZcZxWrStz68HMv74AkjAyD8ZoGdU/rrffqUeeyiCNOEgvgBQbBEw3bgBAUsnBdKBXP5gk4ZgqAM7uT8lLpcwmSi0RSAg5p2oRDCnAjsQPx/Ob8JkEFzmnRMkgaRYsIwfXnUTeKqLVDBAbhiTHWRRSKeegizweT5ImVnsBJDFp6Z8AvpG2P8h3lQcSwQf6y5B5ZYg3zU6tDq/d6szpPBZ9EUvlcioFpmRs5RkPZLjuXkEmP9Sv+GB9fU3O3c3sFSlddwpmsCXSPuIjwygoDDteiowpyESjj0mW5M08BplUnp6mFJqScO0kKDPvo87LF2NzY0sS7GTmsItwDs2Xp9FuXIRmqHgs1Cxo4hMFbDYNuPfYMEwL9b+7iInjp5DzanIuxglsD7Zho95UfoqaBfvO4yjmKvAvBbCqOXhLbZglE7npHGovvIDtBotL2K9YxNKGZSaYmZ1AzCp1kHlMACmVf+O1O9OwjtjYObuJdqsh3jeMc5i2dx0H5XJR5LoIADJWyfwqnSPHEC0vC4BEAC70WtLuzaYnTIxKqQKLcmSai2LeQM7Ni/yYetSqGIbnIRtrc2t7V8KOn5k5TFdLgFmAYTrCPHLPzMO72CQEAr+5LrEQC36ajRpqtXpH9lc8jsIIxUIOfqRiQzNXFHN5ghi8fqu4iLCxJLGeJO01Q1jo9GsiU9C0HJGfnKxWYblFxJ4HsziL2PegF3PQJwyE55dZWA/6HlI2DbU1VM6cRtgOEdWvqV4hgWeEhD+7Kvt1myyvbZjTs4h2mohZELUwj3DpmvJK4rwQ1FB4401oPPrSblI3ez/SAh05BwHNFEBKEsV458BEsHI3+cxLUWxRssMjbxP2qaOqAIVzaQpccCzrbN3/JmAzrdhLGWspfZB7drdPHEWwtIU4asjvM28mKUoKah2GIZPxzq1FBSDVtsD2SNgGpSrC7dU0zlQgvQLA1PhvaErdgDKRfhjACyK0gwCO68oY49KDyG9jZ3UbDrW9ohiG7cCPAlzbWMX5Kxdg2AbKlQkcOTKHqclJAfkEMBL2Lz290uGeBV2mBtMpCiBHLyxKMEpxW5KCPeKJqr7AtYoUxXWma9WW3TLcux5BvSPqjXkgHWR8VuPrQfc8wH79YmIB0HbvOwNhdMYzHhmMlkirUe6yG5zZ4wE1RFL6IPFlPwCpV+539N3tB5BEVYH+bic47pF1moLCrySAlIFH0nEUly3bjNhAWKfHXQ0TixUEiQ/btNUcaiof3syjlmzVTOnj/IVLuBp5ePPxk6rgchiAJMta9fxyt51E++zyPklkAbf9jX3xGL9FJQyyX2WM0Kno0cbmNgGkeAwgje504z3GLTBugXELjFtg3ALjFhi3wGvfAqz6VAavCpyhXjsD+phSZkyS5PLw/SaAFuami5gqOfj93/6UJE5+4Pv/BzGQdh0XH/7wh/Gxj39ceRaYJjyfxtLKpydjDpFhI0mNjvE4lVEi5PI5PPK1R8T34IEHHsCP//iP4+d/4ecV8KNraIsPktIJZ/DLRTwZP1xcKKk2BZxIBTElU1JGEJMT3DyvLeARvROYYFGeBQAXr+3zlyX+ZULWvbOIIyf/DkdMYCkkwKRh1naQrK7iqpPHpdpNiC5WEF2tIWhdkySOqihU4BDlKbIt02PPpAF3QRq1R/b/vSH/oOefad7vMoN298y8j9SCgAtlAkesSqMswBb1pFlaqdysOudNMlmTpBsAVMen/AM3a8FRMllROzV2DuDefFTuNW5ECNdbCBo0PGXlbHrHMQE9Bzm7CMcuIIlUdT0ToVzYu6eOi3QgmVfc6L3VTzrplWYaXe+bNWgBPTA53SPXMWoB23kXUtmLPVIYfBY9CdJuLfZB9zSo7fr9XsmidCWr0oMeVEN+aIJhhD/QQZ5JdvyOWXgPADSqfbvPMfD+h1xI9/G7mTWZH9A+xpDpwihNiM8JK1fVy96VoCdIQ9mfLs8p3lv+bhqpA80nXtpzNb33Z1bnEdW2dmV8uj2s+jxHAYN5vvZaR9ZoWLt3qkQPCICOeoaHeT79jnVDCawD3EPGGpH5T9Mk+U6QnSDczk4dzzz99aESdlmCb8+1K5Sob9NkPCT5SSApZkFD15Z6EiopUI7XTICGImEXRT5CSbzX03lPQ7UyB9OpQqcMKZjo17G5sYHJagkylctcF8u5hDDA4omOHBbHl70eSKOeZ+/no57vqHE8K55QMlMJtrZrIPM4Cjm/23I6ev2Q1UM5tEwuThVKKDnbYZsUXZgVtOvXhH1CIIjfZcywubkpz5kMXZGWTVnNjBXIpqGMYUSWRraJz5Uq5sg2YcakDBYpvxDfEhP5fE7iFMYbBARtJyfxCkEHnluSyloiUmwtP4HJBH5Cz5YQc8dOY2fzRViUnox9WBNH4W0uyXVvbNI7p4TcmSoaz74MTXcxPVWU62SVOL2RVlc2EAYxHLcMO1+F70WYPnoEQRtw7yihdrEGkqTNso7W0y9hp15H4HmwigtIAiVHNn3qZiQ7yxLD8dEI+8qhHJ8nn5vlOfj5GDuNOvxzlzJ7IVimg8nZecQB2ZCU5GWCUPlVGtPzCFboS5IyuRIdUehge31VYqlCnjGDi5AFPTkTxWJJ4RTSsCxsIcPbF6BsuxEj98YKomXAP3+xAyCJJCL7RcacZaFQsCkFUNwYm25sbgLWlDCgDD1LojJu2pUc1FggMOugfT6Vnep+9mRYE9iK2vJcGYvGUjSkiZSZ4+RAjEAkEem9ozMJPgF4q8LsIVgVGRW0Nq9i+pbbEF29Cj9mHyQ7gBLIOiLKUwZNmBkD3K3CfX0VcTuGf74hgJNZXVCJ4K1thH5D4lp3/hii9WUltZi2157hRQoQdlQ8F3qINTJkyJyLRXaQbSXzXNhCnFjQUwacRGpWTnkhETvJkv7yPikZTvotiRxhCmaRuWxYRcStlfR3jV1yu4y3BqyT84ivsKCojcjIAUYOWuJJAQb7sDx3tj39pwgW1TahF9X8ykIKSzdBnxlhwPKeUwU7v+WjVSeL0RcWkPiMEfQhsBkGaLSV3LIXGyJ/RwZdKV/AxsY6tra2RC2gVCmhOjONUqWKcsEWkFCkq8mWg/JkY9irYihVuJUl4dkmHPs4dsvc0hkw0jg5+8Wudnj/+eIGAZxR4/Nhx/ve/QkUD9tGMaR2x9a9MWh3fL0v1u4pkJL+2gvOH/LG9jH/yRDtKqwgGNSPhd/NSu324c1Ac8VWVawdrpGydWz2u1HxzcjnlwJIWo8PMYdMqogEOxx7Q7gTtkhURqG6Dim+RALHzsm732g0ZZ4iY91vN/C1x5/DicUJHD16pMPQFOnW1GOv33U7t5xAcJms+G3k7l1A0kjQeu4SRK5ygL8sxyhKOhoGryZAvbmJtt+QPMSYgXTITjzefdwC4xYYt8C4BcYtMG6BcQu8Fi1gpD5BPJcKcJUMCz1xpHqWQIsZo1wyMFl2ROP+d3/rN7Gyuop/+A+/G7fcdJMExQR9Pvaxj6nFkvj1GEoPXNOkcpcGnsJpSiNPgkndOt4Gq1yDUGQmPvgTPyFgFDcGtfweA3KCQ1nFMb8vlYURE2sqy5D59PB7rKjlH+5DIIkLHcrfMMmSVS8X770Z3oYH/+IKrOoUrNM6/Pwa9MiG6U3IYt8g4cb+Mta8MirX7oZ3oQ4NNSRxHX5MiSBJIXUWxrt15yqxpYTkUsCoazGYFqSrNuls3ZXre58+wZdd2KkLqJIDZZ4YOhItlspfJp6osb9T25YK9CSVMErrFgGrrE5Af4aUdSQL9O0VCfi5WQsTMOdMJZHgG2g/twX39qoqQG3F8F7cFj8CLdyQ5BzNqIURpjtwrRJsuwg9YUWxpZLpNIovzSJuXIMm3h+sZp7oGF2rvqPYC3qeMlJpVe6r/CIM9Wy5wQW80msfXOHfD0CS5CXlNKL2PgBpWFOwSjdisqZn8Zt95yAASrZYz5JAmZY7j9EX6BvWPq8AgKRTeieogZ5R0XqzA7y8lgyprN26249ATuYl1PtMyEKKNgP1LHraRwAdM7/PV4BVtsZUXrw7egGn7nbnM44jAvocHFtKvoheTF2A1L4+MsSD4JV6tQYBqiMTICMuYFSC5Uav/1UBkA5zUZRP6ryg6RgvCdkQ1sIinGMO6o98U949SoFZxxbROndekvBJoiOXq8A0C4hY7W7YwqDYWF/B1GQVWsy5U20ZgCQFDywaSKuGte7zH+a6O9c8anwb/nk2FzOx32g05A/nbSZnGTcQhJE/rqsYuOIVpSr3GXd0V+v3u3x5viIj6wu7R0/vm4ll+hdl7CNKx5FRIDFPVhRvFmBquwASE969cl1SzZ2CWQocpMdOJDJ4mYwdAQ+yeHiPirFE1gJBjgSb66vww7T4hM8x2MHskVPY2jgLw2RBSATTnRbGCVXiGo0dNFvtzn0bEwsomhYsbMMuLqC5eQnb23UkiYnc/FFoJQ127MCutwV4sm+ehH+lCc0PYS9Y8F+6iFrTR+DVUXzzTTIvt5/dwPQdR9F+6TxMi+wr5dlh5CaVhK6/BbM0i2ajBS8Xwb9A6U0Vz/G5TR95HcLGcgdk6HSVdBySJDuloSKCJjPYXrmk4szCFAzK5iU6Cq6FXK4AM0+PDMqQMT5l8Y/yh2yWi7j7/ifw1PIpxE/lETXrmJmqIgqU51Fn3NHpO0PmtZICjGMNO9sbMKbm4a2tKb8iSoulIAh0RzFLDBe6W0HUWFXvTyaxxnvIJD7lA8WCZwjK+3LzJZQLDkzLhu+1JCFL+UKO+VrKshG21tQsWleWYJ+ehXvVhmEQAPZgTJUQrCwhsQjs0qNIoiLAdGC8LYZxfg7e5U0kYUM8lnJnyoheqAnA0ty4KDLITPQSbGV1P/t597aHhawBbnEBkWEgSgGRhMUJ1TKiLV/eNYuxHkEhiTHTmI2sQSncUnLJGqUGdVPiRf/iRZA9IjJ83obyaPI3FbgUNJRnqkgs83C6SNPpUV3i5Bhk7Psw87OI2+sIQw85t6AktygTpzsqJspTGo+xIYvGCGrxVSJvjMoIARo7dcRhLN5GBPgI4rAdWh7Z+PwT4etPP4VEV/4ufhBAJ/shiaX/zsxMY3Z2BuVyBXH6vIVRzPPHoTxTPWnJGicrIGDzkBVFRnDm45N2nKGj6qj58Ubnv1HHv54hvzuezMbTQcc5KIB0ULawnKe7MCRjlh+Q8XzY+81ivkHxnvgSytqZ43k623YxjDg3XDeAdJD4OQWQ9BRA6pQYcq0VG2hvch1owioZiE1646oCCmF6yR/l/8ZrbzYaCI0JmNE2zp59QZjM9913nwKQKBOfFnHulxzkqzHZYRrqTh6n3/M0tsmY/cq9+2Pa3YBHAfEiUUqZ9QbqrQ1EcQDmA8YA0mF763j/cQuMW2DcAuMWGLfAuAXGLfAatIAsnFM2iFTTCZNEE1UbCTYRwYCPxbkico4GS4vwe7/7O7jnDffhM5/5C/zo+z8gyRIykD7+8Y/j4sWL+JM/+ROUSiWsrKzgh37oh8T8+Y/+6I9w/PhxXLq0hNfd9SbUNi6JjIeTc/CDP/iD+NxnPyt3+53f+Z0CRj3w7d+Oa8vLuHLlCt73vvfh5MmT+OxnP4uzZ89KYunOO+/Eg2//jrT6Uy1mBbgiGyaVjsnAJS4epTrTdcQoOQuAcwvHUb3/UWxeuQ9JzUQ4swKnPo/gio+wFgq440y7SPIaVu2voPLknTD1GhqtLTh5G7GpZDS66gslL6daUG39AKQMPEpTA7tPuW/lei/AtCsZwC9KRTkl7A0mR0IlcaTFCCMfjeZOmihUFegd8IjfySpbhYGUwL3lhLCK/K4ENhcF5rcFSKovwVi5C94jTXBxYC2yejVBsORBqxhIGhGcGVWtK5Wvmg3HysMyCdhVoFtVxK3lDgsKTDgwoUNPBYvVaTuSdGMlYeal0k9u7TV4Hfad4tVewHcDSJk5sObOKmnF9koHQBpVyc8Ld04chXeBBtoHT+r2MpB62z0DkAaBYKPaZ1QCY9S1miVKHjZhFIqq6jitZMxAk1HHH9VnDnP93dea9dV+jDBWq7LqnEAPpaeY9JJ2bdCEvYeR1HWBkkTp9YtIkwgZsMp3holNzdKEiQQajR9yyxb7AmS11/YBVhkoZc4Vds3cR0jCDQKxXu3nc8hb7/N+q2SKjMU9DCT6nDz7zDOHZyAd6qJU9f7ulnqexC3kbj+BZHoH3t/SJ0ZVslsLC/CvXpbqfVXlTOk3K00CmXj+xUvCgpisMHHdhkH/CJEgTUlR6fwkknYipdcFYB3qutOdU5mr6/lq+jLID87PbG8lGafBFgApEtZwJqHDsbLjh8jEs/jCdEto7WdSqo/TYg6Ru1UgFJNjba8N0zCEbUDpM1tTyXaeV8ZlexpJWwEIgzZhbWdeJEy0UUqOBTOWhYmJCcU6CoJd76TU60QBWzG2Nzflc16nVV1EVFvG1NwiNjdeFvk3JtT5mWm78AMmAAPUWhG85pYksnO3LiJe91EK6yi95WZc/sIT8FotmJQ2PH1cfIiqBEI2l6BXFhDW2tDjlpxbN8uw4gB+UkFQX0LugTnEZhvJMwWULAd+85okydlP2Nd03RSWGxIfupVHY2sVLU9HEhFkU8UvZBxNzh5HlHpEis+jhDCKncFjEBWRZLtfA5V46y0NYWtNxsi4uSEso0KhhFxhAvlTC/DOMa7oBpACtOcquPsNj+KJ5VPQL1bhX9kUDySel+9DNl+pcZOFRkqerenFaDV2hOlCQKPdasJxHSksytjs9EAiEKCS32SW7J1PO2OxJK1DGJSFCn2Iz1BiYG5uDiZaaLeb6lpE8jcvxxQ/K763uWmErRpwE+AmU9Bjg5gxXErsvXyO/4TYehI15GY6yN03h9ZjK/LfmO+ubsK+eQre2S04N1XQeu6iYuJLPliBPDwfwRuZV+JAQKdOYY5mwMlPiAdJyP1CTyQPnRNlKZ6iDCK2IiStdSVtTdBPJJdZ3EKgj7Ge8vXR3SkYVQvB1cvii2RUZvcwZeWLfIZpjCdJ9+IcEhZZ8EZZsBYqOo5J5rpGAMtHIhKXqlgsMchwUqAvvVINk4CNAYNjWhShWa/JH8cxUaoUodkGjOIsovqSqBuIODfZcHGCF166jLWVq5ifn8XkTa9DtHYVhmWIzxqLzTrAQCpDTaluStM5bkH+IKyp6+pk7GMwFgC9qyS2znxphjMkR82Po+KTUePuqOOP+v7wsU9Jew7bRgH8N3J++W4G6KYH6vZiHHrtPayl3tiO78qeMYR9n7EcmW7pxucd+/QMEx3abvxIOnsmaXq9ABKLuDIJ4cETkGr/QQBSfbUpa3HkEkQ6wW7GDGQhcd3IYgxKrSvpWI6RLAi0jBjnzp3DSy++iHe8451SVJr5DPcCZZk0tDU9h2BVeWtSveD4339a/r306H3wLlzd54Gm7keB0ox7o6iBZmsHjRbB6hgGi0XHHkg3/HqMDzBugXELjFtg3ALjFhi3wLgFXoUWUHWzTGdIFR3/lVbtUmaM0ijVko3pCQd6wopAG5/6jd/Ag29/EJcvXUar2cR73/te/DhZQx/9qCRmyPQxDQu/8zu/jVtuOSMLe4JKH/zgB7GyuoFf/uTv4X/7n/8V8oU8PvTBD+Knf/rf4Itf/KIEtW9/+9vxoQ99CP/T+9+Po0eP4tFHH8Xzzz2Hd7zznfhPn/403v/+90sw+5GPfAQf+amfkgSAAooUyyOTCJCqJsr6xKxYDZTHgWWikC8o+RiCJtVjuONdj+OZ5ZuBKxPAYg1WexKtp7ZE/58V/oXbTsB/YR310zswnioi77ThBW1oVgIzVxAd/95NAKR03ZjxhjrLyDSRl32ucisDFpkig9SP4rG7P58XKzlD+htJZXkkfhme31Jy+pQq6PgcybJdmfamh1ULwAT5e06j9TQribsMjzUD+TcvIrKa0DdKaH3jvNyqc/IY9IKJ9tk1aIUCjIIJe9pG++wW4vaGSI7Qy8A0XNhGEWSRaGFDQBExiZ+cgX0kj/azrKTd7jRft0zEKGBh1Itwo9+Xx9LtQzDqhH0+F7aJVZYK6u5tz2I1k3MUpIaJKhqns8pZSeT0StgNOg5/nzGQsn0Icuijzt/jgZRJ12XHGJWAGJXgGPR98T+xykii1p5FeW8zSt9Jq5n33HvqbzPq+oa110GecXb8QRImvb/PwCP3zhLiZoRoKxTmlPOGHNqP7QyU8hjUvbLzi0wLN1azp+xBAq9D/ZX2NlhnX2tmUY2VBQP+pdW9mvWZIXJuDs6pnEiQZFuv9F6/58E+z419V34OyZ8d5B0d1b+u47Xc+y6m1bjSF74lAFKHI7TvVlj1bC7YaD93GUmiQIjd6uvU/y71xgt8VtG7WKlpsI0IE0XKg7VgprJTHPdlzO8CkJigQqC8R657O0iV9NCDK+Bha2tTkljcyNbhvJ3PF0QKriN721XZbbpTQLC1B0DqZ9Kd+Yxk8respCZLY2tru+M9SAYCt3KpLLEBWc/izUCQwWOByOBNimzEQ4lei558j/EIt0KhgFJJ+TZl/oS7R+LDiLGzU0MYtCH1FLlJaNEGJqpFbO+sgSbn9DVjks+ymWRTicpGK0BtZw1WbhLmTBX+WgsV10P5Ladx5aFnEHoN2HYO5rGj0LYSFAqWPPv8rSW0n11SEmQwxQrHIIDozEIP2rDvqSJ01hE9YmEizyKUCK5jq/hBLlCxq0QeSQOazRYajTbEyTElT9uWjYnJCST0dJKYUnGnqUWXyZ7J2CMSugR1NDTzeTQvXoBmFhEHdUnwF3J5FCYWkTs6Ae9CN4BED6QAzUoZ+skd4FIZwaqHpLmO6alJAQIpuxaniV5h1PP0BJCsEtZXrohMXJyNT3GCYrEA23ZS6UoNBj1sKOFGAGmQZ14qY9esbwozhdKGTMzSCnP2llvgNFMwVOI3IieKPaOKlzSwiIZb/vgiAoSI/BCB20CpTYbYJYQSyzEpnbJ+CKoEdeixeo/JNJfj2jNyrc5cFfFGXeL1hJ5iWgKjOI+4uSYsn2zT7QLi9rYUIchnFGQTZpxKeMu9W4wbTBgVC/Xz66Sbi1+omttMRPSFShkMZiqFbM0cQbTTRuwRbEpACcAkaiJmrNz1+qiCNT53E8bEDMLaMgzxM2rI78T7iMl7Fhe5JcQt5VGmmD4aYqoKsAHIiMvPAa06oqSE+vp5aatKdQKGw2IqD1HsI3fmFNovXxIJ0CBMUNvZgU2/KrOMv/vrL6BULOBN734v6pfPwbLIYVJMayXNxthadWwCqablInf0CIyyhebz55QsmcGCjilpk4yhqKXP+iBj6qj45Ubnv1HHP8g1DtunW468736v8gV0M+RZXHNQAEn6smV3wNTu4jUyyKVAbkUBIlmc0h1fc3/7+Az8S5tpTNe7TtsNfG4EQKJM4zAFA1GHGAIgbS/XMDU1hdgOEepqjFISqmT+xKIc4bXpged3vOpYoPnYY4+JhOhdd90l74ICkEwlVa7xu6EK7tJCxD2xIdeNd5+AZmpoPb25j22/Zw7UTOTOHEf7wiaatStot+t0fYRhOWMA6UZfzvH3xy0wboFxC4xbYNwC4xYYt8Cr0QKqxpJr1Vh5AWUyc9QW12JEfh0Lc2UUDS76QvEi+MQnPoH3vOc9uOWWW/BzP/txfNd3fRc++clP4n//6Edx+dIl/Omf/RnKpQp8z8OZW89gbnYOX/3q1/B9/+JfSBLkw//rR/BzH/t3Unn4Yz/2o/iFn/9ZPPTQw1JF/R0PPigSdv/u3/97CVBfevklfPazn8O73vUu/MfWJOpPAAAgAElEQVT/+H/iyJEjosvPpM/3fM8/QmWiLMkBZeKs/AiY0OFPlbeg+XUksm68U7KlGBAzkJ64/3VouVdgNeYk0HVvn0ScryG5lod/YUNkQgrfPov2X69BX5jF5jNLyBkBChNFBKzKBU10lfm12rqk5eS/HeQmSyOoPToJAFmidi2wu7OtWcl4dvC9TKTMvFhLaNRNryhWVnrCOgojmjoriRyYE7DPTKD5DMGfNBnRB0AyJxYQbi11uliWjOPv45bXkcgi04ALNed0Hq1nz8Gc5ecx7Ckb4YaPqMaFtC6V77rmwtZzMA1KtJgibRIFNZjHpqHP+fAfqVEfpbNIO8wC8NV4F7JjdiTLsorSw56sa1FlzuWFFTRoyxbgTDqopFeXGW8fD6TDXAorJCVh1KTHQH8ZvX0eSD2+MaPW/6MSHAMBpMwrqMvPp/veOs9ABqf9zILOGze8wHdPc3V7GGUfSEV0L4unR2Of+/ZKmPSTteN+TDIwAZa7ewKJryEmk9HUEC2uIfoq/SAOJ8vYAZAGyRL2w5f7dZKue8reYd3REdU299+/jFGsKp8WPfvMBL2vln2PnIxz6gjCFa+TmBkDSId5Y/fv26/9VN9TCWTOQgTlo1jH6noLmJjGpB7CtShDSwYSZdcIaKjE826tQgyO7dF2DwPtkJe7hwA0gvnY/9AJ2p6HLfrSpGCY2k/D5OSkSHExYZUl6IWJwLsxcyI/tvcF3z9OZAASE2BZkYnnecJ2UowY5YnIJDoZQ5nMXMZIycrK+8nX8dyB78sx6o0Wmo06bEcBqPRKIfA1PT3VkUeTinQycITxrQaunVodQdBGGJLhwzgsQnmigEZzM/Ux5PNlAp3JOz5LStT62NjalOSfyBBR2tBx4RbnOjJmlFBzbj+JiSMT0M1EmCxaG/CevyI+GJpRRL3mwdAmkL+jCr1OlIq19BG8F66IHBznJoJ5ijWj5IgpWcYnYGg6aLxerzWVtBlRrpQ5NjFZ7QBIjm0jYiEPfX9435JzNCXOJMhBttZO24Rfo8cTfWMYzyQolasozh2BM+2g/XIGIPEzAkj0QIpgz1aEjUe5OUSeFCoRQNJi+vSo+U6xSRL5XgQX69cuipQhCzX43FzXRaFI7yVlLh/reehxU/kHURYq9qRCXhgJPTJ2LGzYWruMVjtQ50lZOfmJYyg7vmo3zYaeqyBubQtbVLES1H1KjOozMevCmKhiq7IOZ6sAc2sdrCEJZV9B76BR+re+IgASt1hXfUjAO7lPS7z1Im9LMeg0oPC6E2if2xaGt2yMyVi0QYmoSg7h2jISdwJJW43xbDOyf0zxSAmR2NOKoSqjR8qw4Vn9ndQ3ldemy1VkcWIioC7XCupdFOCUB9jnCacJoEfJRhg2tMiDwXeaQCWBGasMZ6EqrHZ551ncplEgkoy3BAyV/NiA395A7EzD0ndQKBUA2xbmEtcu4jFXnoW/sSxectn7H0YxwkDDuZdfwvLSMm6/7Ta5zsnp6bSPx3AdyulF6fvM+1HtbJ84Btga2i9ckP+LNGWVsfOKtK/EEqOCpq5Ba9Suo+KrUcP1qOOP+v6oz2/0+kYdf9Tn1zv/9Pomdcdz1vw8NFeH9/Ju8YzMSHZRvLm4WbOLEtcFK+spaJWymFmUwY2FUTIGkeVzcA+kXim/kc/vBgEkvljs55xTpBCi3RYVkWvXruHee++V9T7HNs6LZP0J41Dk6TleqKLT3i1j0nN83Meo37OzAqNy988h0UMOsag9sop2c0XGsjEDaVTvH38+boFxC4xbYNwC4xYYt8C4Bb4FLZCu+wVAkiBZ8gC60jw2IuTMRDTBDX9T5OuYLPiNT/0m3vmOd+LUqVNYXr6KP/iDP8Da2pr4Fv1ff/zHOH36NO697z780R/+IWZm5jA/Py8Mox/+4R+Wc/zYj/0YfuEXfkFk5z784Q+Jd9Jf/dVfiZn1O9/1LvwvH/4w3v+BD4gUyBc+/3lsbm3h/vvvxx/+4R/iAx94vyRSWEWspFUoX8fqVmW4K/eQJoYY3dJXKWMiMSnFBV+mW154w82ImgH8CzuApSpC7eOUp0jQ+uZFMQ123mIj/GoII9Lh0fdnew2OayB35ASCnSuKv9MxPucRsox2GlnHCiDqrjOXKkdJAHQDSB0tjAzSSxfd+1lI6nzq+1FA8CgR1lHbo/koK6KVd4JRmIV+rw89ctD6f1L5rLSPKSBLgYZ7JZTUDgIghc09FbhcGJiTkyJVIHIzrW0YU5OItmtwqH+/tKW+LFWnTCsYsPU8TDMH28rDcCYQtjcBewLO0Tz8ly7JXnK+1PtoaLXdK/h+DDPN7Swmyfq4DokwdUOG8j2w8wO9nDJ5He4u4Fp7YyiANKiNRjE5hn2+ZwGY6cl3VV2PWsB25HwGVGoPYyCxMjpbkHc/WjlmWk06KkEx6vr2HTetMM5+35dl1gdAEnkaeg6l3x/Uf7qrVbmvUTJhn8iJNJT3RGu4V1Gf/j3q/ka1zw2/Ml1tIe+811TjgjQE54PdpD3HB/fWeXjnWh1pPF4/GYv+RbIbB3uB9V7nHgCx300MARUPc8/DPJBeGwm7lKHQKTHYm5FRDA6BTNSwApX8FnppEkhlPdvKC3W0AgeaW0QxacK26BtCGSjFrukuHkgPBJ3+c36tr4ThnjbsMy5kn3cDnNdTAEC2z9b2tszT7MtMVDGhRek6MngU60pVPDNhlXkmSVsw4SyV0IP7Veb5IGbmcSLsIspZNVuttHBGJcRcx5KKa1ZY8/widScsi3RuGlDdroAAHfV6TdjXBB74XQJIrOSuVqvi4cR4iqCfeD6QxUMfJ13H1raSsKN8F7El+kCQgeSLn2CkZMIMMrIgcniZ3+Pm9pZiOtGDUHw2IpjSJ6i0FEG3bBQemId9cg1w6nC2TwJXq8Iipm9MnBSx0zQw+YYFhLkl2CtzCC7W4DXXBcSaWzgOU6NEFyXQcgj9OlP3SpI3jqSdyECq1zgmsiCHkr9kStmoTlQ78RifZ1b1LnJWnBcFEFPACD2vCL5RDkw8qoiiJREqMzchN12AYRsIrq1JcUX2bMiW2dxYk7aWd0GOqQkDyZiehz3loJUm+DPgkM+dz5yMKV1YJZCCpUKBsmS7EnaJoQCoTAJOM2wBM2LK7KasJs4FlHojMOO1WwJGZoUfck2aiYkSAb1pYQRZ5UlEO6uKXcw2oL+SsK9iRF4obH07fwxNqwl/qYZinlp2RZGx4/njYEvNh2QgwYJG709dJactdwYGWiIp5/l8R8hg5vDgwl2cR9D2JV4jACr3LNJym8Lq5ZY/XkX9wqrIQXKkIeC8sbWFeq2GxeM3yZwnnlUiVadiRmVaQs8mE5puKwlDsp1ToCwryBBFZoJgEpMr/zAWPHXY75olo5pI+kkhlSngl1dnEZQpMoNBYx22bSKXsxWoR3/PIIJulKXAy3JN5CoTiOIWvMgTAFQATWFXWCrBLWMIhGXVqO9IEVmr2cYTjz8pMTZZFm4uh0izkMtXYaIJy7YQaC60sCmyiFwnEfAzc9PSR+nrJChfyrglYNCZE6Wd0nF8xAR+Q/P7AebAUcc/zFx5Pfu+2vHJsPjyMPFG971lzH1KEA+KTzOPVsF30zWUSMPl5pSHHj0pU3+0QwFIXHelMs0SYo0qkBoCIJmJg9rKzlAJO4LxXE9z7rJtG41GHY8++hhued2dOLY4k86FZiojy/ed75ZiMYlsfNrNuyWMOyAYx+UMVO3bV1mQABTuvRnB9AXMVS9i5dl74TWbiFh4NZawu55XbvydcQuMW2DcAuMWGLfAuAXGLfDqtgArdFUSRJwslRIJ5f9NDZZjo3p8CpYVwtmow6CsRxLht37rt/GOd7wLN990k+iG/9mf/md86Utfwi/+0i/h2WefwZ//lz9HuVyWxMiZM7fi1OnTePjhh8XriIvFn/zJn8RHP/YxWZj+6Ac+IN/7/Oc+J0Hpu9/9bpGwu/3226Uqam19Hd//vvdJdemf/umf4tz58yiXSsJEol8Sqffpyk0lfDqMKhojK5kVJh64mMyqUUXIjcbJNPs1TMTtZejuPOLWKpETaHZZjKI1w4J5YgrxxXVofgBLd9CqNdFq1FGcOQkNm1IJquRE9orNdeL+lIW0D0TKpOw6EMrelUK67M7oSrudIJMuSX9Sm73RqInnkWGwwpnPkGysBHp5Dtob6jCuzqJ19mJXR9qtgB7Yu/oF/GQl2BVJgkv1eqMOnVI/YRPW5CTCjQ0BTRRrgTo5OkzdhW3m4bol6JqJOFJSCcwfSXJnuIT6q9b5hwFIexaTB2V4DLjSUQyMDAjsx0Bi0kVplasEaS+A1I8F08+TZ1gj7gOQepKxIxkwKfA3KIk7cgHcdXHdMiKvBgOpN0kgnhBpf+7bRqk8FyVNgrXtPQDSQTumPbso3hBRPUJ4ba0/22fIwUa1343KLB70PrifVJl7fK9ZfRqoREcPA4mspW5fJV5/7vaTaD9/aQwg9W3szAOpG0ja3bHbn0mNAUzIk2FAsIDJczJPgQA5XLy8jKlKBdVKCXFICVMmeznA8k8KQKXTTMaE3Te8DRj35Yr6ADXXWwGe3eHOzjbICGIsQOCGySzHzaFcUuAR52jKXMqWsiTEx0GKHCbEn3Efg7CnnQW3SBPJAh41GgLESNEJ+7VhiNQcgQTF7OqzDUjWKjlcoN1uCyOHjBommjOTcoI+BKaYnMvOlwFh/O7m9qZICDHJyPm7Vt/ExCSrvknEIGtHAR0qxa5ktfjH81rY2dlRQICwMyjLFkGnDJiw0nTMfMetmDzzOFYjB27tBLRrs6h9/ax4E3q+BaN0BBO359GMl6FdKSO4uJTKGIVS+GMYBA7oIzOFsLEpnlrkgCj2jgKQmg3FAhMghwU4BJCq1dQ/aLcds6IdMoQkIR8r36tavY5Iy4k/EBP8lpODYxkoTczIlymbTMnOOKyL1wi9hsIwwebmmrDQktBTAJKVx3QlB/vkEVizNhpfOyffZ8xHIE9YSwK6Ub5JMdAz1hk9jOQdSQGuTl/nMzdySkLV3+70fymuITCbMooIgCaT04jr9AtSkrw5x0B56pjESoaVl2vnPK4khe3UN4WuPAbCtgeXXpDFaXh1DwUnBy9pAGULCBIpaIr5DhDMEVZUBC0/g6h9DZ//4hO489YjWFycE4A12zgm6KYNwyog9shmU/2UcmsxJXXFO4YgTRFGso2IMo66Lu/CFx56GOfPX8D3/8gHEdVW1HtIBlJ6cMKI1tQC/I01uh/J+ydnZsGNgGRKalExpPZuxO7iLOkc69BDHYEXi18UrCkgr8NbvQzTLcAyNDj5KbTra/BbDWGCmabyMjXzBSBpQzd0YbbJGsYuIWD7i7UKQVelTEDmRIQ8tKiFVqshzz4IfXz1K1/DiWMncOzYcVWOpRuYmJyXZy3tV63C8mOEzTVhxWX9SRUdEC2tiMQkQQbBqARoU38OBCAdQP5zKADzLQSQdmO14QhH5jfbf1C98d/2i4/6FVplRUnd3kajzj4olu5eO4iCQJe0qviNce7l+iz1OzsMgNR7TaPiv2ESdgSQWhtNGeeskoHYVJLuWdGM8kIy0WwoGXj+n0DSU089hfve8jYUpKaS85Ip3nY8joCncr+cbyirq65YfDUpt9ddcNddeDIAQCIb0HIc5N54BJ57FebqNMJCE9rOWMJuVP8cfz5ugXELjFtg3ALjFhi3wLgFviUtoAAklYBQgTDXUYlUMBePLWDmgS3kohzM5Sq8l+pAuCUVsaEfSmKDi0kGn5QCyZIm/JzSLvQckspiAjgGddZDAQ1Ik6fmPPfjv5lkYaDMBZ9UDVJCI4plcciVaRgFsoDjApzJJV4qKxVZtcpjqtxQmrRJWzH73fb2jrCOcvm8LI6ZTBCjYQEvlNSHSF1IWeSur4QsQg0mFjTSfFSlpB/B0lkFGaG2U4NbdMX/R74v7K3d5XK2SJZEV5qoUmyfnnN0NIX2ytftAkip/EeH5cSFSZYUjLGxsQ7LVmBZFAdyT0waslKMciTawjT8i0sd+RWVTGRGLcskXh9Cwko7ypVQgk7PzyJ3exnNx16WNqMGv5gsE0CCDccpwnXKImvHRYcSIlFV3kwafSu2Uayd7JpGASx9r70Pg2XQPbK6O5M96a5kVEDuXgCp9xj97iFb9F7X/fW5yGwBO8gDaBSAMXIB3HVOMlw6Bt/p7ykxZ5+eg/dNJRlz6AX2gIbn/TAxLRWSKRCyT6ItTfC4txxHcLm938uqqxK9X7Ur28Y+tohw1T+0dF122aPab1T7v5Lvlnh6UVqEyW0ykYKakncSbGHXXLr7nLx+aWtW8B+CgdT3/es+8BBWzGHuWRJcZlHdy7fEAymVFR1w0ZyvJBHLSZoSTvQGYTJXpNCYjOYMbCPWTGxs1pAEPiarFWgIYJlk3ajEvsw8LJgItuGcXET7PL1w1PzX2QYlJK9DQnLU+JN9vrR0Var/Cdz4PtlSCaamZ4URxESVlpuReyIDA/7GriwQWQtGAabW5dnXpw0Vg0sBBiySYYJMMYUUi5m/Z/xBubyM/ZSxlTLGy7D+xOMweGE80vbaaLfonZNI7KNiHQ/V6kTnHhUbRzGpGOtsbK2r5DnZHAaBkSuoTpXhOKZiV/P9YZzF+T0k+MFYiUlAYGVlBToZPjGBG0ckgxlfUF6OYNXMrbcieOM3UardJscxNvLYevYlkQprNAJMTt+E8nwFzbgBb7WFeHOtw/Rie/D6GUcQnBEPobgl0kXc2K4EzFoNxVDJAAlLjzFJMIVjZ6gAJ/ZXORafhT2F9vZl+JGGoN2A5wcwC/PQ/HW02i3YuSqKOQOFvCsFRPR+IojD5D6ZQaHf6ABIBsEQMpoJIBk2pqslSeoX75lG47HzSrIt8aWQiX/W19cFTKB/FkECQ9eEXU+WVadIg+8D/fXCdgpCZHHS7nuUSSrKO6XrqFGG8Ogk4pUQ4c4GDC2WPsUiKt67M38MqPtSaMPrT6CYU0wyM4Eb+T5cuwRMT6EVeSiFOTS3lhHoJkwjgGbkoeddKdjRAjXO2qcW4F9Yxaf/78/grWduFtY/24vtTBCP44ZIM1qUdNtl6PW+l9yPsbuEuRGTxQYeevhhnD37An7wR39SvGA4duuxp3yrBCCKkb/vNJpPXEYUpKxcwYv4rhGIU8Cj8CUNBxqZW1mYl/pKJqYLLfCwzcI0zYVlaijMH4fhGmhfuyiynGTCxXoBOr2jEEPPzSJsLauCLT0h+Q4JzylMwQjsD3rK3hC5xHQTrKe0iKi+jsBro9FqwLJ0kdWerE5hYeGIrGGq1YpiEFq2jAXs87ZrI6LEpK8Kn7K+b+ZmoBs22vUVJGybLvAokyiUJhlaQURW4nBW7rcSQOou6Nkz9abyw+Hmcl/1gj37vsoUpEEAUm+fl/mDcyaZndcRhwyaA5THGtfBhhRtyFjEvspxk6B+6v0mflkEOVM/rwxUGtU8o+K/UR5IwY4CUd0JG7AVaC/zWyRcUjh2TtizHB85qZBN+fTTT+Pue96EUsGWfTsAkkVZcs6lLFrZCyCNigMHtZ8fUha/AL06jfZOg4tYuCeK0NrJmIF0mEB2vO+4BcYtMG6BcQuMW2DcAuMWeK1agAs+kWvh4tFUVbKaxkWij2P3n8ab738Wrg48f+0oggtlRBdb8FsbMBNVLUwAJ1tUqZ/qr061YioD0/FrEBl8tcjMkjfqXvtJ+SgJmWEbwSYmnyTZlDGLUuNmBu3r62uykOc9ZmbcXOzx/y3Ph8GFqIAp6oqlwlPWwrEkR+OgJckJnQtS+ggwWWPYCJshtna2UJovIUQIjdWUYrbLCmC1kFaVkdnx0zNwcS3nUPcrgE96fgHxpHhR+Q5wy4yzJX8oCQfyi0KppGy2uPjmXnsZRR0cq/OP1EC9FzxSN3r9XU1TjK/cHSeBchvtr6ymVboJDHsSsbcFhAZyuQryGQOJi3DJQKtEFBdf2daPUZMl+g9qjnv9N9P/mwdKsPZ+dQ8rI23f7vcgrXRm0sMuLwyUuJP2GdL/VXuJ0M2up4LGyltKXDlSCbmXF5e+aV1eJQddwHYbCHff7igAY+T7mzYP3zVK4HQApLQNyUBw76ii+fjLfR/QQa+/98u8H8oSZRKFGTjS7VEk0mtXtnZZdT0gibV4FMakCe/stqry7tnYNsLIOaTv0aH68Igq5lHtM+pcrLbnZhSK0MsmklaEcKu2K29JkNOhifjKnve4858h8mJqwB2eRBt2/ZnW/jAJs1H3x/4pfaG9IvNRq6V8yDifrK2u4oUXXsDtd7we1SqTwYDjsAp+d3weOUGNuoCu8W/vrt0vfjY/9bBUJUEFhJorCSECDs2Wh+pESXxEbJ0FBWniO7tPbx32WyvQLuXR7vFm6wtIy3w+2INs4O2l35EClXQnJtVjeqZkPj4ba4o1I0k1Q9pVEvwmE1eqqCXRnY7cllQ4d/WnXr+IfteSc101j0e+zE2bm5t75Hd4fROVisjMkZ2SsZUzbzoWwAzflL9OVsCyuroqYy6PEzKBbxiYqE7BdXNSPCF9i+AX7QktA+sbq/B8T5LRYRxjZ/sy5o/MpywzyhCqZy9FKjqLDZQnT8bKurayJsdmwQ6BKSb4uBVLeeXtc/civLMNGNMOwpUEYX0Hnp/AtR2Ui2XxTdoxawKQs/CD0lyMpxYWF+U4kixk4Y87qRg3TOZrmiQcKT9XazTknIwdLTsHQwthWg6s8hyS5ro6RuYFwjhNzyNobSJKTJF341xFgIRzFWOyXJGxAp8/C4aUQ6dhUhbOEKCHllitxhbYzrHmwNYTYSJ5rR0sLh6R6y3ccxOaT11AGGswKbuMRGSQCbCQ/VO+6zj8c024Wl3arrc4IvNHEbAkBZIEbO3x+GKxhhG35Lg7iYu4tgndVP01aG2gUqkIkGSdWkBwxRNQIvHWAXcSUXMTWuLLvfHdNa0qDOTgzYWwAxv+lStITDLJVR8wcwtIwh1Az4nPUe7IUWg1H7//xT/Gm2dOiJx0tj3y6CM4feo0pudPCID28EOfx4MPPijA6aOPPSHyf3feeSfOnDmDc0s1vPDUY6jvbOK+N74Bx06cwt9++W9x9oVv4Af+5fuxEXt46m8ewZvfcDs8P8LTTz6C1bVtvPG734mb7Ql47SY00xJwyXSrCNoB4G/DoizWdh059huvLs+SsW6YxAjJDGIJUdiGabhwihU4dgKrOIkkaSNqb6q4N2a70JuK3w1gFBcAb1W4UFKIJH1CsZ1Efo9ML/ZP0fBLmUCMMCkBqRfgNTbR9pRnGZULzp07h421Ddx//1uVHKSWCJhmumW51qi9DSeXS8GvVEqTDNCgqaQA63UYbmFo/DZs7OjI/w6Qx5TpcUR4Piq+Gjn9DNmB7wX7mvK0Iq46JeOOTmlmFoN56x3m4aDDjLq+Ufd3qOvvM09JqE35YYmJFYC0OyYd6uh9dxYpTlmvmcrrKD3+QY8shSFDNrIl1Tis1lriuav+ob6VFgLq2bo1PRbXr0ZsQPNsNBs15CYdhJqay2QdnErvUbKSrFxunudja7uGrz/5ON785jchn8/LfGxxTraUNGt6Mem5lUS8XAbZh7yqVObzoPcvRab0L6ZUqmmJLC/ZnZpmjgGkgzbieL9xC4xbYNwC4xYYt8C4BcYt8Jq1gHgIxRIgUm4sotkwvXP0GEdvPonpe/K4cPWXUYo8vP6+N+Paxj2Ilw20XlqFESst8t2FmqpKFQAkvQGlzS9C6ClopGCkbqYF9d+HbSMXIIMAJAm0WdG7KV4KrKJSVbCAXpgD2hvwAh/mPgBp92ooAyPBsVSVUYKE8k2AxVKuVoJa5KCQbyK2CIOoiksp9ZUonQtYsqcIEClDXzmWSNoRbFKbAEgiA5YZ9WYSGGr1SECPSRGJ3fUEftBGq12XSmAm2USSgItaVvtKw2eAxd6Vp/qsi3mU3eYrACA5p48JKOadv7wLILmzIgloai5cpwjHKirN+BQ8oXeFVGfa5Y7OeFbx2FlYi2b/DOKmJwn6UVXtr8Z7c10AUveFZAc4DIB0QAZTXwCJcKK8NEpq6FAA0oAFuPQqU1Vl926jEgAj398uCQxzrgD/0tW93jo0GC9NQFW77t8Oc/490iOZp1FmjE4mTcZGSk9TeONNiA0fwQshwu2VfRJe1swizEUXrW+s9NXKV2PHq9Eru8aoHoBxX5JzyPm7desHXSVZYdzsO02Ezg70q5OKDZbq21Neigt+Pe9IhbzI+aTJBEnYBPXhAMQAAGmPhOGAixsJIB2AUSMMKVv5DnA8ohSZsESSBOtr63j++edeAwCpGyDKCik6A/Teu+8wVhX4TtLOyuomChNzqJZNrG3soFLKy5jb2F6C6zgqyZR5+RDw/7YZxFcteOcvydzTLZHZW5193f03bXsBS2Q6pBG3AT9QzFNWOjP5rMaqlAHNRHAmBZUyrDLj+/4vv/JKk2KEAUBlpTKhAAgymUNP5HoUgydj7cYol8rC2lDV2ZS7ZRGImkuHnp/zk0lfIuVnw3tVfk4EitTcTRCsWJ4SBjST+bzbTGpMNzSsbVyD55HtYiGIPTQa65gnEEJvGfFZEQRPAUjij9FSgHbKtFjf3IZOmbk01vJDMs9MVMolOGSisOhFE2cYQHMQhTZCH3ByRVRyNsyFWdRyK4ieIoinC8ARBj5m52bkfjIPIb4jMmenABKZK/VmA+2WkrDbs2VSt5SyZb+Ts3cPROr94hzF32ascAJepcokLIYJUlhDkEGZu8tzzpdhGybaW0sCgqgcqi5eWIHXxML8rCpKmlxEVNtC6NXlHvh82N8oS+bOH4FWNsTvqZJPhOFkTs8hWLnaiS+YcNbtAmK/MdT3zppdRLhGJl+CTIrRLC/AyBnwV5eRK02iVMjBnJlUEqicm/0mjPI0krYPBFvCINP0vHo/gxjx3AT0yRbi57PMEPMAACAASURBVFqI0ZTnzuMblFbWDJjH59C+eA22OwUTLfzu5/4Mb73pdhw9ekwAwJxr49d//dfxtre9DWfufCui9ho+8rP/Af/2J34E/+UvPovAb+Huu+8G89I33fI6PHr1PKbCCi6++HU89NDn8W///cfwuc/+Bc6ffxn/+J/8U/yHX/t9vPc978J999yJp599DmFrB4Zdwp//2X/G9/33/wTzi/PpvBnAsKdh5A3EWy14tRXUt3dgOwSzfRV3k5Vh6OLPJeNKysag/2iCAJpFFYMIMdmgBGEVhUd6j0gyi3wWQXGG1DF0y1HxL6Npjf5NipUplLyuwMOwHGiGI2wpMt74Hcbl62tr+MYz38A9b347KjkF1nHNkivPI2xvyJhgH5+Hd+EyNN0VKUVeR9RaV+9g2IQ9Oy99R3qiU+1bSDIsAuA8JxKNfQpQDhI/jIqvrjf6yCTfZPyO2jByc8i9Pgf/mz7i2paST+2Srhx0nlHXN6oA6VDXn833PfFzx78y89VkfPIKsZEyAEnWMuLpqeIIYTEKc2741pH2HLBb9vmNAEj0/cpPFRBqaqxWAJLyJOPcwfmHEp9BGMArlvHkw1/CXXecEQCcY++BAKQu39JR/b07xjAseh6Gaq6xcjKXU1mE/x57IB2q9493HrfAuAXGLTBugXELjFtg3AKvQQtoCUwmDRLAa4eiRWza9ADK4/b3zOLLF34TwdNfxJxl4NTtdyL/pndDO38a3jPrABfXNNLtJDBV8idjH2Xa153AV1Ybe6unRFZGUWgGbkMlIFStbyfhlzGQOtrTcYx6oyFJNAJIUjnOpM/cAsJr16QSUgFI6vSKCMRkW3ZNSoZAkmyU02BSI0pgw4WzeAT1/ArcsxESPURCwIgLXOJD3I9gk+TtVOWY4EZd5+Fp+F/F+GL1GqX1MsBKGQ2LnjZl9IIVOYrvNwU8CmWRTACJLC7uaAKRp47fDxDqSjruaegbAY/SBlOPnxKAahGvqtUpK8jFfIyCU4Fl5mCQEROn90cpBy7EowjOTSfhvXxJtX+azOwASDRJp1l11NpTCdzbWV5NYKmTQB1Whd/jA7MnmTkCQLIKCx2GCmUBha1yCAApSz4oHzPVwTJ5jNTRbOj7tQ8g695bTICHj0OjEswH/T7BAPvELKKNAOHWUuekkoDsqfzuvqLDnH+vdn1WTZlKyPR5vmQg4UgbWMnDezEDR3fPTgAGTCDXr+1rpIyxRQk+o1Tdc0+v5Mje276HApCy/jbkgpi0ZnLbvs9CbLaRPFdQpuwp4MbKW76f7pl5wYdbT5+X52XNzyPaDITZM4zBMuj5HgRAGtmOwwAkGbbYvxPo9B+htE2SiBE9k9bs9lubW+LpRz++6uTkjTGQBo4fGWDU+3Pk3UFzJqHninj5+bNwcy5KZQf12jYmyiUYMukEakzIACQ1OsA5eRzBUkMlLYcASK9Ecq/j4SRebhzzQ5Gqo2yOGvPTUoo0Nuj4GwmwqAy+h23CHpNK+P5SUJOTVSVNx1igVkulvZRnCgc3y7JRLBYlNsiYRJksnYojhg+AplNQ8m6JL98nAEmmB89H0IxJOdt2pZqbsnwZU0khZREuXj4HL1AeUJz+yRibXZiX9yvy1lX8wXm6M7dmBSIKlGm1fTQaTViGqWKEwEehkENF5NM0kd4SfykhPVuIYgdhoMGxS6jkHbinF1FLttF8fEniCC0F4manyl1zSSweF2RiR81rEnfwXputlkgQEyKkP1q4uaSiHakZSgtmUmlhGGTEpgUIUmTE+zUR0zNK14X5wTayHVXJznfTzE0h8GrQYg8wbMRGEaaho91Yw+bakjCSpFkInsHCzPSkfNWgdG8SilwcP+PzoNwexyF3ehHtNQKrpvJq0mxYs1Pwr15RwLeA4dMKPGIBBsHJDKTsYooIu1SYl9cEZGt6MbbWl2Hk51V1P72PnKIASPR1YqV/5O+ovsIxlRwcASHo2UPZtAri+gbioArtdsA810SAFhLwGgiT2dJn3fuOwbvWhsVx99oafv9P/ive+qY34fRtt8LfXBaZRgJI73zXd+L0LXeIR9hP/cGv4ad/4N/gjz/9WyJz+M53vhOzc3MCujXg4tr5C7h07ht46KGH8IF//a/x1FNP4vnnviE+QQ888Da88a3vEtCEMfTZF76J1bUN/M2XHsZ7/+n34vUnjyrpxCCAkVDiqoxWbR3txiY0i3FsGxG92IgBShGXDSc/CyvxBPDxU4akPEdKDpq29JNY2PKKya+Kr7h28BEFPkKthMhfk2O5VkHJeQoTRGBb6XuMR5MwBAvULKcI2CV5n5rNOhr0Kgsomenj+W88j7mb78LpmQIMk+9rDLcwAcek7GGE/K3H4L18DebsDKJtyi8niGrLyoNNdwUMY9EEN3olsh8NYmv3G8cyoGYQc+Mw8c3oGWPvHgOLgtIxl2MqdR0INFjVBdi3WvCfDRA3rqk2/28MQOoUlKTjh/zoGr478s6mC92tIG5vd8akg6wh+jJ003lETWaqGEMKFKwSYn9Hjd9DNplrerYM3FGFi0o28UAAUgoKyf4ZA6ltyPiXny4g0pRfsG6rsR1hQ8Yljo1KPhZoVUt46vN/gztedzMqlbJcv3godTGQspiNYzSlW7PtetrQ4LwrVo2Uumd4wv4Ww5k7OgaQDvtCj/cft8C4BcYtMG6BcQuMW2DcAq96C7BqLzWEbTV9kXExbBvu3RM4+sA3kX/y76C/+Bwamw0cvfcuOG/5dpz/5iK0cxb0nbpU9DG/oioAUwZSWkUs8bQsPtRd7EvD7InsBydpRgFIZPNkSadMh5yHFgNdVhoGoSSHGASLhAiry3WVMBSggzZLaX5GLjSVZdMosJ4muLhoFCk6AmYhUxUOnPsmsZOcQ+nJmxAHm4gpLadx2cvySCpiK71r7s+7E0+kLiAn80VSDcdqsEyzPU0k8tfOBIyCBW/rEgLfQ4tJDZqKM+kQ0WshUnr+3oZoxquG7lqwDPBX2rffdXY0zWTlKIP/QCpCWVGqqqN31K0mBqrlaega3VhtxKGS+pFK1AxAOnlCKjx7N1lYS0WfWpyrZ9G/Wn7QwuUgC5pRt541az+2xr4FKxd8Zl6ZvWdyZwMApKzHm06lU01uHz8G/+KlfQBSVkHZjylgTswj3FrelbA7AAOp+55717ciWSZm9aqq/6AA0O5DSuWu0oT5Yb7PNjbKrgAU2fZKAkj9nvXA9X16/Xwm0YaPqMGK964kdcrAkW6eJka7K5CdE0fhX1pS4MsQD6frkgfrupEbAZAOIgGWnYpyfQhiBGvXVHJ3gpJKMcIak0kKMDLnHbSevCAJV/voDPyrm6qCf4iMnTzfPuy2VxNAEqC2rZ6nKmKgT0gArTCL9tZK6lMCSbx8/cknXx0A6Xpk4Xo6sO5MQyvm4e/4uLZyFblTR5FcuYISgQHbEsaNkh9SSX09TUbZC0cRbLQEQMrGof7JseuQruu5RknmyngPSdhyDl5dXVNTkBRP9E+wCas2lT4bNkYLKydsDuxjlK+1UnbR1iZZrASylEcgBzeyk3O5nPxfGEiqCqbr2kYlAC2ZhzVNFUTwmBsbG5JYozyP8lkC8oU8SsXibpEIfR4THxcvX4AvSUeCfWwrDZOTExTARRyySKQrwZiBSKm0m7BMNQhTTs37OkjfmSg5yDk5ZYwepql4U0nAxTErvjVYWg7V8gSQn0C9VhfvHoIufHetyUlU2E6UlXMqiLxt2EeOQbc1tM9dVHFNTLZeCxtbmxLnOaeOw79wSQFDqR+MsBQJ7lC6T3dSjxBVaMTkPz+z3Em4hgfHdQUDEJ8Z8c+JoLuz8NsNaAI2sG0JQugCWm1urokPByUC5YkZrvhYEeQi4ER/IcZ/LLBZXbkmiXDV6dQ7X61OIpcvUMAZmpHrMJwlzkgZIVkhizBPEsoqUbZLSZVm74tOLxzQZynB2tKLwoZiP6APEjeyWPL5AgpTRxA310V2j7GbtFFuCmF9CWSycguuXoURVxGeMVGMimgurariGRK1K/OAl8C8y0Fwjcx5C7i2jU/9xq/h7d/53+Hmt9yB1vnLsB0Hv/arvyqSdbfeeisSzcRPfuJn8TMf+CnsrF3AX/7lX4rHyXd99/fg9Mlj+OQnP4m7774HJ08ex6c//Wn8wPe/Dy+++CKe/cazIm31z/75P8OJW+5F0l4XYGrmyO04PpfHV776Ndz+4Nvw4G13o92si7Rz0GwgDAjehAhjD4ZDdk2AED4i0xZGmR7HsO0JWOLnRo8t9slEpgi+e/SEEoAy0RAxBo7bAqomwnih11iMyK4g3FkSQMt1qS5gi0ydtGkqH0lJab57fA9tAnhWAdBC8TMiyEtwiOd6/vnn0Qps3HXbMdg2C7lU/ywUXAGZzLzyy7KPzMK/uiVSZZG3oRhj9ARMVFKeWwYcsfBE2J3Xue2Jc0dQWEbFV0PHzq55NwNPe6UaWeDGjcVsUmhB5qPIT6frFZnAB88To67vlShSyO6x48PTxUjtPn8Wn2Vri24/pIOsFQauM9LCyXRSU2APx7ugJX152PZaAEi1Wg35SRexmT5L8a/dgRZTwt0AP6dMJNfJGzUfz379Udxz913IFwqKOWxRxs7q8lPLnrlid3baf0ihV799hH1ncl7wVPzFgkipvYzhVBbGANJ1jh/jr41bYNwC4xYYt8C4BcYtMG6BV7UFWNHJtQCrgOI4gJXLwX5rHe+5cxVHrQRX/uYxIbgcv+9OfM0sYP3CEUQXHGBNSXAo8Eh5HqlkUKY9ngXOu2ye7htR31Ayc8O2UQuQ7mNkiQseMzMRpikumT00zVX+ALseBAzuMwmdbEEkkiGiFsdFETERqWmU6npuSRDBhIX83afh1z3UH1+GgTasnAXNIgOJCRtlHS0eDtk6K60Kk6NLcqFL0k74ONyyKvSUt0R2lq6h0VgT9hGPbOZnEXrKa8gsLcC+Q0frK1f2M4/2sI6627gP0HSdPcwozSIWk+VtiC6OriP/xuNof30LCRMtiYmpiVloGk3SNVnQczPShKJKFu31QLJPLiK4Ut8jWTcouTlMekla8wALmlG3nuU3pcK6ixkjx8+Sl9IxVGWx3F+hqOS8KMVCEIxgUo+EXQdA4qI8BZs6DKSuixJljOp8R8av9752F8V7GUjigSS+H7tm0v3utTd/K/dJubb0nka9f/vyvz0yIof6fgrACQhJ+SN6bryCDKQ940/Gdhu0vu8jh7Kn/foAZKxADlbWBVDKmBH8jlmZ3e07khxV/YVbBkwOA3NkH3+7b5L8UO0rnecAoMABpN8IrGmmhvZLF9XIlUrxSGLCUhWu/Hf3vfbrfzf6fEe9v/0+d245oWT40speMghECqkwC29rCb6vmBJMVD/66KOHB5AO28YH2b+vGA69/Bx4kY7lbR+F++eQf24HjhbQxhvO7DS8ZcoNAjqHWv5WM+G+ZQ7e80C4QwN41Q+vV6LyIO2fgUSe50nSeG19TeYAxg2Z3Nt+9rJK5I7q36POzypq+jfwPJSz5fkV4KMMzqemp2FbSkY3Yw1lMYKSDxqeAJS+QyAs9StkQpBAFSu6LcsUaSAm2XI5V5hOylydxuSUDA7w8pVziHQXcXsdpqHBtB2USgVJqNHfRdftXUlPslGyLUll9jRNZPNYocLjOsUq8pYvYBTPSwCFQJ1O/ymR5AuR0BsDeUxWphB5PgK7BL/mIWqtCcMid/QoSgEDwhBWaU6egW4r+Vl/40rHC4Nsva2tDTWO2Uy0p0BWxuLWdYQRAbsWKNpL8MckE9xmRXtO2OdOaQ6aty6JzA54lMrbslRHMbMoEBwgEWBnW4DI7W16WWVyTKoopVQqwXAmoEV1kWhjUpSeN9yXvlqscs8ATcozCa/HLeyRZs1Ao+7YQhhIcpOmkujsYmg4c0cQ1ULxPNrZWpV40vdDAcPIuGF8XSjkka8swpzKQ5820f4GwWs+BwWWOa+bRnChiajpw0YJ22dewnThFngvB4hrbRhzRWk76aOI4F3agJ2rwIxa+OT/8Qm85x98N47dfiu0nU2JsQj0nD59Wn5/9vln8KlP/gp+5md+Rpg35fIEnn/uWXz5y1/Gdzz4IP76r7+M933/+7BybQW/+Eu/iO/93n+OCxcu4tKli7jnnnvwmc98Bu/7gR/C8WNH8KEP/jh+7pc/haCxho//7MfxbW99B97+wLdhfWlJ+pZp0N+I7CEfsR7CIiDDeJqgXX4Wid+AHjZhmhYsI/U2k/hPAUemsIg0hKGPILLQbm3Asg0ElGcWoJ/vDYEgA7G3I/uSI0OfJEtzpFCJPZtsCa4vVHJbJcAZcse6BSMJEMYmmozPklA8X5595hnceusZzM3PSt/iJRFUljGKDCeyveJIGCU8t54n84zxSSD9rHvjOEp2Sz9W8qixKvv8tQKQeq9bFQ7tZXJmAFL3+o6s6oSsQDWB3hiANAIgO2ibqUlMFXBl8p7Z5XXaNQXMrndd0P97wkWTd11+FqYE3FQ+d0p2cZhU8EgJO0q8p6C3rBmGeSANYCDt7OwIgJRYSgbVqBQRbbehxw1hRCrWNedmHbVaHU888TjuuONOTExU5HcdBhJB4PRaCKTy7eMYm22UOyZzs7vob9jzk/YUVidlWQmstznAyTxM5uBYwu5QvX+887gFxi0wboFxC4xbYNwC/39qgYyy/q24Z4syIjGFIpjYD1GeKCL/92LcMv80KsUc3lTMoRYlOFtv4Jkrs7Abcwhf9sRAVosanUtWiWTCJmoRKMBSqt+v/p1+LtIt6n+KoaTkKQZtoxNIuyBU5msgGudp9SEBJNMpwqT+cxp8M3nDhT4BpU4FlfgU7V5JZkrKS2M1MBNDwpthlTKrFGEh8mM0t8mQ0aAZGqxiCQ79kCwynZRZcDeOQ1kBAby6ACRDgn7lZ5G1hWIxMfkToeXT78hDGPuKaSVSIC4Mqwj7aAXx/Da8v80qkLtacSCApFpethuUsHNOH4e/1JJEsVmchHXMQTBzBdoz0whXloSBNFGchmlXBKEMQy5Quahi4pPm0cE+ACl3zwmEyx6C5eV93hy9C7huxgf/bVRyCDc2UgbNftPr63m/BjKQMgZKVu3IxII7LcwGozANvWxJxXa0HSnw4AAAUr/rk+SdU4U1X+gwtTrsDAFBlM9Rr4Sdqk5X0oZDF3E9C/hudoZ6SXdZX/2OcxAAadiCvR8Dyj5WhX9pM/WlGf7URkm8DLr+jt/WDQJImr3reyCgUdTcy5pT5fEd8CcDGVUVr5T2yn3uAyhToIl9yr0zj9bjS7ustq4mGTU+Dnw+Q5p1IJiV9Xl6IhTnoNPrI/V/6PgMZPeUms+rcaa/vJh8dIMA4UHf6eye+NM6MqOYfh0AiXMgPVcM+F5LkogK3Ajx1a9+5dUBkAgsCii9DJ39pkXQViWj9syHnb4zoKNqBsLYwMtXtzHzlttRvrqGyG/Btg3YNy2g9dJFaEkAA0xEJci/7ihO3fk1vHjlbkTnLQTL9HAZPFaOfL9GPIAMlMnkYyWBL0niCI7rIGBbD9kYm8gwdAPFAAR5OHdmABb/L/KvKegjnzMGotdgKunL/jBKPo/XRf8ISRLSKyI/AzNpwPc9SSCSfZKxoTPmLX8vjAuymeGjHnmIYh9hW8kdaboNwyBrx099IQrqvReqdATNLiChrxgBJPo6pUxrU95NHYbtij8lJXGF+Sx2MLFIE8d6To4bBQE0lARAcopzMCdNBFe2oScNJImBhHKieoSAXk5GDsZECdH6qiTc44i+SAoEo9xXhyCV0bglpuBJxfRG5nlKKQppSuIagjHkA/FzPlhXEvOM0wh68XETQNDNnMgL811k/xT/SncGGoEkf0sAQc55Jgs0pEiC12UhSnTEQVPune9v5ntpmLbEGwrAY8KXgJUC17qT5hk4JGPDAFnEbrCV3lACfAkTtZneA8EUJf1ECWVW79Mry737uMixNZ8ka1ODFrVhz89BK+gILtdhTBWEibU083kUyhMoXL4PIdlGCy6SZoQkShBstRlWQW9qsAwdv/YrH8WFy6siOx3WlvGef/CPUC3n8Ef/9Qt43c23Yqqg46+/9EV89KMfFbYR75/Myr/3wAM4dfI0PvErv4rFhQWRcjx7bgX/8n3/GBcunMf58xfwvd/3vXjiscfw8F/9FX74X/0Ifu93f1veIUq97ezUcd89d+PBB94mspn054QVwye7yoxA3JPJaVZeKQBzUgrU+PzkfUlCmO4MfLKypHhNJdxVHyGT3UUcNOC4eQQR+08CU0tgEbxpU7JSFXq1vBYs24EJG4ZZgRH5cEUykLKVBIoNASc1+n8lGmxTFbk1yJbyWJSl4bnnnhdJzTvuuE1kFPmqEXAkECV+TcJQqykAMfJhH1tAsNxQ3n9xa8/o1c3kOei4dZj4qHeoHDX/H3R+HLRfPwBJvSP7GUj94oZR13ej80vvdfdeQ/f5Mwm7YW1ykH26v5/56cn4ZeVhn5pE87lzKXgfwzAdWNOzu6x6xuSpf5T0j+4GyIqL0hiKgIrpTnT8GUcCSF2RQ7eEHf3fcpMuNBsStyWOKt/ElmLKkrXZbmylYFCCx594Qticp06dkv0E8LWUh7CMc3LdKqbN5mf+vrfQbVA7d69fRG47CTpKGixIJAuQ7/oYQLrRt3f8/XELjFtg3ALjFhi3wLgF/j/bAt86AElDEqqEPhdblhlioqxj8rYFOAsRQmzj2JGz2Gi10d54PZJmHq2X64i36zA1Vlly0ZdWMMvTUYmFXd1+BSIpAIm1gapKVgXOqWfOcALSARhKSiJOVcjtGmMzwRAI40WHaefgmIqVxGtjYoeBqwTR6UI01tVx5No6gBdjZAbJit5vskqWptSS0GLbsbLbhNf00Gq2AGcaVrIFt5CH6dos0oIXMBmp5FcyPWsVhKt2MP5f9t6sR5IrzRI7tpuvsUfGkiu34losFlnNanX3jASNMJjBAEJDECDoSa/9pje9znM/9p8YQI+DgUbonhHQrV6q2MWlimRyS5LJXGLffbHdTDjfveZu7uERHpEkqxuCWzcrMyPczM0+u3btft/5zjla4oCLZqVzLSrr8h+Q4PjsEA7VP9wmkvBICiy2vwCr1VY1mjkL0YOH5zqlB35OI0/NeLArxkzP8HSJVMfWsRRO6i/fhtFWHdLhhz0U4Ync86Y/B4em1BRQypScjrCnyJBhAMcYSDS0NusW4if75/TJxxPtUnNe4ti8AWfdQ/yoI7Iv492U3NeaW0F6vHOtK70oweX3SZdphalS7X5kcdi9W0OyFenkUd3vsgu6vBOqwKaK1+Pdk/J5/UEmZ+PnrgpZgdajV4btakgr423K6+TB/qXXK3iumLMrTxL1AFRYKtcBkEoQjT5O1WNp74iJ16ABFkq9iekwwdHWArLO8YCBxEOJYfnJ2bnuxqkFiAvOf6pE2jQGkr4+ixKClTE1PkYVs2Io68frrG4Xsc9KeURn+Qbs5w2E/3h4JQBpnEkyNT4TRselAFLZ4VthYEnXNdkBydnwmXWbIl9HMPWc/F/lO39UAGkMuOMYJ0DK+aoc75xzKYVUNhKIkXQYqfk9L/D3f/931weQrjjD+C/dQfjlYzgr60j26ft1GYBUHnQ4h1O2VGrXVg3HnQhnZz3xXFlYvEElM5htE+nxAQpK1RQmnKVVLPzJR/iTmolvEuDT7Z8g+Y2LnAzSCd3nMhV83w7xygF4KMpHUSqX4IQ0ZejfV5nI1beUsADG56Qrxlftp2hMIgO2uoFob1tYAyUDqWSksNjN75UiGWVu6WGkgaXLvk7mT81mom8D5TcFmBJvH8VOqgJUSqbLFPZwHmxhr7OHogg0WEG2hAYk+A5jedtdFIlaWUxQ5o5zOn3FNICU6eMLq0lLAFHyi2Ejg4ljJKXXoMvqYVvGOXGRwl7B0twC5n42D/QK9D+lNB0liRR/2jaBRNaGhZLq4vgo2HFeCIDAAj2PK00gepUnxfOMfk7DgSO+UpW1mZr/+H7iO48yY8qjiYXW0lspTWJYbl2YYUZjDtHhEyWbZ9blu8y8r7v7LcSJYhWR6cMirgKJVIz53VzzEQgYjClhBdDvShm3j4OEg/eC9kOaBCKVIAHPhfeW54vaMsw8QxoqiTvx9JDrIjNBjWHv+U1EjwNkwT5MpwETGbw7q8iTlEs9mC0b9lyBpP63eH3ew2dHb8AOFlSDV5ijiDJgyUBq9mFt+3BrPvrfPJICsOX4Mqex2USkBzcXcXxwhHonQJpEsubl9ujxY9zc3NQse85xBp48foI79+7IGio7oUSpBvb56BC04li2CLia2N3fwc3NdcAyxPsoTQL0ow5ygtSeiSgNhDHkeI7EJqNHiu4Rc27dBtIMyeGpAIQCQnb31HjRz7kqyCswVBiTpi+goIyxnOsDNm71ZB3J+0z2BMEvMivz3IJVFGj6TThcG2UFHDLPigL+c3eR9lMUZ1ROOEaQGkijM7G5CoII73/4MZZWN/Di3RW4roMkN2Wecmw9cgQgtVGYNpy1eZGzc1bmkO9RPpiTrTMyh14FiBwskarSzG7zfAPKJRPQNIDmOlPlpM9OBJAqz3eVIjqQdK40jEw7v4nvl0qjyvc9/+r3T1p/jh+/2pR2le9mfMo53fKXYC3WET55pObZIodDPza7PpjDRZFAr7VLn6RzOQRZepq17tYXLwaQBHBSOVfZ8FjOc1UA6eTkBLVFD6ZnylpfpFq9Oqz4TM3n3hw6x08E8CVY9NVXX4Kg01tvvSXPoUMPJNcvH9Eh64xaGxWPwHHwtBq/qi9YdY0s44uS71qpIUsYNwP+4toMQLrKAJx9ZhaBWQRmEZhFYBaBWQRmEfj9RsAAGTDcMnasZl0szxdo1MnaacBeduHepAxLDPvIRrjdRR50YVuUR1FyB6pYUCrMa/BowESyYEjiJYJuSgOdgRPlXgAAIABJREFUWnDy72r31WUMpMsRpoHptiSUWuYjz6WzmcUDFqrogVDzfSVPYRgiT8GkXPUiqvy2BJBK8KhUYaEPAT/r2uzAYgcidVOUrIo02lKonbrNSYo4dRF1j+RztWYdHnXU8xi5QaBkVLZuCCBRvk51U6quStWdLObJRorT7iEKJPBu3kSyty1yGjk8WMtzSPcOdbFiXKpMmUufY3ZN8kTSyfmzjDsBHgp2CCdwl9Zg1CwkW3sKCBA6lwXfacJz65LQZ9SvpxkUu09tFwYLexMKlCKF0Gfhc5S5wCREZLF0sZOd+xk79wUEYaJWU34Y7HS1GyppK4sP2qeFJsfX2UYAgMqO9ITJDvtDabGxpLcEQoooRxbuwSBgJuetCl4DAEmknNQzOCJ1pr/rsgS8lA0j8yqjvwcBOXYFagDJXllHKoXpizde30T2S1kE+D4AUqWjkvdykjdAGV/TnVP3a2zj9XM8eK+7yLaLc35ZUwvc1zn/6ndr8OEyaTnR3Nf+GRdFeETj/wrHHByn/CwlRxpNJSs4gckzPj7GO2inxqdy4uLB9XjrUsbQuAReyZBzb7eQ9zIxEecmHlDbJ7AbLQUGisa9Agmr2ziAxHjRxL6UABpt0GVRcHT/kYONS8FVASRL7Tvw+NLHkeKzbQ/MoKsAEqemv/3bv/3RACR6nyT7OzC9eeQRAffzANI5cLfC1iU4wPdBSiaF4eDkpIMIbSy/tYTaYQYEZ8hSJblF1qy7sYqX3v0Ar7rAo8TAPx5swvh4GelZIPJak+bG64yfi54B5ZnDQpGSrOP7kQVtsne4DbuwlWyd/qF+t51//5cF24uM50fHFxk/qlu+cfMeek8fwSY6okGiatOJzMHCVlKsZimAVyR6Jl1f2YFOQIIMpKR/IAVoBUiqi5GCdJpKwZ2x4HH9e7eRPn2MncOHMBy+E1ksd+Bt3ES0HwHxAez5FaRknmg5T2k7IYAUHWpTRQIYBiDNJWfSosN3LFFFx3OFucG1Cs/N9zzkOX2xctTfeQHRLjAft9F8vY5iK0X49KmwZ7hmUqCaiyRWYB83Anl8r4i/j2Xp2ChGcbmdm3s0PYlAQNk4VMoDkpmmgJUcltdWRXNZFzIOJgqrgSQO0HhtE73ffSMyZJTjy3PFKlJsdwV4KbaXo/wtua4jgGRwzKn1g7DACoJqJsJQgynik5nDJtJa2ehzJOvaCoA0UdaO+1ASjediNZEWGeQ2ujbMOEIiDTSKVU6fJa5JHF+Z0rNZC1ASUN4t+l3lcFdqQFogtU9g1D7E2y0L75sN5KcbMKM6DIPMdwdR8wkW6/sItv4FzMTByWcHcK0cScgGEDL7UrhuDfbmMuyaje6n3wgDiuxv+op1zk4EdJb7KsAb5+Rc1saZ2ULWP1DxFxSJxPEM7VZbWGdxlmNudVPWYJTf41wJM0WU9tHpnqKwyS6k/1Gi7hcBtUTJRXJd7a7chNmwkO11gbqHPAiQB8fCPsjiM+R5LOOXq1/bIqCovJGEReQScMuRk7FHaV7TkHU9SXJsECO4mQRke/loeAQfVTylOSB30HjtNsKnIbLOCZAHCGJqZYWwTFeK6I+3jrBzfILNBRcbG+sCcFEGtFb3Yc0paeJkbwv2yoZcQ3ocw7ldQ/rZlgKPqPNNNEqvTS8rpl80T8qQ8oaMZjU3Xvbp7yfxeY75xBylzAf095Zzp2Rs+mQMAdnJKmspWb+RB6hsPlIHmCZRfl0AqczXxni6Fwapuj4qYzuJKT6Yw67BdGX8BIwho44gCOWo80QAZQGQ6FHr+APG0cCjqZSs9haRBgeA5cMkyBSfwqSnbXgIs7GMvLsrY1ziKO99NcYGMaUM5ASFgUFuQaWM0EIJIFmUIeU4JqhPJrZF8MtEas2hf/xIs8EN7O3u4ssvv8S7774r318FkFSzK+cGeTAH8/+08V4F76rjLhOPRgL+6g7kqZKebLAh8c/+/X+Y0l96+cMx++0sArMIzCIwi8AsArMIzCIwi8APHwEmkyohZ/LQwcaSAdsMYMCC5TUBsyZJUU4zdEqPnCvg6fbCc6em4BnP9VCwtEGGDRNpQQwUuCAJkzYbvkzG7vtcNY2eWazgNbJo1e/14Pu+kpcZlDD0Ar1sNtTsJOEk6Z+VgJeS6BtmdjmNdm1bihaUtIu7lKNJYReWaLY3VtpiKBwjQmGqZNqijEuhkv1SFkABTAxx2XGtAKSD421QfchoLyE93VGSLYYH/9Y8jP0EUdRnuzOKkURiTJi9lJsQGtSgR230+54xyLyd0slLaNCiATKLOJpxZdho+HMw4cAyPN1ZykJQKperpPu05KGyxBDDd44TAaYKAneukvyRqgeLZycqIRP2EsNlApaHIu2KzJ/FruYciDMXrSUCUV0pFIjkgmbCyKWOx/uS65+UHDEZZdG1lNobeMAUlNihrKHaRC9eJIhGvW/Kf5fyUXJK2ry7eioXJdgD1pLThrPeFMbWOIug2vVXHnO8GMafs9gfffdEFc1EiueSIv1lcap4Q8j18N8V0GOSFnwJIIzcm8p3sCjpLM/Bvm0i28H3M6ce6+6Vc7yoQHMFBpLqIK0wtybERsYFWTsENjXT7CKwbGJox8fN4EaOeRlV5U8ukYy77DEXRsxXTy4FkCZ1GfNntTc2kPczhF8qbyGCI+lJabjNelOi2Ehk7V22GRZqr95G8Om3aixWKgiT5GWuBTCVzyQ9pS4AKwkI9Hr06VCFEnqF3LlzBxubmwMmRbPZGBTap8mcTSsADlsYJpfGJvmilSCeApDIilVETs57Vn0dvcUc/m4XiI/Ec8Z05+X9XcBF/Zc+bq59hm93b6GV3cXZh2xQKODc9BF+pfysrrONP+Pj+07rQL/Odw2GPucp7UfzLPtPnV8rH5h6/lPeI3wnlp5LSkqvUOwrbwVFuotuuI9UpOESmf+dm/MIvzuCkQeo3b2J8IkC1aWLPdgVBp2sx6JjJX0YbsOkjGbGdUAMI+e7n/KlufjPkC1E5i/fn3nObvIanF9uIv3cx7x4d9RQBDsyjkQKrtJwoRqExtcS1ZKe9j/Rcm/jBemyEWSihKWeryhfJCBpPJRD5vWKn9zODpy1dcRbT87d5gFTaFzycbDW0ectDO9K845I2Gn5XgIkjJlYTfLnZL4oAIlyZ2ySkp+PvdcG7zbNOvFfvoX4USBNL2RQcxMpXW6UKtXrjnLNYC05yDsZjI0IZuiLR1doHklzleFEWGl+idtJH6ftBZDAFPB/8hR7aYFVK0PdMvBJbKG5+wtkXd7fAuFXJ8LMkTFgeiIbbC94sJouMJei+2kP3adbyJNAMeJEKjCB5dpa0o/sNxeWSUCdbC4li8uxqnw7TRicSywCT6oRi6GP+XuDXlM9pKYPpAfCRiL7jWAsWWpqIlfrfoP7M25sOmPzRbgHd/2mADJkjnPtxI9a7qIKX3QswBfHP2Ng1ekvpFhL/Fyccp1NBlLKVaMw4/ifbdIHqZAGOc5/1uI8ku19WR8SdOV5hUFP1p/CuissfPzpfcRhB2+//XORziMWay3MoXW7Dcdw0f/iW2GaOZs15HspnJdsRL9VEs4DSTc5azI96NelGrzUYrd8jvSCo1yHj1XIryvVOfX9ohmYIhGonyJF+OK4ZkOckrrkOVJeURq/ytslvYGmpAySv0nMRQIBSMMK2JXL5/SAV/OPBs+VUCjXWY6Mi0E8VN/hsIFsrJGNZ2HVbiAP9XpBn5fkBxx6et/Ss/bcBDGQ6R77DT3H7m0i2Y5kPpV5b4JU5VSGulyUXtMzJ6us+c+fi75s7cFU/p7rmZzesYSGFheQHuzCcOYUQKs/xDmIz43vezCsOuKgI3OS59gI4wQW79v5VkHZ2yosYqXodAM05ylhSnBeyce6Hn2sMmESnnXY8Md5w8TZ6Snu37+PVquNl195WdhVnC/IQCLLk42lZZ6hGh3pcUdp1VHm3HgMLvJYVA0YfA+xoaQvY4fX3Fy+MwOQLhpIs5/PIjCLwCwCswjMIjCLwCwC/5QRUABSWbbvYX0pg22EkgBYFo2H1dlRUk0SiUoHdPmbkT9HCiqUi2MHKzt+lYyd6hzlv9Xim12Yo8f5YaMhGvrS3UufAku0znlOXJBXNZ1VgaVczKpzK2Vt1HmWndK6S1pnbmJUza5Xw4BjOpJoFnGGsBOKNAZrD367BqtmIDMyel1Lh5WRayk93R09DmhQ077IznB0sgXUF4B5E+nBEbylVSRHp2i8tQI7MtH5bA9FEujiNIEpJdt3fhsWURSIpLvdv6cPEr9KyfqpRIPXQQkCNVYMeFYdlnS7+eJRwORHOrwFFGK3sKWTSAVuKek9FkV0sqkreNxPjig3gsVzFjaUB4ThtoD8RIoCvd4pisJGs7GEhT94Af3f7YtnxEWJ4lVG26QCkiR9FVm5UiLPWnAQfaP8VWTclCYRuqgvIEp8Ovh92e18EWgz7MgflZUrwQj5Dqetu4KHjK2LChFV+R05CbsGd2NBgJkSQLIXF2HWTMSPlT/Ks27Tissyr1QBggndn0xMWXww6x4yGl9fIVG/6HxZ0LTaNrLjZOBVNA1AGjBAxtktMgx95FPANh5fpIF6B5UxwY5lJWU3Ih046cQnAEgXgTjl7gRrLvMduig+l5k9l/sMxm8FpJK4LrrIjuIhQFQFtPTOBM5EPq7ahDCBNeTe2qh4FA3PdtKYrt6/iWDLhIsVxp1mdFU9vwTQHgOQ/uEf/gGbmzdx89bNHwlAuvzpOs9AUuNOxZCFF8UucF0TUZTA8Vo4PI3QblIeLhOJMKe5hqJPgLlQUp8bPtKzFMVxF+wANi0lDSZszrFtWkFzAJBfcBlTAZhnmFyuw0CadvhpBdip538hgKQKsYrFpJjaA4Y0i+psUrFyhNkZoiREHAekH8CqLyDtkGlswG6vI++TycIC46LI43G8Wk1L/u6sriM92Ja5hIVHgqKGmB4ZII5E7ov4Hzls4OG72UYaW8hXN2Bsn2Fpvg2LvjLLy1pCkRPSOCPnIgBJT9xkYV7QdCCyo/tbk2+BBmsE+JIDKKCmfN8MJGKn3EDl5lGtwpem7mUjjoqD0mVTPpfq+3idlLPTv2fYZGVK/526blLRa0J9XtXzkzGoC8e11+4ienCqgAT9PhV2z6qH9DCW9012ui/3qf7WJsL5r+Gd3cHqrX/E9pOXYfoFAvepgMDzfoDVLMFbcR+Ym4PfcvD46Bjb3z1CGseIyHQyTSy32/ik9d/CCF34i98gfvRLpJ0E0Tf9AeOHl5r98UP8xHiK9x++APd+Hb4VyTtXMeRyGDbHhQREqQlzPJeh43qM0nhZqLy0hB1f8vZV90VKBhqZa/TpNGxk0b7MKVmmvMEGbInqOlMWh2ysoJxXV5oNeB7pcaLA0fhU2NgyJ/V6Iskn/jKbC3Ib40dPtAS2CawvI9k6gJlFsBvrAIFVygPKezlHHMXwa0uo1eZg5jGQlf6n9BK10OnSYzSD49aQ5BZ+/fd/jVariZdffkVyhLzelIYzu3BFepBr2/rPN5CfGiIJFn8dII9G2fIi00hwRs6B16oBFo4ZBpK/Kz0Qp01Q08b/FIZSKeE5CUCS32kJbza3cTsHIOVKLYIMVlFqMAoUwkBSLBYCSWq/8kQVs1ABSNxXH5fMPvFl04CSBnplWExQQVAAEgFy9U4i2Mh4ngOQKmDXxFCNU1gMC+6dDSRPT2TtNZ4XDNbrJSg+Nb5jjWmX3K9JADslHgt6wLktef/yOgWg4fqqnA8dXnsk73aTgFNBb7hQVDFkji9nQHkX6YeX3qmc4xJXAKR2m/OaYj+K7xEZfI6Fbr+PNOOHlcfRR+//SkDjt37+jsjZic8X1RsEQDIEZJbZIqdHbwVAugZzqxoishgJNMOZlzk3DnuwDCpU2DMA6XvODbPdZxGYRWAWgVkEZhGYRWAWgR8lAiJBJIbSGTwrwspCCscIxWuH3XuSAFIDn/T88Kjs66qcyxijZQxAoga52tjdaVFdfyhpx3RAEtkfj6jO7t/SuJtJVKfTEV16ytiRmi/JifYwKOUIqJnPTeRc9NlfBCCxu5fBogY1j0vWERfWSZwiCzOE3VC02L2GB6/hIjPZGUyzbuW1MKBAjBWi3M0NxDtPcdbZRdaeg/OCL2BUUZhIHoYo/uS3eM4x8M1/fEV1OjKhM2uDwuLkwVLSqSrx/iEAJJGx1jIETgMFQbTwSHWCwoVNU267LsnHAEDKlM+E5bBvVDG9SumgocCbugruQ6kVspvKTZm35kgoG2LZ6HX3BECi94Rl+5ib30T9lXUE93eEgWS6iyhYrGJyzyL2JV2H47EjiEE/l/F9xgEk9+4GjLUI4d8PC7Ey5ivybOPSd/J4lVJ8E26aNPqWRbrxwrtO5Cbd69qrdxHcpzfW6FYmyCXoxIIXGT5V6TFrif5dBfofbJ9jIw06MyckjJP046cBNNMAJHk+nzE5Hd+X5+e9MId0P0beSVXCPqVAMAAlJgBIPP60ArMUjiugIYtL/k/W1PyyHyM7CyeyYQbdreXtqwA2AiqUjKby9+OAzTOykKa9ZCaBV5S+S3d7F14HfZxY8JZneYz9U16L6S8jDw+GwFfFY+micxqwu7SngEjwPRqCtxftVwXBqmDSJADpvffew8rKCu7evavfFSYajfqgs14B2xdv08bXuCTgtPirkxjKBMn8YSkvGekGtup49PgJWu0WGk0PLv1q6DfCwhPnDzJZWIjjXFpbAZJwRHpp0nxxGYg8DSSe9nxc6Xp/xA+NA/zjXzX1/KcwkEr5Pr7bBEAStTo2nPA25kiKLnpBR+T8+E6zbEfWI+Kh47SI6skzUT43fP7MGlkYZCOtyHosiw5heksoyIYsGS/0A2InOwEk2wa9JSyrjiTzEfQzNL2m+GV5vof6T1fR/1Ax/gaNPWzKkDlmfG02vt7TxuqT3qd8byaKjXsOnNaef+K/pT4xaAwZuQdka8t5KcBjsPHn+jsHDR5kOIwBUSyUqvUlPa6UZ4e6JO1BSVli/p4+Q4oSDdNfJPVFS8Jqv6ax95C8171lZMGugLJkH8lm12C6DfFjLNbOBDywgxWEn3TkftTeWUFr832c7L0Ef+VLdI7XkC3s4g4y+KaBecvEapqhtRdhrtaEuWRj/9uP8P5f/Vc04gAP0hyF5eC5519E/j/8Kb7a7uBN38KvDpaB2IXTW0PRy5EcJDCMAuE7n+K/WTXx7dHbyH5rS0Fe/N0oR5iqQq2EV4T0SvnkMkY5YHPto2UwZfxyAJeygMqtU3ULsTAdIoy7SEXemvORashSXyADXnu2VDkTBqzmmjQgJE/3FVBKJobVEDYYQU+ub7mGqr22gOw0Rfwt53hTpD+dF9sI7m8rGazaHPLO/tCzK08Vy8p0UPOaqNWasA0y2tWan2vKXtATWUNKiHn1eTx88DG+/e4R7t25idv3foIo6sCzczgOPWQWYa36KO6ewCx85J/XkJ3S94/qDInkSUgjNQYHAzVXctcESXTsZJisrCA76SjW2PfZKmviSYdhXDi+RYqukswIA4lnSWbS4GQFTVXbAGhVT0oJIGWqM2ywzxA44k6834rBp5oFuWkPNAJAg/XrcE5R7KfKmY9NN+XwUevVjr4arVRwAfhUjcO4hJ6sGSpM/3HW/XUBpEnvhxGgmXMgZef4zh1j6ch6mU9d2VDGOU4DtML0EqaYhcxwYLBhLocoMlAKVXz8NIN+hIFUvW9UwcgsnJz20KhRahOwPXrXscnQEJZgxAZLqw5/eQFf7D/A9j/cx09f/wnqjZbMDeIpZzGHM4SVTb8k02sg6+5oKW7FQJLb+AzrdMqr8vicZ+jlxoZPMz2BuzDzQPo+08Js31kEZhGYRWAWgVkEZhGYReBHjIBKsKmxXnMTLLZjDSApOQgBX+w2zGYT2TETtfGtuuIvAYqhZAMlXCTZY8FA/8e/K717AzlNdn/ETZrsNLOIAFGv35droLazKv4VYrJcmi7zVAQIola9GKGWHXOTGUjUjyfQJokaddh1tyuv2zEchJ0YaRAj4qLfNuHPNeB4ylyb4JYATgN/JNFkk2hIB26wg35wjMiqw1yzYG/kSPcsZE8jOP/iED9f3MFHH7yN+OEZ8vhYJeglo2nCnRrq8f1wABKTYzFCZWMlvQfmVpF0+zCSroyfGrtBDU807W36FGlpOlXIKdT184I1gFQOhVIihQmG6t5WMovMq6TnjgUf0KTWQZTSQH4faRrD9Zpo1Frw/XlkRQ3QBaoSQDKdec0+ofTYaLZ6UQIknZDR4TkAqfbGXYSfPpafl/I0lFrr/2qUgVQFkHhf5XLpmxWqztXLjHtp/J4HGfKoP8pWKTu4L2DANH7xPPq/3Z3I2JHiV3154DPlv3hb5KuY4NbfvCHAhkFD7K+enLvmUopiEpDEjnP6BEgyycSZmy4gnnvErwAQ/BDTwnjXuDW3grzPLuxEQMFpTJ3LGEhyH6dg3+MSa1ZrAe6LPgozRfJFKtJhwaePFABMYKhisCzFYBkro5KCk0CcibG6APT6IeJaPQZBttKnhddAg+aBVB0lY+5sDKQHxz2lymvhZ9KDIYOpjMVl8R0HkEZYC9OuvepHpRlbkwCkDz74AM1mEy+++KIa14aBRqMhAJIq4PwTAEiV4POcKcfKQg8N5S2nIfPj4XEH9WYNNd+GbbCA6AvAR7ksnjLnbO/NO4h+t4NCy+hMGhfjc+K5f08BYKc9H1cdi89SnLrKsX8sAGk4PxpKQo7rKFFrJdNGn5mRIUhPEcU9KZxxk8KuZjaOgI/V8az/7t65KceMHtG3jBJTlJvKQTDWXLCRbD9R30u5sixHbf4FxL0znB4HqLt1bKytiiyZe6utWbOV9QfloyICulqmTgCc82u9afe3vIZJ7Ea5zpKBpK5+CBKVGlWGAjgUs7qie8Wfi+ReyfLleoLStqNMJuWHxMDzs2RHl8bvugLLp1hq+0r6T5jPpiuNTbLuINtPir+U2VNypdUmDJFY09KvMl/bNfmMPd+Ge6eGtLYPI/Vhhk1EX/bUz1Z3YEfzSL0TWHOPsOKaWEKKpmngeceAeWQi3A/RNGtwbtoIPnsfT/7mP2MhyrBnxnhkeMjuvoT5f/s/4zgy0TQtfLd/B7G/A//wFSkOh5/2xTLFuePBXsxhhDX07+8IyEOpOF6cAirL9e2QySVSZvpum8wBSuBO335VlFeMFNMxhXFkWQWSNES3e4w0i7WnSenuqQAkw1bydZQbVvJpkRzHf+kuzJqF/u++EyCUay0CSIqJQR+kSNje7gbZbgaiB4cCanFMGXOeYDfZKZl6bEijVCfXwamcoVwH/cwMF75Xh++11SjLNfCJAkEQEjXUHpUJfvP+h2g1G3jplTeAIoLj2HBsS7ya7I0G4pc/R9vrI/zoHcR89ngCjIYASGSIDAEk+nQRBNODVzUwFQnc2+tId0PlgfN9tu8JIIlsZfnsKWxIPW4y0DU2OM5AEgBJ7TeUruO/xgEkBZ4pmco5IO4OmEoj0nPjJMJKPKTRQZ45DUANQMjyRJUywXDTn9cs3UkAUrUhomS48zmuPttcHzubPiItyXvRLarOf1zHy7NV+mBplqLI90XHkxvF3IbMK4pJWb0K9XwRT3IdF2FI2UgTaUwPN0qCj96rSctQgn5GZqLXpSR9jkaricLKEUQBkiRVzXaOjbSwkLYauH/2OyzvtnBrbVFYSVxXkKBIlrMohZsmnMUNOKsegi8eSr6p1CRGAaTrvKtLRQnORUmhnkH65LZ+vjpjIH2feWG27ywCswjMIjCLwCwCswjMIvDjRYBLVxbDMjQbBebrAWwrRpEq36BMCghKg1w6wCYyVsa6UmUlrkAkggoKLKKkjgKRFBigjHXF20YylssLcc96/dKdrXXYqXVempvyeCI/VxTwfB+e9kQqz6fsnFRmz5Ml7Jjb0PRXOgzlkhQoIh3GOiEgY8guDCT0B+kFcu1+zYfpGyhMJRcyCUCSLzUzxEmIoLCRhNuwl9aRnBwAeYzGvXvAOqUGC+ROH/Hf9HQx/KKK3nhrX1kNmKbRMCXyuptVGhNZkHDakhTbpgvH8TFH+T3DUwCTS/k2sqUocae+lz4ealP3XxXZ5DcS1zDqaBkUyq1o01jKEVIeg74fAHq9YxiGvrfw0arX4dNYPFYGt+q4Sh6HXcPsGBU20hWZb1X97lI+iUkiGUfpdiQ64tzYhVx2N5bdhucYCBz//jIodZfuHlwqgcbvYmE92e4p2TstG1L1VJrU/cf93NsbMFsWws92znkjlfI7JavKe+6WFBBZgPdeaqD/wTcjN73KkOJ1UfKqlLuS4hkNpNNgpLOTBR/KxVFu5rJtWgFyfF96Y5RsqavMCZcls9PYE+PHL8GPKqg0iL/Wt7+swF577Z5MJOluBOOVHuxgEWntCOmvLSU/VQWQWAApZW4uYxNdApRIZ3xwKscRb4/LpOMmBXPs2BOZT2P7EUxybrhDryrxoFDyWpdtZALxnSNSfxUwrRwfHHdWo4n0eGfkMBcxfK4MslWONglA+vjjj2UOefXVV0vRTwGUSDw9L+d6/gqnMpCuMogv+UzC97QUdxSAQNN6WC4OTrqwHHbeW2g0WiJhloXHcDx29ZNdG6Hx7l0Ev346fAdf4Vx+CADpOgWm8pSuus9FXgsXXdq0+zN1fhp4OGqWTagk5wYAEt+JhfYF5FvOIlPXkKaWrEjQCQ6RUVpLd5srVSnFQLL9OaThUO500lzIn8Xb9C3j/efLk2s1H/Z8Q7H+OBwsR0rphXdD3iNhkAGxjZXFZdSXbqDgO7YE+ksPpHI+U1SpUaCdL149J01jkE6Nb5VVVL1AAYjoc0jGOteSVS+d4QcHjIcxJpjyMkpljcc1oFKSLZBnqQAeIqMssaYUF/1+NENE5AV5jyjp5Mn6jsATZdYGzRHiAdNXxXGol0S0AAAgAElEQVSua70l9f4nE5xygmRbsGhuOKj9dBGZd4rCjGEeLqKIc2SbB7DDeVm39Rcf4AXPwG07EeGve/zfQxvRfgw/t+Hd9RDc/xBP/8v/jXYSoLASbDVq+GLjJdz4d3+KvcJCfPgGjLCB1DlF8cSH4ZpInoYoklO4Xh242RQfpPi3ZzDcGuL+mTR22I6PLOV5qvWLKuaqv6jWKgKaajyS4ViSzDh+mRuYfhtpfIJMwL1cACRKCBPAJugCsEhdYY2Zpvjg5ZECkNSaBqj/4i6KnilSf/H2ttxrvivDz7cVcyaPJP6UBDQp1flFTzGpDIJbGezVDWR720MgQYBUNV54fZTiIuO/yHldHhyvDZvSsmQ+aGbgWaenPZsSPHjwACfHp3jllZfRXFiHs9gAufRmzHFTwH2rhtQ7Q/5eU3n0CNipxqRa11YYSAOvLyoEWCgoj8ixQ0CSzVTi+/Ls26XPF/MtypCngcSxSi4asCFLCXExOBqetwKQVMMWx7Ghbz7l68Tjir/j/+Vsnqt4GYmXrmoOFGYf1Ry47jAbws5SI003jamnRq31J4RguD6r5C6yfibb8kzWM2TdTtrKtdo4gFR9n3CtznlCmJqaISRNRfRgu7UOczNF+A+j643x76rOf7Le0owySi0PmhO0B9o4A0neVUY2YK2pAVTmw0ra27QtYabmmYHT01PMteriRcRx7XkuUv18De5thQUk9yXOkacmemddLK8sohN3EKaRND3yGaWHGcGioPDxde8hXnCWsLTQRJIWAh7ZtXk4821khzvyzFq1Fbj0S3zwFM7aDZhzXOMHyPmeKgH0MbWG8SauKgPMJAOU7yzKYXLqJeu1uQj7Z/0ZgPTs08Jsz1kEZhGYRWAWgVkEZhGYReDHi4AqrMcwjQQLbQsNP4BjMllkYYrdhcO0Q7HqpwEUFRaSfFp7HQl4RKNi7YHEJEsS1WoCoI/9A4JJQwCJlP1cWEdktTCh4uKZPkdkI7HbSsyFhRkz9EyiRnN51SrRHnog8cwpDSOSICRV6UyK+4tiRKG6uPh3t3CQRRmCTl+KGm7dg+MzoWRipwxs1TbsAlZ+Qil6UR9RzCLEUKzA1tIu3ruruHfrQ3z+H19Gzg7ZslP33JD5sQAk1YUmKSE73aXbGnBsD57bQLuxIAbFLA4Xhicdx8P7bkpntAIVlUcVWVxKKz1FYTqIwxOJgcgJugtIutuSbvov3kX07Y4kQUl0BselmTyP5cN369JxyiLQsDiiACR2tqpCesUT6hqP1wBAkqboEGTvwDSEBVayWvg9JegyKcFncktA1qx5SI5Z+Ji8McGktEq1+D7SyV0xAB4HudhB6d6rIfxCdbhO8g6Sjkn6NlQSXHZOl4Wy8qxGpPoIILmNAXtJwKpb6wO/pPI8Sr+hZPvppdFV+LTq8r7KdpE031X2Hf/MswJIVVm7EkAaxLL8kjKmlemy/gd3kB0UiB8fw/qTGFbUBswU6YfukLFz3Qu5BEAq5RJ5SO95Sv08HPrnlIbxY+ym6tePA1r2jWUBPccZUeP7cGzToPraW9XvqQSetLwLi7Rka5EpN/J9lfhOAuDOAWeXnNQkAOmzzz4TdsibP/s5culqhwBIuVmHkfWuxUC7djyusoNhCYCUJqoQLA0MHHu2jwffPsRcq4lWs42mX0Ma9+U9Q1JwlkRovMA59Ho+Z/9UANJVQiFvTxb3dQf4VfaZCnBMYRgOCn7COllHeqzG/TiAJJ3+BmXsyIgBuK6Ikj560akUwbn2KD0ZpeGFzL3VdYQ7l0gyyjPMm6k8KwfNGAIikZnRIbwhQAhsD2HQg7P6HJLDI4TdBO3V21io1YURIl4m4tuiwKzq+Y/GscpIuoKH3TSGmhxcszQGa5eKnF1VI2vcR4eNKKVkVgXIG7KQ6P/kiCl7HIcIQvp9xFKArbHJxHexe7gn4JIs3YSNQ3DERs1twHVrChgoLFg+GeH63lKWWReaS/8pvvsHReNy7rd9uLdXYC/bSL1j2KECmno3PkRhULopxR3bQsMCNu2UKx7c4xmc2ug/jWHnJuq32uh8+T6+/cv/grYVwvIzfFKY+G7zRfj/+n+FE96A0dtE1k8BP0f0bQSrZSE7zpB3jhGlJuqrc6htNNC7vyXzVk5PSMr4iqR09QZVwB590ylHZzo+dRJVc48GlghM2DeW0N89QBafyNqKABIbnggQ0HfLNAphOlQ3yi5yK7Kuks40PXi/qMGM2yiCHPHDEFl3G/WfPYfg4y1ZM7JxzV5ehb3ownDIjFYMJDVyCpjOHAy5HwSNOCZKiUgfUY+epwSQTDmXIrPg+vOouQ5cu6YBRgudTk95YBkQmesP3v8Ib/z0dcyvrMNZaMHxPZhUm2MDlLcI50YN8eMDBR7lZDKXPkCqMW6wDIAlkoN8ZxreAqUPkIncIZUdavLcfW+fSZB5p+lClT+l2cdrSjzpU6qkoVV8lAoE46fujzCJqtJ7BEe5fs5TmDxPzb7jz3LRWVATo0WztRIQqjCJBgCSyG7TP5d/UW2Dcv8rERKW1qRmLsrNleONz5cAKi3YGwtId/p6XTw2wYytay4DkITtlvUHa+OqFCVBDu+lOYSfDGWgJ3ksjgDo+t1jL98QieRStWASW798VxU5AUQ21JXGYzqyBsFN0VoU37HjoxM0Gw2I4qRBHzQCS0PPozKeZsVrSmKXUCHDRtghsycCaiaSLIbv+jg6PkKPOWkQYGf3AGnUwVtvvYVmoyasI8rWuY1VOJtNkY0UKW3m7JSK7B2g9tpt2C/8CtHeq8i+dJEeHcG9uYJ461g/26qxrMwvyvdKCSAxr4iPdmDanjSx0JMsS0I49VUk//39GYB0lQXM7DOzCMwiMIvALAKzCMwiMIvA7zsCAiBlMSwzwtK8g5obwLE0vb0CIJ1nHo1XBsZYSIOEXoMuqrWxklwp6QHS84ci3GUL5A/HSBJwhx5FJjucMvE9SlJVCJQu4Iza7ZRJMxVl31aACLtLHdtBGGmTWGnMHAWQVAarO2MNSjUwIWOXIjtYFSCisiVKaxSwCZ5lBvqdPpIog1/zYDcNZEY2GUDivmaKIOypQhO7/koQiYweFg/n12H+tA87WEJhRQh+pU2rB4Xlsijw4wBI7HqXRFJCU2qtG/CcBny/AdekpAuZZuNpo0pYWV+Qoho7Wjne8hBZFiPJIjF8DYMz6dKT4gV9GZKeADbNX95B+P4B0jgQs3jxJjYtNNqbMNIIeWrA9ZiYUFqEBR9VGFMlkFIq5/Lq4CRgY7yrkAAS7211EzaPlr0bkUgbK/b7L91B8MV3I/uOAEE6Ia0eoyoBxoK5gIaVgl95sAHLSIo09iBJFtkv6slnNKZuT5TmK0Ey6cqsmIWX31N+R1n4YCJIWTj1e0d5C3E/yrVcAFCUPjQC6l0DQKqCWT/EXDmtgDzpOwZMHCk6avkO7ZM1+Lw2WK8en4AOARgm4N6rPoqugbyfIdaGzue+a5oMmwR8jB1QOQhjzI5Ow52D93wdwSffDllOY8ygSYydkbFm+aD8Xnq6N1X27yr3ZVzKbrBPeT2aqSe+SNzs2lQGUilhN/AMm8S8uuTkJgFIX375JTqdLt5+5xcDAKnRbKIggJTTS60QeaWSGXVdgOWi06mCYZfG07SQxBE8m9JI9HEhUG/A8pvYOTiGshg0sDC/hDgKkKV9tNt1IIthFAXs1rrqmp7g8Xal+zgNIJgGwFzlS675mauyleTxGT//sedpGgNJFT/VRiP0QQd65ZxlDSIarSySqV9EUYB+2EVuxMg005DARclOYkuG5S8j7V/eAc/1G98PSu5INZ9IDVnqySlsWMjNGvzNJaQHfeCVuzj5zakU0Jduz8PY29OgG03bR98TMjdfIz6T4j5tfh0wDEXq6rwEHYulw63aXKN+btJvUeZggm6le6JeRxZKXlfCghRxSinhnsTbIhPMthAP5NYYRtX44/gL8CxII0qR6eJupalJKR+rwjvvE0Gs8SJp+V5jTOkxaDwXwI7n5P5Q1s5ffoA1esdrScM1u4AH4EYfMPo2+ntkSeeYu7OE48dfYufj36LuxNgxU3yeGnA2biF/8X+C3V9AFtUEIMidBNEXMdyXTcQfKak6KdgXqZJMpjeRliQUCSz6ZFGyr7IN7wcbbhKR10Xeo96uAJ15quJYNJZgLJvIdmNk/T2ZG/lfCagqBhfnJq67hoPIIJhJ1gGZBiKBNw//pwvCtk+3c9g3XAQfPJUGmzw+Q85COtcq7pywadx1D8kW/fYOtXepfva4hiBIowFHGQFOC1nUEyBLPRoNFAkVFly4Tk3+48NC1qbr+lJIV2zBHL/5zQfY2FjH+voNoWE5bgOe58AEPWPYhJTBu00PuRzx1mOV3bDAziYDSmaL9CFlx7RUHkEUf1FAqryIlb8Y10el3FnJ+BvzySlvzUVrJIPdA3puUSDMAHIBY23YDYkVWSxKro7jlfkQAaRi0CCoMjMHpu2rNaVNJhuZw/uKgaQbfHLtf5Qzplxa58JDUv57IyNJSU7z+RVJRAJI6oEZsmxEfkF/TtClCoDJ540AJ+Uk+UUEemS8tGBYTc0aIqNJncdwErbUujZWjOdJDElhG+oxSRnxQYz1Gq6qIsDvLxu42CCQdY5HGmjGjy9jur4Ms24NGYuXeAMNFXCHz4hZW5XTs1dr6H71GN1uD+1WQzHC2GxgU3pBgW7lnF9ewziAxADYhQMjMbG7t4PWagtRFgsj6ZNPP0GUGVhenMP8/ALm2g34tdqgmYG5suu35FnMoiOY7oKSeaQSCX1tb60ge/N94PS2sOnjTzL4r9aRPImRHJyKUoGwMvVaeGR4APB/cgf9zx/J88lnznY8GaNObRHGu8EMQBoP2OzfswjMIjCLwCwCswjMIjCLwD+HCDCRoKm2bcZYWfTh2r1nBJDK7KDypyQE5cJYme9qjQwtS2agRomN8jPaQHSEhfM9g1QWMHidSRKLMSgBI/5JwIJ/7/V68qdPKTvP1547pngj9QMlaSAJ4gQAiWmTyENIYmSIHArlMtQ1UCqIRRjNWiKQRXmU3EbaS3HaOcPC+hxyUxs8Syak41VKyZg5wqSHTv8Yhe3ChkpyMwJSLABIQ7AP+09MvH3jIX71f67DaizBWfcRfbMz0bhWXZDOuiZKEl496KI3z652XqNZAkiWMi32m6xTKsaRMNCGACGLlxTpZ3x4b1jMMSh5Qi+PNEBqNhH1nyKXAo8C9FRjp8pg3eeVbw+TDnawpUEXtdoc6st3EB9tCwOKBQx25gtYoaWFhuPxfGWz6mUwKACNdbNXJez4GRaPuZEdYdYM5GaE8L1d5THEwmwpDTSB8UFZlrj0DNJJ5jmZi0sKtKVXxiABvixRLQEO04GzuoT0sK/8AjRIVO2CJfgliCCBMcu4EjtGvJ3Y5Zonovc+OKcLzp9gSrJ9PfbD1Ufl1T4pPk1pILI6pXSaejYuBmXK3wmLjAWWtKe64MnkqgJK5f2cUICVYhi9aGwT6clkBtqzSLBddNUl401k8rQ3gLpMVXQb/F17AU08TpUddLXwXvqpEiC5FEiqHOGiLu1qgXpwTKelCnO8tiuAcEO5GxaccvR6/UEjAeWMzkIX77z9M5nn6TUnEnYy/1KKrAC90IKPVafyDwUgjXQ7X3INLAJTvi4OAiU7ZeTS8W7YLk7Pesjh4vikg3ZrDnFOqcRDbKwtg33kaRSi9sJdkVQc75a+6i2+KkBw1eNVP3eZN9yzHK+6z5BhM3ak7wEgqSOphgp5k+s5gKCQYhiT2SxlPwRBF93eGfyGiygOZP3B96BqYGFzi2IhqYNd7BMp4AVN2gmeyJJDNUgQ2OI71sgLWF4L9tocgv0M0Y0W6u4cFsMG8s6BMFHc9U0p+JUgYtkkcV0AadI9ufL4qEjQjTxDAwBpdF3EwrRawugYSbFaFaDVm13dB8ZUeX4lCJM+wrCLmFJaLNC6dST0anRciZdIGht1GE4TfqsB4/QMdVmfmiLVNdikkEuKOSkRlMrLFdAiMnbHQ+kq/T7g79y3KQNmA2YOM60hczsIFr7EczV1b2/ZQMsA1gMDZmjhbK+HPMmxeG8ZhsXGoRSmm+KzJMUeTMzZNj46vgnv9DYyK0Fi9mFEPsL7AbzXPITvsYnlBnIyjWAh0xK4w2tQXBBhLGryitIr49gppHgvDCF3DmnSRxJ3EUUdae6h7J/pr8BedZGcRkD3CLn4GRWwKV0nQLYJy/GQxSWzeKxpR0sLE0AgE8dqtISl7ryZI/7AQB4eyqmW8tOK3Z/Dbt2AveQhfqSYqGrdrWSB82AfhfgRae8ey4fJa5CPmLBrK0iDI2QxfY3oh9SE59aUlVZuII4TDfQa+PDD38p1/vSN1+RntmVLfmDZFqylG8j6Ofx7dST7IdL9p8oCiRK0XE/Ul6VRTBhrFeCRjC+ycWQ9mlBaVsvaVXwwq3LB5b2it2R2Goysq8rfSUOZoBAKKKwCSFqEUOadiQCSwBHqmTHJPmJDWn0JWXdHwGTDXxImsYB+XCcSXJJ3quLvy9MnAJICUocr6mGTVmGW3mkly6bKchP9bn2kMQBJe5wJS0u8sDQzkuxK+piKnLp62gmUD8c1n3dHjQ0yMyvL/HLtzj8nAv0EzayayE6Gn3SEneTdWhTGuLDgSpnd7pBdPQlAkvt6ARA4PFH1NzYXSBNnKdfJ8VG7IfLTzj0PD//TJ+LHVavZwj6K40jGDd8TTP4GrNMyX5T5kCwmfeGUbadsZq/AWecUVtuC7dnY3drGd989wjvv/lLkv8XfyKFahmqo5LxQq9Xg1xoiBSpNlRzfWayAWoKllPq7twpr3kHc2Abuz8N+IUe+5Yh0XvlOkXsxBtSRrSmNZ2eHAmIzV2Mu6/htoFWHu16bAUjjg2X271kEZhGYRWAWgVkEZhGYReCfQwRkAZzH8K0YK8s+zKILy2InaKEK8No/qGQgjRYESqX08krGWEiyQh7rKlPL5sGlm1DSdgpg0BJ3OiESj6QfuYNZuiTTRDolxWzXoja0IzImLPwozyQmYEpOgL9X7CVlHqrAIogm+LAD1oIhiZUpC3MWJZOcWuzsB7YkuSzCAicnx2gs1uHWXSRpLNr8jAMX/xa19CVMOdIixPHpPt3SpeudC3xhR4UJPN+T5M39oxb+za0v8J//7h3YSw5yL0L4fhdFPCzm/xjjrTAopZDRflpL8ChJC5cJOiU0KDPDpKYEB8XPQI0Ay3YF1OPtVlrfMeI4QEhd+PYistNdBUgwIix0CEanpQ9ZGBIWxQKseQ/YO4Zfa8OtryJj8UF7MslOpbnxlACUhroEA6reQuMsohFZLKcpRy1Ns4ukQPxdH/yTuuBMSAdFJS1tUz2NwfOkC5cj7An6jrFTlQXEKYXwi/xpyuenKs8xLt1RldhgQYwAU3aWShclGTL0dpomszIOvpXXOLGAyEKFBm2mHvdHZDhIAts5gbO5gvjx1tAnqBLr8fmn7ATmn1ZrHkWYSyEtfkpvsuRcnC66fsaHMUg7k6XefqjiOVkR4l9HCcxxNtgEf6IrM18ue5ZKsHQSIKV/J4VX3cl6mSQex/1FMnRVFtvIM1Wy37Q312UFeN5fxRw5G8hdRlEksnUErR89eoRDmPjDX/wSaZgiPHiMVnteuuEN7V3j3b019Hz6gSbZcUnKSc+JFMSEXRlBeY2zoJSLXFlh0r8lQpIZODzqIi1M+I22AJ0t30bTp/dDCKuxJoWyKngw7ZmcOH/Ja33cK0fJhj7rVjLKnnX/S4fowONn7FNjoM209cewJaIKXmhmimlJQ4SUUy2yYRKcnp2IjJoQO20D5s0biLdVgXJ8GwC/48X/kRtA5hkLqLz3fEeqM6IkkiIrp4qJW1tCnBQw5luwb3vAJymajgGbDJlbC0hPEhTHhwKMFASlRF44EaC0Wui+DrtLhsSU+VvVOXURe+BXqN7x3FeeQ8OQNVmS8HyU3F/JFOE6iT4aptvWUmqq2ClrNX8JMBLEBA2KGL3gDCmBDolTjtarL6D/zYkC/8nSyXO4t28iO05R+0kb4YcHmKtpAKmwYZYNRGRM6wJtTokyXTAuPdpEOswl24VMk46ATGSrmPMOssYxzCMykQCjVSBpbmFl4RHuWFwJW3jOMlEc9xH3EzScNvxVSvNmMF0DsZnjcRBj23JhFcBXB/dQHC8jae7DTtvItizEuyya57BdVpu5dFCF97LBQRjzZDZzo+RcluqmJzYAKXkznhwhMsryBWGAoKjJOsQsenIPGAay9eE0YG00ET98qryfikSvVXgsW/vLRKrYbNXEDyfrbGvQR7F0LEqikf1YAPbaOqxNG73395AnPWFKO8ZQ4k1YdYYhhfyM62EoKUhrbgX+cw2Enx3Lepf3ScYP2dBaQo8MLKd9A04eIQ15vy343hwcxlJAQAUgBUEIw21j+8kTPP7uAf74j/9Q1tuc2xzbQL1RA9xlFKYBd8HH2aMnsMCYWMKWMvMI7Z8+h+TrM6QiVVeCK4ynkiezvQUYWVeAOq75pThfX0Xa2VZF+rQrUtulegJle8MHByMyxNL8IoX5RK075Klns5qtPQ/5jBAYsGUOog8ax73I+JGVx6c7SeD4bBp0kMpzZqrvj8lcLeDW28iTPlLDg4sIljeH/tkebNeTBTzB2YzjoZyP9PMbhDHI0qVUOJllBDuiSHloMa8Sn1lhnJABx9xKPdPquWR+xYY63j8XlreA4PSx8qhl/AoT7tJN9Pd34blUecgRRvQPS2RMEgwUqXLOB9Gp5FOibkApOD61zoI8E9LkxGvwVobNE9rf03+9JR5iBEBqt5fFmyvtHAtzHJQ9r8zH9NUdrHV1LjjtnVfOD1l3V+JnOh6cOkGxM/l3TtbQwgbMJR/dL47gGH2xkhI2F3Mtuyb3hddJHzOZs3OVq/K+0juvSDtyvWaRI+pFCI5CuL6LxM1QuD6+/fx3IuH+6muvSQ5WzquSo1psZHAUGGw1hAEozQ96Muf5KVWJVJ5z5hOMWfC7I3gvzCH+pi8NdVSK6N5/CMdRYH6WKiny+uZdFMcHAhzRa4m/F0+1zXXgIBOPJskb/+zf/4cfOf3/MZYWs2POIjCLwCwCswjMIjCLwCwC//+OABMfIw9Rc2IsL3giV8FuR5FhkI45BZyM1gFGNAN0gMbBo2rr1yQQSe2mACQFMki3qHRAKkOh3weANDC0zjIFFtHPxzAl6VHdq5TAUwCSMGlMVdwggMQkiGakTBEzcwggKb1vSwx1KZVCaY+0YCJlK3k7AkhxgZPTEzTbDXh1B0mWyGeEEVYUcKSLjol8JibbBJBEr9ygHAm7w+oDcIvnVP/lbdy8+Y/45r2fg6of9qKJ7OtM5DkuYjn8ECObnaaqs1rFjXrd7Lp0KWHnNRVgpllDTDZUciXlCRgCUMYiUUcJliA6Q0FmR0YJjQaShBJR7GxV3h5lV7HKYyhB40vXp7vUAA66qC/fRX52oDyZWAxhIir1EKW/Psz0Kklf6aHAI+rCStWPp/TJGRTWKwXGsjDCZJTFTgJ36WEC93UL6TcYaoI/0rKCY514chUXMFSYpEpXbXigCugTivFV9kZZTB8vlg8AJC2pNwDGKrJxIwCSXRsUvwa+Dlfsppw0niYVEKtg19QC7Y8IIEln+E0WC7pSFBCghYXcKQCSmAVz07Jq9GUg0MaCwPg2rYB60fVPkjKcVpiYFH92bJPplPW654vUGkBicbAEcbwX7yB68OT7ydTxnUKzcClcqng66+tItp7I36sdwtOAUfn8hPvCY4ux/QFB5vMgBbu2rQUH0ZcVicgJIKwASOysToOJANKTx0+wc5Tg3T94W9iQSXCC1vwyLKeBIj75IabQZz6GYoqwizuTgou8LzSAxIOyMJfnBs5YQEoAz/OQJQEW2nUxkWfRjRJ8JROvChRc9aRGxvcPDCBdR9ryqudbfu5CBpJMykMgbNr8ZDlNFMIynQwg8T2XsshNZhFSeYefnBzBvbsJyzVgLJiIHnRhzdsjUpacI93NefWzsolgykUqBhLfKVzTkYGkKBqO10Bue0hiFvbWYJJdE3iwDgp4BAPuNWSdE3++BZPjR6S4EvHWYn102rgYv09VkOnS+U/8Y9i0Q19KFT9pWkpjWV+RDV4ys5TfR4XjQIkzsw6nCGE25lD4JrLDU2mwESlcBsOdh1E3cLL1BZIsREppW3AdRqncDN69O8h2lXcYJbK8uwtIewni3Rj1N9oIP9jHXL0h61HDcIXRpTxkWBvVz5sGkGTY6Pck1wLOTwtYSQvR5115JfMe2itzcDc8hJ93YdaoX2cCGzGWn/8U61Iwd7CapaidnooQ8tz8HGK7QJAlOM4LxLaLTpIghomdzED8+HUUZx6wfgjz6QrSJ8oXyHmuBcuz0PvtE8UOoZQn50hhFSm2FH+eRceqWL24jrx3LGxaxoVxIksry1Mk9EL1GjRRJL1KmCkxWUVFAa/Whr0xh/jJnng1KiCO62AyK+g/6Yq6AYv5ZMA5qw5675OpmcNsLCOP+N6JxV9J7n39hkjYJU/oLeQKM4mMHpGyG0iwKRCJ4KC70RJZPR6XNyX83Qny8Eg1G/HzsOGIxJv2SnJrsGsNREdbyAt6IS2iXVegAJuZ+r0AYRihufIc9re28dv3/wY///mb8DwXjtdCzaP8nBqvuVGH7dXkOGCTFoEwFvDJYHnXA7Y9ZJ0Eyd6OksNu3ZDrzZIeCoI8pecj18xkSdnNgRyxSDpX8gw2uhAwK59Dkb5j4d5tIKPEdhEiY9OV7ak1eB6KtyzVEEzDRpJEA9CVRXwW9jmmeX+lWY7Pi8h6qwY6bkOgVu4W0iSGX2vBKBTYkGSZKCCo8aVyH8aG9z3OcnS6gYBtlq2k8+KIQHYd3U6A+fl5xGGIeqONvd3vMNdua+nOAp5fE2lFyq3SP7P9GP4AACAASURBVIxzWf+r70Q+UKk5kIG0gDg4lNyKqgU+2WuJUpGgdw8l0eAsIA0OBgwnBUgb8vOMHmB5rJoB2yvD2HL9L+NWM5iKBHaNstl8T6o1Xym9WK6zqwDSVd9BfP6ctQai757AsRykBPTqC/KMZtEZDLsJa20BB599i8aNNRhnR7BNMtfmUcSHqimNzyol2Z2aZhLm0uxJJpk7v4Gsx7Uo57UMSE0cbB2g0WwgdfldS3jvr/8TNm/elP8E6ONy1nFE4l3mOPHqI6DYnAggiTQ4f08vtMVFpAd67aub5DgHeq+76P2KHqiFyn0J/nJMNlYRHG+p+1dfBcIzPPj6Ae79m7fgftNHFHThuPUZgHTVATX73CwCswjMIjCLwCwCswjMIvD7jAA7wgggtfwM800bBfqyKGfloNTXLiUuVMosy2jd8arNVwc/K39XXsGE/qExRpICYFTXrCxYmSDInwQeSgZStYr8w/YkqaZS5ZPEhTT9kUSShB5GlgXXcVS3K5MjkUShwbP6PJNoJmplR+tQjUGBYMxj+HF2igmAxISFX8jkNgHOTjuoNTzU6j6SLBU5CQG0KgAS96ek28npATIjlWSPKR0X++wgtF1TusSs9TnY8w6izw4kybE21xDvB3CaLpJ9DWAMTvCSeF5B8qk6PnMZHNoDSYqWHBomPLcJ320IEMaEmQUtoRoJm4ayExkyXVDrRz2kMYs7SqIk7Wwp4pBDBk6kuhFLBZvB7Wdw2cHqiQyJY9hw528KWMbPqkRYdXeOAEjV8cdb77QlESfLhp109O+pbuX3ikE65cYq8SGAY7bmxf9EPI+SM0mm4nc/Qe3LtxA/PIM1V5Pk6ioSXPK9ZcGc3jUaOJIC+oQiYhWIuUgKTJqxbR/+T9YQfvZ4hFl1IauB56H1+ctiBSUnnmX75wYgjXfQ11+7i+D+wwGwMc6GOcdA0l2mpU4+2Sc0Dabe+/jYkdv5PQEwnq+ztoZk73BYdLrGjSC7RjGjdHf4yOBWhfIq60iu5/H+ebbSpO8cl9gqgSNdbBGJP0rgOC3Yf5Qj/X8V0FMWYwRkKqXmLrgm6VKn9xKf64rkngxRSgGRWTUGIDFm7Eq3l11ED5TUUflsqRNgoU914bPAyXskXeD6ZlUZSNtbW/juu+/w7rvvSiGQhbZGsw1LG8vLPZ4APF/jFn2vj8q7UjM6hUxcShpp2TNeU5wDZ70Mnl9Hr3uGtdUFJFECz1RNE6Vf27MAlN93fF/34q/LgJl2/AsZgjp+1weQFMjAlUG5sZNb5HNpCZfHSMgMuz0Pmt7kpwnyXob0nQfwH78mPmWlJFfttaYuuKsxe27je9Siz18qL17KGYl3UnMVRXdLA0jsSF9ElnWQJX3Yc7eQhjGsN9eAryw00hD+5jKceRfRpwo4FoYCQRKyYeipVJGIGhRXS+83zfYbabqoNidcNv+RcVAoySSb8rwsHCeaQWPbSsqPuIcwuRRLwbQKZLkBt7YC704b8X4f9vMG0i8KFEEkoIg8zywEWzlSq4Gjvc9QGCyS5khzSuKyQYnHpedLHf7tReTdDOZLfRidefQ/2oZ3YxXp7iHazcUBg7oEkGROJXtSmn0qPnj6ulkgtv4wgpn6sKI2kBpIdmJYLQvpcYK8m8Js2siDDO6qg/5rH+HFOheKwG2zgNsPYAUxztoLsOwcPbPAF4mB06M5+Nki4vYjOHkL7tE9RPdDePfq6H15Bsux4Gz4iJcPUIvW0HnvK2F8VOe/0p9HpsFUATf1nz6H4IstYf1keY4g7IisYkZGjREquT4ybhbXkYU5IlmfkSVPv5mGKBhwri8iFuxVoxWBBJlf6bHEObw2D++lOuJv+wKe2XdM5IcGoq+fyE1WyzpT+aVkCbznbiDZogejiVwaM4YDiXO199JdLcclxqOIvo2QHOzAcBe1lB1vDIEYggFclGZwlzbgrHnof/ZIAMvaym3UuX57ugvH8RAGCrjkMR5+/QUeP/wKf/THf6iktTz6YYWo+QQZTHgLGwiP9gCnLWOBDKssOoF3ZwPGC0dw4nkUJy46vyNgZsDdXEO2d8SOCi465VmUdT7ZolpmT9ZqUrgfMqikgU9LsvFdybUAxw0BJa5BROKP45jHIBtV2PP0BqIHJdfQTSRRB56jGtPo3UR5UzKzCL7J+0sYdWw24DPmaElu9T6Uc7JchEGAer2GOApVDqI9X1X+RiZYJD5SmUEAycDJaU/YVcsrczL3dTohGs05bG0dotVsw6YnLQ+enmFuriXP9tOnWyKjdvveHZFAtF9sIXuSIT7cBr19iAVGUYZ+r4/F5ZaAWpZVwGkvoXAMpCd9yLLfsJFz/AWKpSa5mlwokwrKanflWMyhstwaWVeV8p0lS9/kfJiFstYQ/580GPifyfgujz3tRVP5Pb+DEtdsOFJAXgKrtgB7rY706Z40jhULdZw9eIzGzRXkh4cCcNr1JrKzbQHJsjQWNpnn1WFZLtI0kLFAAEkYSFl30OAYdCMEp324ZB17JqI8x3t/99d45dXXsbi0oJhqliUNJmQe8d+S1w2UD9hMqsalXHPJQCoKNH5xB5ndQ/SbIYu5vFTvuVuIH24hq82h0W7gyf37+H/+61/BdZXCxyuvvISf/bt/jexpgL/4i7/An/7Z/4K11EYYsInVngFI1xhTs4/OIjCLwCwCswjMIjCLwCwCv7cICIBURFhs5GjRU1b6G9nBV+r1yxJcnQ+BlLLTVhfilbTdEFoapXqUlzEG+lT07umdo5gl6k8lZUf2D9k6vwcASbrx1Fmzg7CUrCsLii7lGkbpK4N7IywandhWlb0lIhqsYYGPUSOAVHb3yeVnBTrdHlzHQq1ek2SLabR0N1KFiGALsSZJDCnl0pfuWTKVqIPNBT2lKQrLhbe8BPTo+dFXmve59mViOYnSFaU2+hUApOvKBqW6g9iShJI+AiLSAY8MJLcO13JRmGQV0QyJci/sEpTKLeIsQC/sIKfPQaHZX5TmSLqSxPJe2I6ru34rcolisEzJHxu26Yrfkuu0hMVUUPaCuXPB4gP9vZgki/GETiJH2UdMwkuQR3yLwtPRhFLXLcSTJFSSJCPFPHagx92h34X2O8gfOiO+EpMe6DJZPVccnNDJP7mAOMUjg8cho8iqw3vTQ/9XjyfOKxfJpZWJ7nhMrjM5XafAPEk3/qr7X7WwPP45dj0T5Lhou6iATIZLenQ06L68MkA49kXTCtQDAGln55nkwC5nAGimRWW8Dcb5Rb4rYwBqFZjivt49do0XCL96MmAOCUD1b7+G8X89r66+CjDxmbrE44VzhsgdstjC44xLfcmcMlpcHzxXLLxVZfsqgFdZEOI8chmAtLe7h6+/foB33nkHjuvKO4LeAOzcVqxIQ5gHLKxXvb+u84x8n8+yVUHOQWRUWTOtsDSQw7FN9OMUhVlDEBfIkwjNhg+THjIir2aOMJCuey7Tnk815z+7jN34+Vz1Ob/qdfB4A4bbhJ0uez7LlY8e1Hrv0n1iCCJZpHtRPioleJEjTvuI0URkxkB3XyS5bv6r32Jn6w3E7yuJJJ6Te2sB0bf0V7kgfkaB2it3RC6Vz5uSnitUsTPcEQCJjGAxZc+70t1u1xaRxhmyN24j+jDCreVlmMkJ3JU1pIe7wrITT0euHXhzxwCgSQDSpOdvwHSdAiCRHSHSaaBkLwv+hlofaJ9HFlgFjJNCulQvwTWH3VhD45cGsi0XxY0TZL9mmBJkMX2/WENmI1IiINjhyR5MI4bpUKZMsWhKT8bCbMCeq6FIctgvKa8jehg6/rwU5Ws0kTc95WUjc4mhANeAzBI2XLGZSBfiKz6D/ktrMHwTuR0ht2IYJzXF8noSwr1TE1ks/t7qGUhudmE1Y/RrD/EvmwWaaQ7/tIPv6vOIPBMPKf918grcbBHRcQx30UCU9eGgjt4HR7CKvmIjtG/Afa6B1A5hHToIHz5S0suyqRsxejtUY49IcD6mF1+Gwq6LjHASnSA3bDh2iiimdF0Mc/4GVbSQ9nZ0Y44WTGSxXhpOlNygAPT8Gde0IoHNcZSLJ5O94MK54SGZ24UVtxD+ht4+yu9IdVsYwpCqvbIowGq2nSLr72pfMEqYqbVt/RfPyZrO9nKkOxmy3b4wlbw7NxE9HDYNmAKwkjWTwnvptrByoq8PYRIM2ryDjFJ2JxlsI0fnrKu/B7h//3M5pTd/9qZqSHJqcC3VBOW0V2D4NuI9xkxJrpXNDc7KOuy7rjANw6953w+FUVcQaEo7sE3AqS0hDU+19LP2caow2MpQyPgS7xklPcoYsxGIwFop4Qd7AWkSov7cAuKH9HciOMJ4W2oeSLm+9uAgEDCPktOUPaN0GDKCPEo9gICOeICRl5pmYoGpWDuWXDs/f3Z6jIV5rrMTkdCm5B//lHWiaSCMU3T69DAFOt0Yhm2h0fQEfAyCFGnCtIfPnimS4X7NQd030Gx6Mi63t/bk++baTeSIsfrST7D3+X0EASXxFsRPq/XaS4ifhjh++pnst7q2Bm+zBaNuIt6N4FDzwLIRn56g3zngV8OwHZHYlrh6K4h72+ISx/iKxPjY+4k5EJ9RSjiHvyPzK5F1Xt5JldxdZT4egFNXfeGUTyObTvIEru3L/cuovHCjAfs0QZZkOAlMAcCaixswkhOYtXkUUV+aPenZlkTqmfRdXyTtMg0gyfxUNipSStxuo8v3/vG28shzgTAO8ckXO1hbdLG+eUMGIBlC9PjinwTFFDCupBsFFB4DkOhDxbi4v7RhZj7C31Au/XyTGceFd+c27LqDT//q13jv/Y/xB28+h16vi7/8y7/E//a//x/YuLGBP//zP8f/+K/+O9zcWJHzoIzkTMLumoNq9vFZBGYRmEVgFoFZBGYRmEXg9xMBAzYi3Ji3UfMoEUAfHq4eVQJBYEOyKvl/FhYUq0PMuksGzoUnOs4WOs8eIoAkPx2YgNJ7iAt7aqhT8kwV6c5vPwwTSQAbLXlRZbko+Z9cFtSj3z+ihTY4swE+MenTjGOp880OR7leQ8zaGeoGASQjR26ork5esq27/8R02yBwROCFZtzs9qNXUIQw7MPw5mAyibPJ2gKyLpPaMhdnIqALB4Y7xiooY6oLTmS8uHNwb/oIv6rIPk0ZhFLMsV3dwcjkHooV5NRFXsGltAeTxtIzgHFgFp3H6IVn6IoHUgSHJqpCwGlIIaAsFLAjbmSjHNbaDWFkEIRyDQ+e14RDXXCCV7UVSQ4tBOJLFO2U7Ksyc9MFFZoGlwUfdr0y8a6twn+jgfB+fyBHpmoaCqgZLzSWxfbSA0FuK8GkSge27KfN1MdDKcyFCjNkavH+3AEuB5DEQ8OfE8Ng784iom/3JrJYqhIp1a8YAEhX8EC6aJhUC8wjDBINRFQLtJOArDL+JYgw/j3l/tNMi+VaLmGYXXT+1fMTYEJMnekbwU7pYKLv0UgMfwAGkvgFlZI3l4ynSddQSjBOvL4JbENh9URHFz/1VbBJM4DKAjf3pQa+WTNHmROGhcbbd9H/8Kn2Zxg+0wPGVxWYGgeK9O/Gz00AJf7fWOHiKhJaMha1Z9VlANLR4SE+//xzvPXWW6jX6/JOYKcu/1PFWRaiiFizgHreA+vHfoeXrCk2LJQSZjLnyH9kqhqIkhQpbBh2C8cHu5ifm4NJgxSRKVP3YpJ5+1XOfSpAOUG28yrH/X195ocAkCjDW1AOsMLPFhaSSJ1Z0vQhUrZFKuBRGPfFX4ZrgtJ3xH+7DSO3ke7kQz+28t1wASuY7wv/9QZyK0Hwqy34P7kNw86EUUlIRsaE9HPUBTAs4gAW/U6KJnpL9xA92MLduy/CSbZh0bMni6Q4TMa0mNNLEXns9Ws4Utwr4s5EYHD8XXf5+CCbiMwgJbWl5MEcOK7y/eH6qFFvIU5SkQqO01gXxx2kaGP+X9Rg7HvAXIrerwka0JOD45nNKFy/pXBdE3tHB1LEtoxQSRFb9IUpkKWZyHJJ81AcwL6xDgQFirMjtF58EdjtwixSkWKTeZ9ePZz7ZX5iQV+z5KtsLB0uWRNQYnd5QaQ0KXFaRDnyIJc1VvSgB++VJoz9HJmVw1mzkdT3cWf1IVb6ITbjFF/5bXwczcFO51EcLSDv5kBCzxBKfMUwfQvh1wdwEMl98u7eRhqkiM5CoHuo/FK0hFt5F/VqW/1T/HKUfJX6twXDW1JztOPArBvClsoR4fTgW2ElETznWOf6k4VqxnEwBwnyp6SDBx07VUDb8uGsLsO56SD1ztQY220h+uo7nQNon0tnHjbl6cIc6e4+crLzKS8tfjnqM/VX78JsWIiPAiTf7YmkKAEaZ34NyfGWylGEVarkEQkgGe0bcg/sogfau9juHGxzDr5JkbYMMYHVVMkef/Thx1hZXcW9F19FTskz04Vr01uqDm9xGclZR1jhAj6It5FqfjP9BWGimzXtrUPJOKXXoONCIG0VhmsKk8hIhzKo0pRyfDZY/5bge7meFGYbGe0nZ4N3HllVyfGuSMT2Hz2WBjTmDARqmvc2ED7a1Q1cXWT0RaPkWK2FpH8Gy8hFzk0cr6Q/i3OUauaTJkKR3wQcNkhYDk6Oj9FqUCaPz6NSBeAcRqCRYAabFJgLHJ1GOO1SmtoUiWpGx7I8JCnfRy4y5kB81jleCsoHKik8xpH3iTJnrXZNPFFPj87AJj7XbyrPwTdWkO9ZyB+TrQSsr28CbQtxFiLei0TRgb4/lBU0bRNR0IdNkIX5FceDsPm7cv58fouMXXpDgJ7zl3t7A9Ya/j/23gTYkvSsEju5Z9797VX1aq/e91arJSEhtCC1ZBgkYIAAG4wRgwAbxowMgx2eCRMejLHWCE9gdknGtpABOybsESNLGkkgkFq0pO6Weq3urr3qvXrr3W/u6Tjfn3nffa/uW1qtFsK+2Sq97d68mV/++ef/fec75yDyVqE9OY2k7cNarCC8vHkjm/ubbJAYNrloHiybrK8Qqe4qydnNZWH/1TzlSWaWZ5Cy0S7qwrAbsKfr8K9flpg7lissO60+g7BJebsSdASwZmaQrG6IR2zoxIgvXRGFC1BSUMvw9AtryIJ13HH3vUg1HUYWwik1xM9LMn2ubcYwkDj3JWEb3n2nkHRiGGVT5rLdfFL5LBE5O8fBC888g68++nX82A++WZjcH/vYx/CqV78Od7/ljfjghz6Et9x1H86cPomnn3kGS9c3JgDSt2sRNPmcSQQmEZhEYBKBSQQmEfjWRoAdUaMdR9/avX8n7E0BSIuzDlwzUrIH7FTiIl+60tiFxG41AhwEjZQHD0GNLQBpnyrpNgaPSqeKjd1ySrOcX1UhgeARCwnfNgCJHbe5hJFI1LH0JskMlehZRFGGtsLAku5cpYGvui1HzkY1GqtcvCgk5PgX2Tnct5JU43t19PsDZFGMUrmkYssiB2Va6gvQ2bHnr0mCKh3MuXQek6+YnYQCt7A70Ubkd0Q2IpUu+A1o3Bf/EzkRvqYK3Skh6Y12++dHyI7K2QVJkswZ5VsS0qvkgBsxG7lWPKKERquGAo5MJm0WLJr4ElSSIhiBtBgmtf+ZHPY2EIv/QU86AXWTxswNBJ0lSfBYKGHyr8xzpXIuchpWfQqaHwFRH7bhwTQckXFQanVlZfJcrcKo2/DP592o49QUdwA77F7VF2MkFwyE16jdXQBxudRXXnQuCubenacweGZJivtM/ocdimMYEbvJxYlMHTub2Rlan4dWMhAtLW11ne9W5C+MfPdiK+UMpALUkjtvBIgoLvGoB8rOy/5SfUhGC4ijAEABJm0DaHJAbTRWxfutI0eVh86ObQgg7QDtbjiPXNaMcoOj20EYFMJMoyE2pWLcurydoNxBZP0OAoCNAxj3YlrcAFDu4VE19vxyH6JtsnY75egOcP/vZATxZxZoWDAdd61226XIyQlI1pdxP5SL3PGGnRJ2Yqbe9/dk/ux3fUWiR6Zxws4KXA5iDeGgLfJJrWYT33jiCdx7z72o12sy/1Nmx/OUPwvn8eF9tAtQfIBQfvMv4XNJnjdkE4wyVXhiLNwpAAk0L9cMtFoDkWUtlwzEoS8eDNyEhXBhPENxr4M7SHy/+ZM72DvHMhcPeC1eyvEXDCTl/cdCcQEhyZNZACT+H39L9jCBl83Ny9DQF0N0zSwjjbvyGhbZjGkbyUZ4g5cavb6so55458jckzMmCSCRxWKfKKH/2AWUXn1cAIbBoy9AywvBXMdwzWELaEIWtIkoLWOjTWlLDXM1DSUHsB1KOnIdxjGt1GaVhNUoY1d5YpJJIl4zY5hlLwZAYnwMk546oRR5WUAOfEph2eJf0x6YMJImgiBU8nbCWvCkGEm/msaxm2AmGfSqhmiV8rKqOUeuhTI/RJLFaLc3oJlkEfUFjFDrO0FN4diOeO1IAZRUbzKqTQtTr74Tydk20qCXM5hTQNjGqrlFnqXi2ZT7pezCsnNvPwH/mctDGTL6AVEGi0xK6/BR6B0g6K/BOj4Da84BSptYqDyJ00GIZbeKZzdPwLHqiK4QrOL0mCJYoe8Ni/zUbiMQA5HhNY/VEW0ExNGQNJcUE6E8h7RHX8hiblDHvn3FziYq7ptyaMqrxLvlGIyGgYQAUitG/8pFBFFXmssIzsURJYf5UcbQw6i4l0aBR3qJyl3B6cidg3OPi0TvIzMILCQi9UZmNOdVjlU2AbGIDquOxF8XD0/OscofVTFi5PjtKdgs6l/ZUDKm4pOpwJrC74ZQFvfJSDGvEKCQvqUm96cAxLJThSVypvQ9pUyaJcDlI488jkajhnvuvUcANevEMQwuLKFW8aBTXlE8oshIIvDJaLLxTYcxfwTB8pXci0zD+uo6HNdG2bUF8OB6z6xUYdUdoJchaG2osRF3Yc0vImmRkbWRgx0VJfeaNyaMA/kTvQZTox9OhiAMUarOSYG/3YtRmyFTriVedxzjhllSbKF5B/0XLoj8oKkNlMR2FMC0CPJocEsNOR6O8zjR0e5nqNUb6LS6mKFX26CPkkdPIoJGBrpBLPJ/peqM3IOXrjRFXjomcJclsFxH5NZ47RRzKVTSeICSCJf+QU8pNMQdxCHlm8nOoYIAhozf5uYanFOn4MY2Yj+C7W9g8Y23onN5BfXTNXiejdWH19BbuwDTLiMKe/L8s0yyriibtnPUc7Twnh8BkEyCnDMw5x1kro/w8VgAQfvoHMJL14QNNso0fqmMWPvQYYlL9/JF2LaHMMrQ7bdRqVSUHB9ZPtNHEDeXBdzXCa5Wq4jaG0hTHWZKCV4N5vFFBMt9GPMO0uVNuMfmEZ5fgqlVsLmxCc8h8zWQPk3O7ZevrWLNjXD/4r2wTlNi0hQwG5v5/Cb6oWE+y5EVSklQW8ZvASBRRSM427tR9nuHhKl36iTi1RAvPPcEPvupT+DOO27D+vq6MI0eetv3I7Xr+ND7P4Tvf+urcfsdd+Dff+YzOHbs2ARAOtjyZ/KqSQQmEZhEYBKBSQQmEfhOi8D/1wEknp+thzg+78KALwASwRF2gLIwwmRROtQEQ1K62fK7fQEkSXd3XM4bfxYAicmjAEjKAJpgAAsG7KzaYiAVhbqioPGtYSAVwJCqCdzIdmJyxTiQil+wYgQ4o8mtGByN+EJRm65AkAgScbWeA1PS+SpyCUoGgyCZ3x8gHISoVEpIdMpgKN8l89BRoJ0g7lD7W8kGSmmk0JYXRRcm+6pDjf8R6GNXaBAMpOuPkiGCedFXyWnAXCgjvLwkXbHOqWklg0FteXZNUr8+jeDePAP/uXUpAuuOjqTXvVEyascVVca57OJTyZlFvx23AlNkX8gEIkDEbkNbydLQuNdWRr8b9HUymdCrax8TjaLWOaKhqa7GokJuoCzsJsOCaeiwvCnoSQDHYiFMlwRZSwMpkookgzsvHZ9bRro7x0vO3sl14CWVrCzAnLEQLfeGSeINAEAeLyb5zs0nEF5sSzcyuxbj6+zg7u8KLBSMo6HkDYsiugX79ALCc9elkGAdbiC8lBdyNUM09YOL17axnwrvl23SRgUoMCrZpZSAhluR7BaMiXFg0rd6/h0WlXLPmZ2MkxsYPiOMBWEH5D5QxRjlz6MMmXEeRbvKyeWJ7TaGinTB7i6xxf2ToWXUTBkXqsOdg0W7Qe5wXOyK8UNd+3FSeTLnjQG/dmWtFSyoeDAsZuzGHtkmkTjK4sklskQOrvDcyr8v/IEK36EXMx54/9DfIioMlWVK3Vu+jKCQc2YBwfmNIYC0LwsqP6jCA6wwFx9b0C5qRrsAZMp3goXxTApqBLGCKB0CSN1OB48++hjuvvtuTFPGJqMsnClsJHrQjQJILyZW35LXFgiGFE1NaHxm5zuWp4I8MhSzk00HplNCs8Xic4Z6mc9WSk6pd7wsDKQd88+35JxZqqWpfKc5BMP/vgGkAngcByAlcQbTMoTE6k+V0b+6hjRuwzQihCk9fViwt4cAw7g5wj5+DPrREPFTOrI43QKY2NyEBLpLQGcF9vGjSDYCpN2lHEBS/ov855qOAJ6Umk1QxUqrBEN30XACVFwdjkepXrWYUTJy6sYhE7vY1FqYDB4XWczi4v7bXgAdPZtY3uc9aNierEESawrB5jVpHEnNGUxXCt80oEUJKcouZhl6/S4q1RosA3BmF4Eu/WhcZGFTKtNsSGFBmuvYOFYMMHqN8HsF6WVwykeQehrSdggt8ZEm9PsxZe1UOnMK8eUVJZ1HGTQ2XuRfpeEpB0UINu1kiI5GpXT3KeVrVcxZO33cDBtR5MOgabxTg3t/hJbzJG4LfTQrVQzWX4FgM4W2FMMomcgGMaLuKtK5GWRra7AoBxYl8E4fR7Tqwz1WRna1C79H+S4d2syCMrgf8bHioRR5jfIrcpW8mazv1eYcPwZz2kbajOBfbUNPGddMgAbKwBFs6tOjcjpDcO5y7n0ke85Za4qZZLoNaLaHxO/BvWcOkbOOQeU8zN4ChBPEaAAAIABJREFUtMhF2vHQf+TcCKSVT9i5IoHyzVQTXY4Jbq1pDAdxQDA2b5TSBUYaAkjqvRzDnAitnMFEFowOy84QhxFs3UW1UhfOOteZrlNCHCd47vwG1uIOjpSqOPWaO+AdLsN/ogstWofnOQgDejs5iHUH3X6Kbncgkm4p5eaCTTi2Bc/lGhhwHB2eY8PxasKE0UoZslZP4p3AEXBPS9ownbrIJHLdqqTrKBen7jOOv2KdsLU2IO1shoiyHPsg0uHVpsVDtN3uo1ymJJkFxzERhARGbckvYl7vHv2BCCyTtafDDwbinbO52UG5OifMKD7n0sxAsxWiF3FdnmJuypb36PQvJThtuzh/cQlRasJmk1pC9hOTSM5NVFMgcBHDsemnpSEOQ2EUpYm6nkkUiIT3zB3H0FnrYbB8HZ5NIDGQuUoBxwEWF2tobvYR+jFMuwLDaqC/eQ6171nATL2B77rt68RN8fVLr0DvkSZS2NDTvowP3/eF8VLkX8xZCFIz7xIfsKLpj+vNXNKaQJ7Mf2RjC7NsBulgRfkubmNobwelXgygxNe6R+aREkRurkqjXa+vpMorVUcUIbSwKWAYr79IDEoeaQnDjbJ9aDaFVaYfrglYzjwsvnoNpjOLbLAJBy6uLy2jOl1FwDlbfOdSbHo2LkRP4QH71bBOVZAeWUEpXUDymK+YddKNl+TnS49PE4bTELBWZNXNMqxDDUTLzRvyncJTkfEjeGecOgwj03H2S8/i3//lx3HTTTfLNT1//gK+/50/jmOLc/jg+9+L7/u+78Ptdz+I69fO4eqVKxMAaf/H6+QVkwhMIjCJwCQCkwhMIjCJwEuJwDjARtIulYAUPYdbymXyN0qH2VqE44fKyNK+ABLcFPuGzBclLSAsEDFajWSBW8icUL5lvMTc6MJ6tHi//XuRdqF3TSrNn7SAVoahYwGkby14NEzq80OVLsicjSTdhCLRkUj3owBIeVyY+fDv/D0BrmHf8VgAicktfY0UgETNcXZEmoaBsB/A7wcolylDQ7kRDZoY+LiqHz5icqxALQJOxFckidYFMiKaorpGhyeSCrBEiTua2koRhgUCQ4dRLiPuMNlwYT2oI7vqIrxwOQdcEkmSvLuOYfDkJTgnF2WPuqtj8PSFPIFXxQG1bXXdFx8twFimw3HKKHlVmIYp15UyOiyiERTkwVPOx3bYsd3HenMVhstOxljio2KqQLeic5oKLGQ2ibeSsJ0oJWLCcRswNJoQl5HEKXS7wbZbGFZd9OUlyWIBqSh0jSSJqtCcd7Lmp7KXhw0LZtYiOxAVsMOCHr8X5kQuZUaNdG70xdkNmBnH9GGBzX3tAoIvt4ZMpCFIAcB7xWEMHlPeS9v8X8bJGo353U6AhUV+DqSdQNcQbBiZgrYxgQ7Y0b9zBisKiEMT4sLDJi/o7+WPwoKJAEhkpvCKlWdFqjFuKplGickOXHA/KTsZxSPnIh25dn1X2bYC4CHIEV2ijwDnSAv2yRrCC+xQ39x5ytt+PgjD4cUUHSQOlQVhQFmzdWHK7QQmh9PBCDhWsHeGHmfFWJHiyHZwi681F2YPxiLaIT0nTMfd/IrGRIqf5d52GIOnLu3JutstyPtJGA7jvx+ARG82YQf0EQQBYtAXpYlet4uvfe1R3HXXnZiZmZXnIGVNv10AUnFfjr1PRgEkaVjYmpnVUymX6clpxWFMsOEwms025issxvfloftSWjEOMr73vEG+iT+W7juNwVMrN0oX7sNCHPdRo+NjyAYdnQP3CE4hE7hzv8VbWPcWP0ObRf4ASaUBn/Ja7OKmxBlCGI0qMqoJBlwARWPnIRaS6YcUXlxRjAQWnAsgYqRhRUkY5kV0kbDjVK8YSPQjjCIuJwyWJ7HWtmFbLupOgJpnCEtCMZDI+CCIpLwblUxjThcYeijma4BxsSn8LUUEi6yZnJYtND/FENHNGtKIzB4NEQvfvo9SpQLHK6OnW+hcOq+YcQJuJqjVKjA0C+1ehNAfCFOQ69Tp+eNorl8Vj6csWIZVmoWRtmRtJdgBZbJk7aXOicbzXIuRgZIQVGLBnjKvQUt8Xli8zzQbcTQYrpftmUUkzRXVNMVFqsgCsgirrjqBKmGHi1/IFh19uFJyeK70WaOfTSwMbe5L1g5pJKwRz7VlHWm5c0hftYqN1jKcch+N9AHom1MIej7MVoLP/PXn8daH3oKovY5opoykn8Lshhi0V1C//RYESwPYMy7CpWtYWroK349w+pZ7kYaFJGnRIEWQhcej1viFX5FinOXSb+6cYnQH9IBR626ugQ0WhA0dQeAjqFURT4cYPLmMjDJvQ7BeNTZx3FhTR6A3yOj2od1PNoeOyN6AuXEESS9FupJgJyt49NnOwj/HB/2Jut2uzM1yXVnQFq8XHbbjoFxy4HpkorNhiXJ0oawrgyASub8wJuMolQakufk5zMxU4bgVGGIcl8J1vKEvlmXa0A4dwddWvoTu2QC3ffcdqJh1tL6xhEbVQrVazZlHwIWlJsKY61mlHsAxwPFG8M6yTJhs0KCAqK6hPD0PVyOAYiHzV5GZVYRTlrwWS6swQaBTMa0MuyrPokKyT7OmEBMcHTq2ZiI9xvVnt9tDHKVo9yk/acA2Irlvy6WS7I8sP0qxSjMc860oQblSBtfWtSpZeJaAPHrpCC6cPw/HACwjQbVSQd+P0B9E8EPlhUNp6IprYn6uIdd7vRug3Q0RZ7rISPuBkqQj80gAImmY01T+I7J1SoGBoIfcSwR0DQ3G9BTiVgcVO4KpZfAHPbiug5mpijyvphoVmT8s20MzsuFmGq5eW8Lc7bOoHCrhjfd+FZ6u4dNLp4Gv0y+IHWk98fclq5Hjhc9sgoOtZhtxzPi4ImXIOSYf4KTyiadQ6m/m68TcB0huAOUxh20s/u250ItZy/G1pu0h6JP1Y6PTVfl3rVFBmgYwKnNIuxuwBMzXEMW8riqnJ7jE44S/DsMpwTw5jYT+es+1oCU9UXPIAh+27qC50YRp6shMG2nWl3zwUhagnw5wm6GaYqrfdQxmJUHylVDyTo473r/m3BEk6yvSXCCfR6C9kHy3KkBCWc/tTUKUWqSaBWXG0zhA+ZWnkLVTvPA3j+PLf/tZ/NiP/ZiMyS/+3ZNYHbTxA9/9anzgAx/AD//wD8OPMnzh85/B7bffPgGQvom10eQtkwhMIjCJwCQCkwhMIjCJwP4RkKSNSRC56UxwVQGh2Nj1xcSXC0/W4FORJgF0ehInMUqWJt3IlYoB0yDbiEkuc3flqeP7gTLXFSYSF4rqa5FAUxpCbcPsceTnccCRWpgOtyLrzLsMRUecRV1+5b5z6bMtOCp/f56gZjyhl3Eju0axoAhqKGNpdrRRRkWk7eT4R88n/74otoz8aWe9Rc8MbF7fxPT0FGBRS5z7V12T1O9mAqwAPA16LkmjOstT+bcV9xFUcHgsLPqk6PbZYaeMo1nooM+Bc+c8/Oe6iLrXRNuc15NFKufEFPznL4iEVOorrf7+2YvK3Jod7nJNmCTnXaEEeliUJNhGiTDdhMniM+XrhMmmknkpgqY6Up3mwgnSuIlBtIkg6EEXCRh1/NIxL/nlsAQnxQvuW7TsYxbZNJEcKZVr8NgtmrLwpcOsNhA3eT7sKqTZ9cG2giGyJ1NihHXEvRZFeDHbvbmM6IovwJHBYxiRSNvJ9NlNqqz0yuPoP7Y6LIgKIMCN8hUnjyC8tDqUMblBIugADJrRSIjUXj/Zplkux8nkkODYkSkkNPJtsXC0XRt+L7CH7xWmzpSF8MK1G42JaTwetV/ctRFPBYi+v9kwh+y41FeAGq/ZOACJwErGghG7SLN4TxadABi3H97WJT4ar2GhkKCN31KeVaYH9+ZZMfneT/ZrvwJ7waLZVhQePYAxwIdIt3U2pYgwjrEwduTnQM/o5xWv2ykNJ7P5DrnGXe+mUdByt+93e/PoMeXAovh2kRFJWaIdbLq97uhx5yBDZF90RHWsKyaSlLulqJva08j6K9jY3MSTTzyBO++6C3V6B7G4ZxDApjm78ol5Kdt+x7cngCQXaqu+L2yjIeNLHRgLplLwMR28cOEcSkdvhqtbmM6a0Hn/COuAKwYuDAoSLot96rkq4ZNd5Sbk236vmga+3Rvl9igndIP5uTd/g5zOuGPbCSAXDLYtn5tR1s0eZ0fJNLmALJCymYHSa0AYhaoRgv9jMTXxESUDhJH6B2cahmcAgz60akXkknxKoY744al1zy7svRz0zQbLueyiWv+xWYRriGJjrdYqHUEadhCnKYJ0BoNOF1HsIDXI2I0xX9cwXXNlnMiVJAuIbDU2s9BvMYnVvcFqs5yqYqfLmODlT1k8l14WYT5rOhnFFjTNgWY4OHf+Gqq1Emq1ErTMVw1CUwuIVteRcX2nZ+h0OyIXRu/L9Y02qiVL2A/SAS9jj3FWZ5WvFESSjp3wUZLIGpWeL0mqS/G8XqsgSdhAE+eekilsSzX7cCnHojr9Q6RRSdZEbAgibclFEEVIYh86Je80A+5Nh9F9+gUYU0eB3gZ0kVoD/CjGYDDATL0m4AAZqX/we7+HyvRJ/OQ/fju0HCxrd9p4/wc/gDd8z5vwhje9WRoieD2y2qx8rsl4+22JrWVWYb+yjqv9r6OiHUEtOobBeg9WyYTpG3jPL/0K3vuR96PP56tXhXOyhPRciLS3DnfhCMJWADPtCFD2V3/1VzKHv+51r4Oux0UfkmrGSRN4rqdkmsXzR7ESBHwUwIOs9Zpac4VtWccplrua7xgrxjaCBXOqhGD1OgyNY0JHq72JDJQoy2A7FiKthsRKkYQxrFNlaIFKQMLnL0PXbPh9zjxcW3IcJQIQ9fs99Ac9hEGAMOJaTl0fSl55LPpT9oyya3GCbpfskkSOh+vlQoqaS1QeN+WhZc2aAdX6tEi7+X6CE0casKeO4sKzT2HQ92HplGmbwcK0YpZeXPFh32Wi80QPN73yDmDNREgZW80UBg2bCBy3hFbPV0oJGVAq0bcnQqnsot0aIGbjFIEkSt5loYxPy4hgmRoaUxVZ14T1FNFaH9PtAMlgLW/a01GeWkTSWxJgKNNNdI0ZuXdaG1cxPV1RczqzsVTDlasrSBNDvud9zMYxeZYJu0zNz7yCohTAm1Z8mxQLh0Cbku0mwFCWJDHLFEhHIMyybUQx1Q4MkZWOggE8xxIQSh4ZlMbMNNkPPzvLTPE5IlNNrpupIyRTV/IDNXaYP5W8slw/mXLiGKapwSMRUyPYbYjsWrVSRrVCoDCDbWpynDEZNtUampfWEcemAE6WU4b3OkAvD1D2TyC9liFe7wARgTXlTUeAnDJ6BM39QYRr11ZQr9XhlUzxXOM4Szn2s0gkajnHEcRm/iLxc6ZhHSohXN5Q/meGo6Qb6aWqWbImFKno3Fd1qDKwz/qAwJ3IdXYGkj81aiVEcR+OY4kcN0LVPKXuwCLT5E7ztXGpgSRoQqvNKjW+Vl+Oj+C4xrklChF0ffS7kcRAd0L48QCPPHoOxw83cPL4CZEk1N0a5u48gfDSEqLQF8YRn2m6Oy37k3WCIMp5w0k+HzNX58Z7knMq5xTPKyM9PgXtal/GZPTQ06ivvQbPffYFPPzJT+BHf+RHBED6xMN/h6m5Kbz2zE14//veh3e84x1YWlqSz3njm940AZC+3QuryedNIjCJwCQCkwhMIjCJwP9PIjDEDnJGRe6NU3COhgCSAExAQjCAnYE64OgZKpaGsqvBZtuZxkUiF/uFMW4miQGTDnajKj18JWkn3aoEOgRQYLI/Cmhspfpb4MoocKTADQV65eBXLh/H/UmyMRZAKqoIeVdsUSB8GYtY+wNIe4+zvQqEeqaheb2D6ekGUiNGqjFpYbKpSD5M9JUOHQEkdX3lOujqeqgoFxIf+XGMFJAkgaNEPZPrJJEu6DhW/2isnUQdGCysSMHYhu41JGktNhYTmIApWRLlS2UZjuiJW6ajWFQBO4KFIyX/mOQKgyb3X5JElMAl0SEp+oQIww2EaRtJyuS1CsTRCCCmrrHC3zLR/JfOTpY1GI7UEK3wkluBbZeQWTNSkKE3jUjyFWHYwZjZVRLsJRSA6cujnwiRXXMESLjBm4ZAaGn2Bk+L0REjXYj0oBpKZihGC/elWzUpiLKjj0wXYcuM7E/uk/KN+x+V2RgHsEhkQ+WnIZ/F/Toz4qdhHXWRtmORO3yxAJJ9ZBHWooveIy/ccFMU57Dz3PcDpYzSghyTMQWEZ0MY09a2TvxxEnbePSfEoDqLUsTXKEdYdGDLQN9emKVM4E1Hxch725a/bshwGdV1z6+DOWu/ZACJ/ibCWst9sG4oGo8BkOh98mIBlq2LnUs3jitO7/ysvYrYY6a93UCcPWfI4jNlUCZKRnLWRnQ9PDg4Nu4Ddly/3eYFeU6KaYcB99QigvOXEUZkcbJoHf69A0h7xm7kj8NlgMjxseilGCgsIHLe7ocRNMvFakfHbM2EnXZg65SkUhJJ7C3fD0ASjyt6fw2Bpb8fAGm3mByEfVjMd6MyoqPfC4jEYlnehLAnQMiGD2ElU9aNjTSqWMtrQRZwjsggSgKEsY84oSxSCt1tCGhnTHtI1vpwztQweOrCttMaMgV3OVleC0TtIYDEI+E+CwBJvGLEf+SwsH0SaxrWmQWsfOkaosRBlKTw7AyLsx7KDmlSqvFCJx2KazmRP1S+hrI+yD0YRYY2Z6ezoCsWmcLqoZRbhiimhG4En/MvLMQJha9S1GsubFuHqemIjTlcPndOpMBm56pYX1sR5sigP5AxS2mpkusoxguDyWYmejPlUKfcswYN532kuiUgkuEdhr3gYfPJZwRk0ERimf6RSvJWsZC4P0M8ldgAxI5+LjRMuWc0JCwCJwPaSCGIPYT9DdROnUC81kJ2oo7e02uAsEAMxASnTBO2Tja5jmq9jj/4/d9FPNXAj7/57ZhtVKWI+/DffBL/z6c+hde+9rvxjn/6M+g/dRWaFiN1p+CUXYTdAAg3oaVkX5dhnZ5FeOx5uK1bED7bkmK7YdM7xsMv/6c/hd/5Pz+GZJnASgjvpirCsxvwu2uwy0dEXk2klQ0Ln/3MpwRUe+tb3oCIHlMefW0GigXPxqSMagKKnbYFIPG6s0mI45gsL02K7mQdkc0tBKyc0VYMdJPSjH6AUm0Bet1Bb3UDG80mes0LMCwW13XxwkmNMvREFaZlvknZSKRhY72DOEiFZRQGZDfQY46sIguWZQgoUyq5KJc96AabqiIZXzxG0zLh2B6iUIGIhbcOwR1h/5iKzSNMOoKEVhnW/Bwe//yX4FlAN3Rg39TATG0GZqCh53fROXtRPHgqlRqOnjyNJ574Cl7xqtfDtl102gORZ6tWa4jTWDxMPbcsRXLeE1xn6wQ7BHTJ5Lj4Pm4hi/IEX8m6YVOUlcE6sgidB7LsY74UQEsHMi4LubU47Iq3kONVsTGwRB6v17wq4EIQDqBbOuZmp3Dx4hpsqyLgH5k1vF8YX8ex5bh4nXls9BSiDw7vNd4Hwi6Ua71FZSVDUXm3KQlUmQekiU2NE1FupNcpx9kQzs3ED4nAC8cIASQCMJmmo1630e4mMB0Pg25TSVDm/mpqrGVwLBu248EBvVBTVCsONtfbAmQcOTylVBmiHjSHUtuUUHSRhn3oRkU8yjhPGQ69TxnTuhwn1+Miry0TsgLDxOPK8GiUimAQY7PZRL1RhVcpI7ZshJ0VAc55rgT+VOOg2rim5jztP7+KLG5Dox8am15yAMmoz0nzGNfA0fLyFqC0s8FrxxoryhRQ0+uH4qtokq1mEeTWlP+XaFFsKYkUWR8fLjyG0v1z6H/1vGJOpbzP5xF0riDTbVj0Pws2EQ8StFe7sIwUeinD+asXcX15FffefTfq9FPifOhacFxP+fWJz69qQy383obrJ5Ev9YcsfgJIvN8I/FLWTjx8Mx/mwoJiWro6bn7gK3imP4Orn7bwZx/6AyAJYVhlnLrtbrztLQ/BSDfxr//Hf413vvOdAgJ/4hOfwOHDhycA0kEXf5PXTSIwicAkApMITCIwicAkAi8qAkMJE9VFxq5T6TLLGToihUb5AAJHujKS1bQUZSdD1TNQstm1phba1IgXWQvZSSIAhugd52CRAoOUJbTKJFh8kza0PQCk4my+WQBJJTiUQhuCUcK+yYEG2e3L1wX97QCQZqYaSMwYicYOOYIs7HJVXZcsvvDchx3hwj4qrkEOIDHE2+RltkaQdNYSuIl6cm3ZiUyJFvoNJeKVRFLPVjy3salygIpJgkiG6EzAbClIKlaQKvqqioAGvXwYaWd5W9Ih4JHSJpQEL0589IM2IpFLhGiZE8zYfviZmPNKkUMYTkoKh/mrpbmStLNwQNk6kfgI6U3DAsfujJlxPjOSW44CSLsVzHeRv2JSaZ+uIVryJXkcB1KNA06Kq1NohVN3nZt1qIzg4hX5XkzVa6aSKMu7GuV4qbGfDEDJPDKJpKGUpuojx05QIlq9pj6GvxcZOMXK2o3R4N19ErprILrqI9mMtnXy7yWRti3muQExj3nn9mJ8fobJqm6A7KykmQrbRy9Tbk7fJnc2DqB1ThxFFmXChgqeXd7q7B/1+9lvks09pdI8WS46TEffNk6S8Ibz3gegJBgkjKp9vIK2fe5B2UH7neMw0IUfWP6LF3Eso+NuVwBpHzbF8DD57LGqMMoVpINAgL9vCpQaOe9xAON20DIHkMhqfHAe/teaCPpNAcZZJPv7ZiAd+BLyhTl4VDA5+StKiUZxyrIUOvTpyCzMTHkw00B8LJSB+MEYSH8fANLYeeObkKo7SBwL0H5U3nNvAEkc/vKOfxYCCxlWDQGfsewAjyNEaShF76I5R6dcmqYr76/nlL9dAXKLJ9jpBTEdH5Xq3O34i1UR/YS2etRZLK8DbKwQxogD++StYI9C85kNRIktRW4zY4H2CKrGBnTLkXUBJYe47pPnvWmKT4w0ComMrpLipSwVn/+2Y0tjih8muLq8iXKlAt1gAdRGxaPHVgzDKKPV6aFSa2CzuS7PccsqoRc1xFPEczOEQUfYJZwDaR5vW5bEjWsRWWewISUeyJpWLXfVepXfcnUqayW7AefkLFYfe0ae6ZWKJ6woHq81exiDpYs5q4mfz+POvZCSVGJB5kRAvySB5EykRgVB8xpSswLdLMGadxBevo4s6gvjoeQ5sA0W2TVVtDds/MmHfx+vecs/wnNfexg/8kM/BMObxW/9xntw7/33wXFcvP2XfxJ/8l+/F+12G4FTx22vuh0Pvf4h/P77PwRb13BtpYub/9GteMXrb8YnPvAF2JmFjc1VvPtdP4rG7DH8+q++B2//oR/Bpavncf6ps/jl3/41tB59Fp//wlfx87/wC0j8Jn71134dH/zgB/HpT31Snv2vevAB/PGHP4q3/fBPoGZb+IuPfxSlsgLt3vWz/wSz0w0FCon9lfpPtwjAKcnBwCfow/Uepxc1xkSaWHxBCwlnDe6hQ4jKITrPriGspWg995xaFnJdaJL9oaPXHWDg94WpRvb5oN/LmVeGACcEiwj+uY4jAJKSo4tl3ch1LNfiilDDtStVFchQIyDFtWHubJXLaynFBMpFK+aKNCBlmgBtzZVzuHDhIsqVKk7+B69BrVwVr5hKvYb+Ux3EvS6MNES73cRXH/073HXvfajXG7L21QlaOWSm0ANIE8Z9v+fD80pYvr4GxzNRLldEOo9H4A98TM9Mo9ujZKOBVps+mZqM8zAz4IchknCANPRRLdM/1MLstIc0zmBbGjaa9PqqY2ktFCZSGveF0UPwjHcBG7xcsskSBfbJGtmk9LaSVGRxnwBiqtkw9Ci/txUYKP5QvHcMJcEneSIZgjlYLExDPkNkfwqIcjxXQE2CMdIZprIzAQt4veQxZFJaW1rdFJNFt6BRfYB5mjTz8PeUtk6EuWY6ZTiNMmZ1epqShUbGjI9GneviFLpXR9K+pkDupAeDXmeiBmFKbkToHGTA8VjsskiAx70VGdeWTaCZ480XMC/TqzKHmEhx5ep1DKIQjak6pmaPAOGasKKYH1MWkQw4BaaqdTN9ToOL9PuSSTV/dqqZuVjnk+GvlwzoVQODb1wYz1AeWQ/FmSfjutsjAwnS1GFZvBax3F8qvrz3bGkyEsVFUWrQRbrTvNNA8NU1YTHRA9ZyPMRRX66/O3ccQbuFsNtHSKA2Bry6hoe/+mXMLhzCLTedhkYQMU1F3o8sU15R5nec1yktKCoY8ksXWaKYhZTilKiToUawUJidvKYODLch61mRm76NstMBjs+dxXOhjeozDyJa6ip58TkL0VXGO4ZTnkHQvirHzq25sSZSiNov/saf7ksgP8iDffKaSQQmEZhEYBKBSQQmEZhEYBKBkQiMAEjSqVSsuARkoLIGkzAmYFwYKl8aHSEaJWCqTimGVIxd+RplmMzFeIYkDRBH7DTaDZwZBR2KZe64ryrhU9vOr3kFXwAggbaUDvk2BtKNAJJGqRjp5s0liv6BAkhGpqF1vYPGVANpASDRYFY6Btkxp4pSKqqWeLUk4ZqSsMsjWnQB3gAgkTFUnoVuGzAP2/Bf6CDuk6EzAr6JLB87BYuCjOo7U/nCvCQKLJhQ0sKkTAM9isRKV4OWMmlXyZYcX2ZArxxC1l0eudYqaRcpDYOgWAw/6mLgd6Qrm5tFuTZ2vOWFdpHYijrIxAtpC0BSL9DhmWV4pYowoWBOIaFW+QEKikV3+iiAMgRmioL5LoXuG41zR++/7QBN8ZfdQJfi7wSP9KqJtBPDOu7JV7JmCgk8AkhMRKOVHAjKWUlF95933wkkzQjRlabqhByRAyt8g4asllxeY9y8WcSOviLc6C0ifg68t0ZAp3FMoUL6bpTNtNfc/GL04WVMmS6c7ypD36xh8OR5kVbcZiJf3P9jPpSdoJSxEwNxORnl88Vi7Wi89jpegjtJ/7oC3UZAuNELGSRDAAAgAElEQVT38DqSJbbbtq/E2Q7ZtwMd3y6A5l7nsu/fXiTbaDjOd5jC3/A5OxhG2/6+H7BECasxANuLAZXGMvDSWABYubeGMqRA6f6TiC4M0Lt+EVGknovf+QDSzsYKfSgFKlKobBAgzJGZWNtogYqmJU/DwlwdaTRQcrXSWL5dwk6n6XwByO+QsJMOcGHMvXwMpGKuGAsg2ZUb/I/2Hd/F83IPL7fiPqeM20EliAR60ymBxPmFzThKJopF8t6AXhuRNE+If6RIbuYeQ6YDq7aAqKkaBkbvp9L9i4iusaNbQ3R1dbyUYy5jlwQKfC6e4OIPRBnZ6RkkGxvSqW8YDrTyKYSdPlp9E2HMwis7/1OcPrYI+NekKN7rd4VN7jgGev2BeJCIvBsZRroOyybIxHOTthaRt9Jr84gGCa5evY7ZaQc6AnB9Vjs+jcHVHqL+BlrtDmy3LL4rzc0OwjBBnLlwjBgzCwvQ4pYChHLZLOlo9wfizZLr5wkDSZ4Jw5WPihhXrGStiHyjNQPEbfRCHZWKIzJ0XB/YZ44hbaUIVldh6rHcCwR/CEKwG54SY1xnbTRb2Oh0Bcyanz0C1wKur23CLs/Bs1J5TxzSRwmwXPrmrSNONJilKRhaiI9++I/xE//hf4Lf/93fxc/9zE/iwqVrePKJRzG/sCBshofe+eNoLp1FtVbHiqvhDz/8h/gX/9W/BDop2mELf/B7f4R/+sGfRtRxUNdmMTjXwZ/+6UdwYnEW3/Pmd+Kf/7NfxH/28+/GqVvuxd899xieXT6LB+dux5effQI/+f0/AMOdwq/+8rvw3ve9D5/+zOfQ727i0qUreM3r3ohXv+a70WmtilcQjAo++pE/wulTx/Hdr7lfNeFI7FNozpQC7EB2Vow0bEMpjSWwyOCgJCMZWIGvmsfya5aYDehzOvxLK4Bdxebys3I/EINY32hhc7ONMCJDhx5yZBhxnNFLZ1rNQfJPySbK41rpIyqggSw4PgvISBPvI64rySri79WoKNh/BZuq8O4SGTYyY/JmN+Y/kmfoFoIogF07BKtsw9Y9zN56GOHzlCUDjLCF68vX8fzFJdxyZgGVWl3AeEqykXnPtaxixptYX2uhPnME3faGsOp4OP1BiFK5jG6vi3KlJCdIqbNel55OBHo0aebKDLKJyKhiw5RSZqC0aEqWBuWzWbDXXaTgfEzgVvnSFvJvBMdc2xY2lMQtTVEpe+LzFQQDAZgI+uhzC+hfuSrMLOZ6AhgxvjkorG4uSrjl63V+jPiGcb5SahN8veO6oJeeYrIplzP1Xkrk5VmceL+pDIV5jGKD2eIriLAlagdx2JYxRbk6glFkzJRNxZLh7+xcUpkgkFGeRtZRuYvIsdPXTFAUglhssIvls8nwkuMQ8FN9z+caJR2LcaC7h5DSMzXuISDgpuu4tnQNRw/NideQaVHekl5SmcSw8P8SaUe7htQnA7HIiZWvbSGBKl/tisgba5aO/mPn9pW4PX9pQ8ky2kpCdKpegVGZQdRZg5aqe8xwGrL+ZKPYEEAiYMR1fdVDtrmKJOI1SuCU6kjjgfg+ad4cAr8NiyDsIEW77aPjb+K5i8/hzrtuE3lHl2w904LnUdJSxatoXCxycrm8uiuNWEMpO2lSNRD6gUg58hnEpkTHYxOBLb5q7itKmF98FPMGcDYC+pfvgZYRnApg62V0HrkE7+QhGWgDSqcLg00BgfSimwBIB13VTF43icAkApMITCIwicAkApMIvIgIbCXUaiFf/MwEnxtZR1zMU79aFv1RAh0+Dt2yiOpgFdAi6GKWrCj7Ik2gKSmSIOjLglotJAupg5GDyz2XtheSipb7ca33uwBIasU4AiCZAnwpD6QbASTdm0Xqq8KwJJD/gAGk9mpPtL41l/KCBI0op8IEMc61uJmkGLAXDiHuxCIxpxhI6mpvi/IQhTFhHT4Ca94G9Vi0MuCf7SPaKMCI/N0C7IwWIBWrjDstv/K0+CD5Z3uIGWuRL5F+Trkm1OvmOAlDgozMLilzwoIPO0bznF5Mptl9SHZbiCBmB+qmfJ/kkhgmvZnYPZqfSAHWFD5ILGCJ1xQBKsNCiQmaGB6zh5A+C+zgs6SYIxsTz3jL2HUIHOUgUwEgyb1RmhX5vG0SZ2Puvb0K1po9lWuEb/erGMdO4Wc7ZxYRXNwAfXrI9LFvKkErZYgvx9AsDeFSc6ilbjZqSt4sB3IIKqX9NUmyyLKJ16Ptx68ZMOvziFsr0N1ZSTiVt8sOdpbpStwKJhML6QRCKDeRdJpDnx/RdM9fSymMndtOSb39pq29AKRhwTg/1uI6eXccR7wSbDGqdnzIbgwTdoLGzTYQbUn1yR2zE/AoQIwxoIwUynf4ae2UydqLYSaftxcDKWc5FUAfr51zUwn9R6/CPja3JeM2RnZPTX67eKTsdyFe6t8P6nWUF7l3MuSGH38A0KoAlIv3iBfB4TLCy7sU1vcZHxzn9qmSsNlEajEHkHhPmbVDsA+76F5sIxyEQLCqAKSnn8ddd9yKWq3ybfdA2v9S5QhQLmk6WtyS6ZDFYJ3SRsDqOot3lng+RNEA9WpJpGzz3g31UVJfJXg2HkDi7+kzR/nTIQ1k/4Pc8xW7ecONFuZGd3BQIHrnnCL34x4A0riD3BcAZrGZABIDLF6BDGEknkfdXmtoFyg2lXmxvTgOYXSQKbDt5NQczuYBc9GC//XW2OeTeBbeMo3B05e3JAvzC6i78/DuLiHdzBCfXxVPoyh1EEQO+kEFCQEkU0N1egGn3uDBambwn72MMBxIkbzwmGGxnkCYYpqoBqRuWkd7cwndXoDM9FC64xA0PxMW+3RaRtq+JF3/+nwd2kYIv7cKw67DSMmA5flq6PS6cD0lSaZPzyFtrop0FNeolCIT5klcrIUYuBFm8UhL+tZal6wHRwqYlBLcCHRYroN0wcTgmWVYpw/Dna4gXPXReuY5eNPHMGhdR+Om4+g887z4q7iOIYVtrl8814STF5I1kIllI059ZPSYya8jnw08Z5gVtJwYtV6ED3/4j/Gun/6P8blvPIF5ZHj44Yfxgz/4Tjz73FkkqYm3fO8b8Zf/9v/CM88+g3vf8TZ87tOfw3v/8H1AuYXf+Yt/jjfd8nO4+cwtWLrQxr/5xJ+heq2C7sYFnD59Gg+97R14z6/853j/e39b2AGXmwN87rOfw+sffDX++mtfwj/50X8sDUP/xS+9G//9b/0rfO7zX8DDX/wC5ufn8fO/+EtAqYrz3/gq/vJTX8DUyQUEbR+LDRff+8Y3KGaH7iCNu7BOzgBhivg6mTFrkhuI1B9XfgRQKKuru4i661JQphyyNKbBEKBDT9lwlOHSpctY21jH5sY6dEtDtephaqaGcrkkhXkCJoZJ75yBYpCITHKew4x4YIq/poxJU6UCMkcV618lfKDuK/Vv65mr2EqUtSMgKWO325OxXTCouMYk+96xCWhkKE+fRokye2YVSb+NZrOFp86ew9333IOKS8m3TO4PAYREmpmMft6/Gkx3Qbxo+FnqICjjFqHV7aBeq4q6A/3QqBja7Q7kd0ECdPwEG62uYvvRU49xJJOROVmsQKqM4Cgbt6hOl4P5BOB4LPSLErm1hAAbG7IslEsWfJ+AEkHSWBh2h26/BRcef0ZyCsN0sLHZlljwXgvJMhSmEb3LyAyKQWlC1+banAwUgn4qF+sHBF0IQivpSqKLzArIoiGszDlQYAgyxvL5zrOJLNEbzUU46MK0SyDOxjyATN/DCzPQwPtdAdVR2CEPSs6FUpG6Sak6Ak65AoaARIYYrxE44THax47CXDC35suRdVfB5iEQTqnmOOzJcbueKyyxVqstjJfpqWkYWiQgXRLFiMnEJIjERywlXjkPDQHL4mGp2EfMQdhINCpJLbLT+zDQVzdDYdtVyo7EiJKY1uwCwvVVhP2WAEtUFMgiIGouy7GI/23hPUygT90EhH6kia+3flFYYgQsOVdQIjBJGghbyzh77lk4VRcnTx0XWUrH0FDySpL3y1racKQ5hOGV5ofhTadkzMWrs8g7NV1k0Z3yvORAMn/qLqwS5SoDpCdLmD/xt3jroTqe8lN0Bkqi8gnfgn7hNugvaKicqQvbNli7Mrz/GVli+xMA6SUurCZvn0RgEoFJBCYRmERgEoFJBMYWOG74ZS7tlncUy8I393lgXpYmMUqnD2FmQYNz6Qp0KE1qEEASBpAuP8exj4A604Lf5AneSKefWhgr892DAUg7yej5z8OWw4MCSJl0eQmLgJ+fvnzydarQQ81ylbgITV+KHL5IbgiwsU+CsJcHEhlI3bW+SHZYFQupoYxpRWo8TsVriHrj3OzDi4ibEdKkhzRu5x3HqoY33HIUhuCAe9shkfEK10MYJR3xtQ2ARRCJGc+FsiWUHchlEgRgGShphixG6cFTSNxNRF+xkfZXRxhPOaAn40t1vSlJmfw6iLks5WbUUVmUmzBtDHrL6A+aCCJql6tihGyJeuFQwi5PjFiEky1vuSNgRO8jzyqpjuoCNLTK+esox0Sfj9o2QMecOjRk9cj1HPWysStKGk/G0tY2BBkOUOBmsU4Sxx3ybeOk4phouvfVEJ4NkPmMfwT7eFXJfVAnftZGeL4/ZLTw9cK0yzvid/MRIliUxX1h1/C1adgStpoAY9p28EiNaeW7RICFIFXBchoFvYbFV7uy7TWjceLxyCUaAZd2K9AS0KHk3qhP1ej1KBhbMhbYySnMtHwM7MEQ2w1AEjkqdon3tnyx5GDHgB9yvTl2yDIis2L0liqmqdwnioAfpUnGbYUk4TZZv30AJDX4KRfiwqhOwbrVRLapQy+biK4MFHB2gHE49oBerl+OHA+PW53CVtyGEoqjANL2G0z9tBcAtgvLivu2T3gYPNmVMT+8d3eJ0TgGUuleArEJBk/yOm55ILF45pxYxGCzj6DlIxusY2NjTQCkO2+/CfV6/TsPQBr2a6h5eyeA5Nou+n7IEqfyyMhSLF1fkW7f6ek6bIdeOs0RZkfBKFVl3a0HDFkepnR8i1QeO4VHeg9erqH2UvZbzEX7gbx7fcZ+z3fhG7HwK+xuxoQsowi9QRNR4ot/DCXf+LwViWExt6dXPZ/DZADs8GTLD0YAolPTCF64PpaBxPvOOjEH/7zybhOvDK4bKPc1BJCA3tmrsI4dRdx00V5ZRapNiT8Lj8O5bR4PvvZxdDZehcHDy3I/CgDGwqmwCSgZx/3NYEDAgEXihUXE11YRxhncW06i12oDawHq9zVQm04RfS0E/OtSuGfxlZvOTvloIPK87FiX1RT9ShwPmTONsHNVitciuyU9LJRxojQS2Q+qaFls2yweBUtQPj6USYNhoekD/V5TNQocLiG4sAKrMgd9xoNJn5Drq4j0BhytA+34HMJnr6BacuBQyrk8B/ir8ixIctN41aKjmqoEzJCGlwwJm14MFzEc4IQJ89waPvKRj+AXfv7dWO0AH/2fPoipqQZ+7uffjU/99VdgBE3cd989+MM/+jB+7dfeg3bm4L/7b34T7//kbyK8+IewOm003v5D8C8/iI//0cdxy/234nb7JP7iY3+EqcYU3vqWt+I9v/Kr+PV/+VtYmPHwqc98Ghsbq7jn3lfii1/+On7mP/oBrK838dv/w2/jA+9/Hz77+b+VmKwtXxYA8ad++Z/hzz725zh27Che+7bX4+O/87+iZPbw0Pd+L/TGAvQZA+GKD+tmA5lvIzjbg+FqiNoredGY84EB7cghpOUMSZAgujRAFgXIwg4clyyYPjaam7hy5Qpara54GNFjZnq6huoUZccihHEocyjXzgJabEkmDFlIMp7zJiTF8iFwkq8vFVUtb5XjPUSgiPsz5Gvh6cSxU3zP95NVQpZFv+/n9xx7olIKUKJE9kVCn1EbjuXBcacFQGp3evj641/FvQ++BVWHkoe6ACkEHoT1R+ZbbkEapzbYa8d7mmCcYdaQxV0BNakrboAyaiFctySrZcrKNdtdBHDQHYSwXAKSDjqdvsyvtqHDtmwEYSCMv1KlKqwm8R9i41bQR6NeRaNhY/naprAGK5UyojBGrWzBsXV02h1Uq1U5niTNRLYwSXXZj+OVJe/wBz2RnGOKw/cy3yGjiWycLIngOZyzMrheGVGcYGW9iRgWghiwTQcZPVKV1IVIOYoMGoE2i02AqcTEc0wksY9GtYpOpyOspPmFGXQCG6m/rOQmCb5Tqpkr8mgTFoGtgOCRJyxBgnH0VJK5QCfmeQhpuAFNrgNQeuAMuof/FtYX70O8tpT7LJnQnRriwVreaKi8Djm/iSy2rsOnVK3l4tqVVfHdoWwgZV2FWSrsN87pI7mr9NcpMCWlXzAb2m6d3eYbui3H2Cc/3OjE4vmGLByCho5bVblYfh8Q9CLzJ6UyQ06uKuZD8SajB1wO6wQoo9+6BlMz4VbnEJYtrJ+9gA09Rv/seXSiEHfeeSvqU1VEBCg1HZWSkgTktTPFp5YsUvamkTFoSryUxKW6tvJa8PdcM2vQnFmRzyNrrrR4GKZr4u+++Age7X8Or5l/AT/2wAM4/l2vwUYco+z38YLh4sqVO5FdtOFfJ0s3gGcmiNnpyP2IBF8yAZBeyuJn8t5JBCYRmERgEoFJBCYRmERgfAS2pBvU3wt5stHfp9I1qRI26h0nqH/PHGphCeaFiyLLMZQoYLIj8s5MxGLRiSeQpBayStqOgJTqFFSty+zCGy9ls8/KeVgRyL+5gYFEg1UaexcMpOIN6jjU9g8fQOpvUPvagNtwqYYhvglyrWhGK4U6xSWj1AKNWll4iZpLeWVPGaXv3Nil797ewOAb15AlgZJ9EFSKsVMgITsPpduwkMjTTLnmulVFGrWF4YLjXfhfoLwMj0G9XqQscs1rZQZcMNRUgyB1ueltoMxXM2SmK3J1fm8ZUeSzn1U6j5WHkqYsOEYBpOFwUEUCmv0yh2Pxx3MrsKXYr+RABOvKdzCUH+K+6FtTMI52yB3tZAaNKxAOJevyIvZQVmzcTZgnpASqrFt1DB7ekpwbfXnB5LFP1pAFqWiBj3oeuTcfF5+faGV9yDiS+y4HUnaVkKNsxcljSJoxjGkLwfmrCgjJwZed7xstqmqWLZ3ulHnb1VSex2DVtoFExXnxmJNWvE1mT1hSfmvbOfD15QfPyPntNIsfxxKQ82Yxgd29PI/dAKQx4Ni2mHMfowykXZgzvN4CwBF0o5/UyFYAECxCmzMlWIuuYq6M2ZzTxxCcu7ztL/sxkNTgVwCSd88isiBBPL8K49osgvMb28HN7zQgSS4UfalysDI/c/eWE/DPqsL2OPCLxXE57R3A7fbAKe+TnYBewUDieBefpLC19bYxgNRuHlnpIEVGOa7NJfU8IxtMpFcsBH4Pod//hyFhl3ekg/OEPKuVjhDn7Nx4ThVM0wx+EKpioWZifbMn3e1zR08j7V6VDnD1xKYkUC5pJ9evCO8WgDR85HyHA0jFkW8r6B1A7nTbHLLPMoZ/TmI+By15zrKrPk766A1ayOioI2CRuIHkPpT5c1cAJBYytwMk2z7bcLf5I90w5XD+Excg1qjzq8eLRzCaviGBD8QhjHvOYPMZHclmFyEZySJrHGP6NTfh9tN/hReefCXS80tyqcslE1XPRTDowSRDiKDq/Wdw/UtXEQdNZM4cGl4MYkPVV5xG7+vXVSH33nlYpQTaUy6izSvCLomSSNhIkT8QZrWAj7l0FxkX0E2ZO6KoD8R9AYzIFJF1hUGpLcZviJDeePpqOaOaYdiV70yjbbWRXF9R4BeZEmS40CsFDqrlKdgm2UWWFE9hzSDxNxRYxmeNVYMWb9I4TAAkFlTZqELwgesfrkXSmEVTHbrpwjg9g+h8C97pOcTnr+IjH/0T/NRP/oQwPD72f/w73HP/PbjnlpvwxaVvIHn6Ct7wxjfid/7n/x122JbC67lzF/Gr/8t/i/OfeDfuOXoCX4aF0H8HFs1D+MtP/jt4EeC313Hrrbfg+97+ffgv/8Vv4oG3vx6DS2u4unQB7/rpnxA29p/+m08Dgw3Uphbw6CNfwPs/8CF89q8fQRx28KoH7sX/9rGP48FXfRem7j+Ff/sX/zdqc3V0nm3hlpMzeOh73yRsZetOG/3H+9Be1YHVn0W8ksI4lGDwWCTeMNySzIZx0ywSVwFs/tdjZGGIteUL6Pe7aLU3kWRkJGmoNWqo12swTbJTeKn5VcnkibycxvmEIIQp61Fho4n6QT6OZaxsTUCFxJ56L72xFHumkHgenecLOTyZzXJfssFgID5Uav2qQAfDMhXT37FhaBYMOuOkBpzKEWh+C93Uxle+8Ne4/9WvQ9VQkssEOssVT9a3ZGgoXyY2mTG/IuMnguVNQXMqyPwY3mwdUSdA3L6aM3OIMql5lkvfQayh1aHfng3RhggThMzDMk28jCgtSXZMnFGZQEMYhQK68d4s2SZmZxxcuXxdgI9DiydQOtRAcOWSHOug20W9UUeUpHKeZDj5QYZuzxcZO14fylN7JU8A7W6XvqQ66vUKHMsVcIk+abZFmTkTQZyi1fHR4/o1VQoRJZtMq0T8jvpBJHKplLl0bfpmkf3CuYlfDWG8xlEgoDqBimxxBptPPYNKuaRARcODVa4j7rLZbQCLjBZvFgnl68SXiXMCm+AA9/YT6D91XuYhXgv7xHHoh2OEXwuRhZtqPFFqcG4a4SWyNPmILwnQwXMppPs4DwVhgiAE1tY2MTM9LTKEet4IoCTsiieeGpvDZjkKCx5ZhLXowH+6e0NzlLx2n+fH0loXh+ZnRDLe1Mkzy4HShOAkvZCUrBzHA6X7RMZvuE/V/MJ50gJjk6A/GEieZ3FunT+Ec/2LeOGTT8KrT2PaizG7eAYVj/5KNszc68wyCNwrn1rbprcWWYeBAKyU7xQmFQFzNmuycS9HsQQ3pBWU5I7q+pUbUxjMRvj4n/0Zbrv5EdyvxyJ3/q5f/Fk8HgEntQjPw8bTF25G7xsxtHYXqWYQkoRx6AjSZoyoe02u0YSBdMMjb/KLSQQmEZhEYBKBSQQmEZhE4KVGoAByRio54kmjEhApIqUhvMOLsM9YSLUBcNFA+bgLZymENbgu3WHstqLOOJMMLlcVuKC6OwcDStVwn6rbTgEJXMiq1zCRHL+9HABSQQfYQk0IJryc28vNQBo0KbcGVKcrgAX47NBkIk1zWCZVOfuJZ6xX50X3PfHpuZKbu44BkFiMpgRWcCEvZgvKpLpoualkW3WS7ZT/k4I+O+ukA3oG4fOXtl6fx1pp1at/YW52LVeB4KMwgLoKlNRSdAc+An9T9snCAiXzCkBLNMtF22dLwq64lkrCThMJpjjOxPOoXKrD0mzEmYUs8uGUp5EEqoAsQAuLcbl83VjvDBZSTUrnlIYsn3EJnpjF09jcV/4SO2W0RsdbUbgg+8S5tSK65+M2YacQmDs1D83WEZ7rwzzsILy0KmCLd/dJhOcHkoQKeMIrRAm5MZJLBKvSPoFB6lp0xSfGqBhDZoawkMSsuLjW6oh2sqJEeoPyFt0t0GQcc2r0fEaPhz5DSTsevr9gNvH14ukUUOZGIYQFQBZeu7rn7ToE/goG0k5QYAcINA5YK4yMw0s5mLcTgCqk43JwqmAgFbJ/wwMcAah4TQS0LDnbGW0j/kgEz25gWO0xPY2OKwGQ7j6C8MIA1m06wie24jp6PN+0bN23CHySY47721kBO2QB6VUVC8i9y5NhDGtJDdAdbIwdPzNGYqjdW4N1+DDi65Rz3MFS2/mROQg8Ok5KrzgtTD+jZoopdgGMCysyYzEplA5xzsMH8kB6CbHdi6F6oOda7kFHWSHxicmZmUMASeR4EliGAcu1ZZd+lGG9Gcp5Lhw5CkQbUuTjOkDLmTLbQCJ5l/I7Gq40inE95vkz7rh3AuH7ecQV++CcwsaJwhuumMfG3fcHiddB/PK2zXfyiFIsiHH3njR4iCcH2bYsSA/Q7TcRpwPElGpNWGSm/CoZt5QJUgAOu3oMzimmK+N5t/tamhkIku7G1mNTj/TU5M9QslZtNqNYiDfXkaQOsHgSvYshgn4fBjULyZxIU5iLszjygAXjayGaG9eFwWMS9MoiVMsleU5Xbr8ZRt3C8t9cQuSvy3HMzbHjPIJZm0PS2YCmO3BOziENM0TXmkiE0ab8SrimFH+NhF6LNiy3gthvIQ4DYSnApvyThoBSd+ymZ8FfWAx59XUbMiAUj7ygqwYgpaZkfapnCPnMnksRXbgs0k0s7EtB33JRKU3DgA2djCECTkkEZ/E4CCRTPkkBGCzYJsgoySs+N7xMqtGF5Cj+zbRr6hgbZTjHS8iaCcLrPnTeQ840jAUPiZ/AOq4jaxvQWxrMKROdJ1+QJZtTP4qM5x8HiDIHznwVRx58FHe4Jp4PM1y+fC+MwEMyiEXub3DuCga9jhSRbcdD/eYTiJfWkCZ5lz6L4oJiBtCnZpBurqq1+uwhpCtLsL26tP8kQQflm04irWigdhoBk97ZJWT0ojE82LfPovfYFVivLkPrVkRe1zysof+4j9RfEexPvFRn5oUdm5hA67HzeO75Z9Hv9WBaGuqNCtySiVq9JOs85hHiwcYGJp6B4PQs3jO8bCJSDVAFOCSgXy6HxrmXwBLzkkKaTjGN1JpR1pAiub3FOlJNS6pZbudr+T7uk+oBtlvNPQ0JqMYCCpGBVPYqsKvHECUxovVl9JISnnr8q3jgnW+AF9pI1pYF/HCcwlNJ7ZPxpdxcqVxFpmnod9uw3BnoWQRzjj6kOqJLlxFnNqJBG6WSjTDzoCUdpJqFKMkQhCkcr4RWpyeSdZ2OD69chm1ZWF3bQJyR+VRCGAUol1w4uoY46Iv0md9vYfHoYWRJCG1hBsmVZWHmFPEn4Em/n063hzjzUPJsrK1tYH5hDgnHDe8TAcQyWFOH4HAeSHy4Z+pIOwH0zQRJ2BM2FMGFVtdHnIlxTDMAACAASURBVCo59MNzBIDZ+EZwqY8opX+ZLzKpBLqmp2rCvhp02qhSMpWScFmKiPdnZR5pj7Jv7GtU19N1G8Kk5UjgZ9retDBSxEMuV0/ggHfPHEd44bKwsXijin+PIs8Ko0jjPMZ3uDPqM+jbJX5uTBMMRCEZkbacN9k0BA7bnT4GfgLPs2DbFISjvCH9wNTzj4C0KBzka2v5rMq8rCO4rt1NinWvNdtaO8ZUvSRexJyTCEPGqYOSY2LQbQnIQ38oYWDlxyGetQRxdFPAd4JFju6I71G3z/MyEfb7uNaKsGa24W32ccfd9yGJe0g1B0h7SpJP0zH/ujsRnO0g8a8jktwzQZLF6HQIcpNNVwaSnjQzGroD03BgkMmpW7lvVyIy95nREM0II42RLLj480/+Oe448WXcZxrQUxM//bM/hVXPQi0J8eggwfmlexC+oMFo2IieZw40AOXAyWKi75rkwL/4G396wOXFQR79k9dMIjCJwCQCkwhMIjCJwCQCkwioZEl55qhkPYFlU6pGmQNPN8owtQiVu04gu/URHLY1tJ57FeKzV2BQk1ojTZ06x6PLtHwVLjunx00osiw0PKVcmZKFGKmK7lCQ2+bKc5AOZQINxLkoA6PRoNaGYbB7jcUCZpxjgJJtkgJ7A0hk2FBXW7S5C7aNUFcyYd8oEGP3rSgu5hWkvCVbdVJKF2MusbHbHvbavc5iXwC0Wy1UGtSWT8SkN6HHjRhWRzDl/HPNd7siEnbKNLuIyy6VPDnHQvpFgTFbnXRbRytScEPvpC1mV3G+RVKufi4+S322SJCwaJYQHDJE8kDMZ+lhkFK/HdhsriLTCpAx74oXrXTFUNoOIKkOO9l3AXZRsUKzUSnXYRkedHZiGhWkfgdudQbRQAElOyXQijMceh6RzRD7wqwyZpREi4A1uxQIhZUi0nHRUEJu5zUmqGDNNRBd226Erg5IFcOL+lfhyWMfmRL5LHobEWzTq6ZIyfH34bVNAY3GScMNz4edz9WGyBOCZsjUHrfr0B1d5M/icwniZmcsu4MFeGFTUfqrkBwbKbDzfJwT0wjOrygW107vJLLGdmEjDa+BbsIoKwBstOgrfx+zvxsYUiNeVePYUzI2CtbZqBzhyL7JBOJGcM6an0G0vCwFI3ZISjclC7ol+qi1gFHJujEAxm6F6qG31piYjBbH97r/C6lEYew8p8bQkHXzEkCJsXPRt2h/40CyfSX29gGGhmN7DDg1/BvHLr1UpixES0tDj689pu58ysolkEZYUt6dp+CfXVO+Bf5G3iyRS9kBCIJAnnssvLVaLTz5xBO48667vkMl7LY6ktWUqkAeKZ5RMs0wRB6I3cnsVJbivG6h2U2x0ezg+MnjAsKbSKTTPPQHwv6gbJJpk8mYrwd2VnJeIoBE8Hkn23K3a7lThnTfa/4iXrCb5KYwKcOezMfj5q7iI6QDW7rEcx+QNECztQrdTJDyuSd+LQLNbXsGk1HMudiwy0jJVtohnXmgU6CsWv7CzKzInK27VWhWA1Gjio0nCI6WEcYsdNu5RBGl9iLEgx4aVRfz0y4MLRG/kdSoS/c+PVDavT50y0P1jlPonW8i662gTG8gm3JUkawD6cGSQYGSaTpQjen5OkOGB5vai7WaZso9K131fhN6Eqr1pAzZG1lYxfN/9P5Xz2K1dpB4K8K8fFCURugbBAIoobcinlSmrRgmXDM4Vg3VUkPWmpY3C71iS8NFdDVAuHQlJ7soME7WW/n4Jgue613KZ/Ez7flFOHclsk/EBjYbX4L39AOIz68j00yUT8yJv5B3por2s5vQQ01YOnxO6+UZJN0V8Rkh2MtnadLbQOn4STSrawI6VioubM9F6zkd4WaIpNlFpVqGo/kYDHroh6YUWyvVCkq2hsyqC8Co6basC+Lmshy/deSorEvM6mHYZ0qIrvpIowT2mTKiFR+apSM4vyTjjgJrutWAHm/CPXoS0UaA2N+E7jUQdNZg6Ql6A+VtZNv0SNHwzHPnsbm2BOipAEdTM1U4LlkQVC3g3KkJi4CsH3UDbdmpCENIJJApk7ZDIuxAA3/kRaO5iHxOPlHt/P3ofsnmL8/K+o/nwvnOsUpwnTKsk8cRXPERd9bQbLXwjce/jlf+wEOoeVUk169JYZveQdIsRRmz3HdJnSOL8vTJKYB8HYY7Dc1ykHSXYdqU/NWkQG4fP4xoJRTfJP4uDHwYtitrf35d32ijUivjypUNGVdBmMG0ea/FwpZrlB1hL7pGAstxYWp9YbCYBGDCjpLSS3m9cg8lHpPuCRiRRAOVw+X5XBEaRq784Gklx/b8Mkr3HIbpEGw2ED7fRxykSP2NHMqhaBqgJ3xumIhSAh/AZougeSJAdbVSgsmchuxWaVDIlTAyytHl+UjxNffY1WDLvEimUJZyjuD9zmd4AaAowE7WspR3HjJnt7TdNLKbkgE0q4ws6qn3F9dpmHeo/EP83TICxBqiiPMIGYeheFtxfnJMyhqacF1LmitSowLDSIG4J2GjNOCQRT+G3SqguFGCnrFRUEmHM+ckMMrPX29HsEwNlZItsoO8H9ggp9NLNqNkua6YR5xLTdUEqMAyoVSBNlV6qiHoROh1+vCZM1oEw5p48ukncOLMKSwePw6vfgRhm5L1MnCRUa7OMjD9utvQf2oDQesa4sQXqUGOQZE6pxeieCOlyjcMBjzxoK1Ay2wB6QmwixikMwNLIxQXwCjN4fGVJ7Ec/gHe7Kb/L3tvGmNLep6HPbVXna1P77dv991m3zniUKRJkJKozXScxAYkxYD8w5EcQZFsGYpkC7ITIJCRQI4TSQmkxJYECbYCWQGEOEBikLItRiRlkOIicsgZznDmztx96e32ctbaK3je76vT1adPL3eGohTgFDHsvn3OqVP11ldffe/7vM/z4H3PfwAvvPQsLN/GYBjilQR4ff1ppDdcmBeHyN+uq2agsWfgFEB62Mlw+v5pBKYRmEZgGoFpBKYRmEbgTBFQhQmlf6/09Ys8hO/kWJpvwkECb3EZ9mPi9oKMBeZNsgBUhiwycdXE65AZN6XPlNY3pVK4oJZiifjnaI38UVdg9WAfom9IACR2n5XSaqcASEdE8M8OIIlHAc+ZyMYIQDrZQ0k6HKVorf2eqrlrVZv9mGt1KoAUA32a+7o27MBFYTJhYqLF1k1eH5VojQAVzczh16kiyjGVvIrM3/HDSH9egLqj4JF8x5EW+YN482NMkJhwKFYavWn5u1KcCJM+BgMyhEogqxJrASX1pgs06l8qsSoZSPRAojZ8I5iFZbkwRSrERp7SfDZAlippkXKrJnNk4rB7Pev3EDy3hOHLN+FePg9rieiCg8GXryndfUpqESwaS2CESdHvjlhN43EU1tEjtUOybJSTEym67Y0RgDTy4xmQMaHOuwS2eHws5lBOy17ypPOXknIS+1Lfr3p+ti9AiHgjseMvmIFz3he5M3pmxDe7I++j8c5HJt3eo8vyHmGRMNoVoEjO5+mGxKkEXFj4GpcJZKFy0lYykMzARHx3+4iM3aHr5DYUaHbr3qHz5DHQU+q4/fPvzrlzRzo+q8yp0ouo9r6Lspv+F66PjI7JiuK5iT/S4PjO/9HQHJvKqtetBMjGWQ1nBZDK7wg+cAHDL9w7ynYrmVLHFZcngULfJKDo8E11wMCYyMY77TvPCiBpL6pJHbvitUQQ0HRG7LqJg+SYP45kKcdeF2kbAR8P5LLeEYB0WgyOOa7jGEjHARuHr4v6l8h36dpp6Q1XAkgiWcrJmACSNFMYgFNDd5ih0+sDTh3LcyzG0U+KXhME/hWA5PpkjpQMr7ETeAgAadK5CEBTmQ8f5loeNzccC/aeIls36fjYaJCs9ydKd1a/XwFIWqJOfieAtH0ygCRFOdVUoTx+VDH3YTeBpWStYME6t4LkQSjP8STOkfgX0V1/AMuoC7NAapAsSloEnVL4ZoqFdgOBw0aiAi49iOw2inhf2AFkDpuWI2bmLAKTqc5CKgucccJnvCHsiMJqIYt3VIuLQTCzlFBUZ1OynqnPa9jKr5DsJZqsKwDpKPtYxnQ5oDnfL55HPjzsnzdqieG60TIRZTEi30a8fUvOkYwIWZuwyBmch5vGaNSashTxVy8BTgFnwVHSU/0N7csk3JbRUkgttbjeMJG7c6g/MoM8KXD5pS/i5a98GW6e4q+8/734k833InnNQLLXQZb0R7JSKgJi2CINHcHTlzF8/YYUv0WalfNZQk8eNje0sd/MYc+FSBduovXVlzDs3Ie/eh5pN5TPG7mSOhN2IZkTNhuKlEfi6JnGpgj5WjaSObBqPtzHfaSberzx2XytA2u5hvjWLZn3eB15nLK2t2eQxR2RSOM1pnxfbxBKAb1kZX71q18VL5v27AwWzy3AcQtYNgvbqci6CUPLtgSU5FwiTViSmyjET1hG4s2q1ziTdJjPejMcmGceaZCidwxlZ9PdBN6VAMPXrutBWcBw6KPaEx8f3j+u5cHm2mphBdHGHvKoh/1uhFe+8iU8/8KLaM+TUUSZMRO260n+RFYhASiyY1T+VTZF8b4k49CAqT066RNFCbZSXti9eB4Fffju35VraQUt5JTRJfjn1bGx9QCmU0NvkKE/oJyYBdsxYZMtlA7h2SbWHnkKWRzCbVscYsju9wTwFqC1ICuSHkQGDLeOjFK+pvJ6FE8bYVcfMFbVPVeg9sxlpFuheC/a9XMILtdhNguEL3fk+nJc8afy3AxgxV04QQtZYSIadtAfJLBcD3Z9WXyM8uE9DSAR9tEKCPLMUt9YShYq4Jnwhgt7ZgnZ/n3lr0p5NMkf1PxIibxR7ip+q4yZapwYbfo6mG5br+kNFGWeMLpGKs8wuQ9pkmBOqMAaHkspbEF/0l63g8ClvG0u94pbW0Tcv6+a5ig3qLdJcsxspiPzkrkFnxMlO46/W7Vzwh7rdvbQbtXEM4rPAYKJ9SAQzymTOY/lIM3UvWVbBlzXFTZgNIwReC7pX+jtsSmM/sAOWz2xs7uF16++jieffhLtuXkBDuuL8zD26EE1QDC7gDTtIk4tpPEDmUfImBU5UAXRqWmEihH8n+R1vE/ondWEZfgiP8781HEdpDk97DJZ8zcWH4Gz4CN87C384OIO6hYwzHP44mNl4O3CxhfWLwMbs8hbfZj7DURvD5R8dEUSeQognXUSnL5vGoFpBKYRmEZgGoFpBKYROHMEFAAgMgo0VxWwgzT9BO2mgdmmC89kQpxJA5YkDsIkIuVHHJGE8XNo08WokRSOrMsJ8HAfBJBoqMnfFSuGnYZqq1Zaj/u9+k1lB5oCkAp2ThtKG5sLcwoIHGIgHdp/ZT8ndRqWGugVwIifLBlJBJQETDph43sJooiUhgBnqmgjFHu+Vu1AnLCfkwEkA1QhS6MUwyhEa6aFzMhgOoYAMUxWDxoqCxRkO3DVzoIYi8raN+po/CudmJPObcQ4miDNM5bMHwWQDu/wQEIEoJ44Cw7sSmVT8d7+jmh7l6yi0p9Digil3kQ5ekqT5EMAEj9hw3UC1NhZySJUpgyYJQETTRTNhhoDW1jEd9cWYS2bSK4nsB8Bwi93pKjiXqSEiYHwjZvqWh4jE0RpOJGxowm47kQ/NILJBqJETMTiKwsEFoJnLyKPckRXlQcMC8TsoCeIVcrr8e9VyT2yYVi89V9soegaAkgd2xkfLEkRgEwaGcu1ZTgrnngfqS9k0j3ZP0akDR9ZRnyNMnkzUngiA0OOR8v7kT1EYIT/FrmObHgiEDQ+vIT9k5P9cxgYGvchITOIfkLj2vGnGd7zuPynLhzxUpo0zJ3vqsGKGwg/uynxFnlFFlB407HDlOBZyUA7poA7XuAv48RxVF6Dk+aP0zTw+Vnv8Uuj8TJi8+hr6KwuIr6twKU/t+0ECa9v2TGdBaA5y3vGD3jEwPuLBSCdKa760VvF/6UhROZCFoKEpKiepyQl03NHCjQ1REmGYZxgrzfAyrk5GGSExAMpkLErm8Ured6U4+5dMJDOBIad6YTf2ZtKtuChuZvz3RhIP2Krcj4UKdYD8Py4bz4MIHGdFGOvsw3TomwX2QiKzVJlIFnNJaQ9MkVUMb1iavFwJygMJEOKg/a5RWR7gLHcQvdaD/GQklQWbMtX11IwhwS2HcF1ErQ8E4ttMo4S5UFj0htLMYBz00WUxECuGgX4nJX3sLiqa+QCArBArJm9AlJyTuURcV+cYyvNLkpyVw1YQ2SjygGlz19fD3VRKEtnKbZsQrbGBWQ7sTBGDjOTyConsaKN/mAHUUr5o00UxkFDC8e83ViDE4Vo1FpAZsBprSKPhnBWGkjudpCTsaF0AOXY1HGqtTULtbbjwanNwXjSgdNMsXnnt9H/2p9i1nXQeuwJGE/8LeRvtVB0MuTzFpIbWyK7JWsjFo/lmZPBXVkTthPXueWz2jY93UBFoGwNnXAAY7EL62su/JYH+0oDw3t7NN8BogEQ90VKy3tsDdasicGXN1AUvFYJCJiYvtp3HmaqKYZeQQ0LeSdUgBUZ7r111J69guHrt5HRI4tASE4pN8rLuUgTSlnZ4hNFMF34XoaJOI7w2muvIQwHCGo+Ll1ZE1BSGOYSc+WfyqIzx4qSfy6Jd0ry+uB5qLljp2l4ngQuad8V1fhzwF5Xg8yGu7IizTUsrKdkeH3eFFndA/a7VuYUPhTZmvTMysVzk//X2R/g1t0Onn9iDe32DOyALK2ByAKKXBwByoTR0b5xPFYBNQjkWgBZYU5Nxll0k0ARgRv+eU4K/UU4GMl1Fa1FoLctYy4nGGK4gmns9oCd3Q5cT6kyUGrUdchiKTD31BVhr3C/1kqM7KaJdHsojDQ1jOnrFMPwZ5FTRlqkzYGCOR/vVZEfP5jY+Rs9UEfehMzHLB/O8gLyQS7eq8KOZxNHsi9S0E62D8OZRbHgI773QCQ8CR6ZrUBAyOHda8pDdXSd9XUvQR6Ci7zfBFRlk2IBy19CHq5LnBhDyqvJvCQpowaK6APlzkkziQKQKgxPvW+D14IzjXhpaiatfs1qLMJecBFdu6f1HfTg1ABnmSKRNzUcRsiiDIHvwrULWA5ZmwWShPPd0W1cBprAipLTVMC73G9FLkBUGA3R2d8T/8L5uRm5Hx2Hz111TiK7x+d36xyS/bsSR+aFIAOScxMs9DtdOU/bdxFr9uTO7jZef/01PPfCc6g1CDQnaD3+KIr7ewKE2c0Z7Ky/KawjNofmbBAlEKqnY85RCkRSsn8C5hUEMH0BkBxK2xWU9+Q97yKOCUxqPz5/CY35Fqz37uPRuRvC5vaKHI/6JkLDxNtxjuu3n4WxF0hc0r0U2QPeCzuje0PUIaYSdg+3Hpi+exqBaQSmEZhGYBqBaQSmETg9Aqpri/4G7A5UHVUGgsDEwowN14zh0cBWuoo0k0X0yFU3mMgYyIqx2r1VStaov40YOCUTifsq/xvtQ1bwSt5OAwA6Qz7SFXhwThpAks+xuqF8AghoMXkViQvVHq7ywXcIIInnQClZpxlIIjunJe1OlaCryN1Jh5UkIpTnsKTowr+dtJ0oYcUEmOvyrEBnr4tmi/IzhvyXZEzsLQSPXUZ0bQN5QVkQRxINkby6tnEIRGKydIhBc1ziXenYVF399mG5s4cEkMrzK03ChaVm5EjzEPudHZisXJZSdSPBneMApDLJE7VziTO1+j23jjqBmoxJE7viTOSpSnZYTDmu85xghr1gI91gMctAfEf5DY0zRCbKcumLKkPwhA72ksHkXphFfHsXpleTWj+BJ3ZSpvubwphJHyjGj2JQaBYM5eAyGohT3iITeT16CgmAc8x3ltJKI68n05JiUrYVy3eVAFJZoDo0Nlk89heky7yUvZPPcFxp/yi5kysScfJvxqziy3TSeGeBQQAafU7le8vz4TlSfq9IC5gNC0WYK0+oe7vHMr1KH5Rsn/4OUKyy7t7JDCfTQu2ly8icLqIvdFTsrQDWTCDygSWL6jSAZ1J962EK4qft/0gsdXGR5vIsBHlXVhU4+K0EkCZ4D8k4eCcyW6c/xN7RO0rfKhkPWo7opPv4uC+R+1sKJN8ECbvTGGMTDuK0+umpwRFwQpfmKXPDQnwFQMpZYpKGDIg0mXTFU66M7IK8wPU799Fq1tFueGDtmc9dPuMyWTPoZgv1eD+8jfWNjBfNTj3ud/GGKtBTZUdO+l3Nuey2PxsA+zDvlbEnvjlqfcXCHAGkzjAC8v0KgFRZvRD08Zd0UfRdAkiKIKOkCj1222ewHr+CnS+vI00y8axgsVIKnQXBgQSeGwk7veZYaPoBlaGUpKdhIRfAQ7EzxNsy3hO5LjLXspTNQwQj6Q9Cj6Umoj6L8WRMkxdgwyDDCRxbLPceAEjK1yaQK54LKKVQKPm7NmQHwUqCUaWnGXnGfH7u3YesbbRfnQxF7fvEj4qind9CZ/8WUmHlpiKJZxqpYtOED2BZTbiGjWadMSJYxjWDkpAjIKNYUCUyptZ3PA/6RJlzi7C6fcT9Luz3L+DKE1fxic99DtbrX0XD95BeeRJPPP0jyK6SPZzCfMRDdovP4i0kSQiLz1ahp6jGDq6PVKlbSdxyJe7ZHtI4QxKZSNMm/AtNDN+6geDFCzC7ZF7twrBcxRAiw8gJUH/pgoy3/pfXUaQElRzxh7PmXAHbrKaDeP0+zNo88mEH7FRi0w7XS1xEuefXkG7sILPrsFOyEnhdDGE5RFEiIFecEFy0YXktJOEevvHm69jeXMfC0hxWzi8hy2ORKqNkNgFE2zZh2QQaCYKoxrBDDVp67VmyTuRanmUCVPSeiTOG1VgRWUCZ+/tb8C6dR0ImTp4I443NNdaCidweolgnYHDzEIBkU/aQg0jnGlEUo8gV+NPd2cGtO3089zgBpFk4tQUYaQ9urY087sEybWG6HWwFgmcuI7xK9rViiBuU427OIuvujp6fJqXsNIuHTHoCUVZ9CWHnDnlGwkgbhCl2OkN0Q7K7HNhWhprvYaZZQ+BqMG5xFvlehCLLETxXw/Bre3DONZDc25ZGM8oa8nsILCrfVNXRJIB62legAMehUEn4kwyj8vkhR68bBG3xHBSpZs2iMtyWAJRWso+UQEK7jayzD+T04lpBTl8s00I6ZKPTAYAkxyRrTOarSmmB6zKz1UbKz7RbSLfX5bipACBLyX4FQJLnVwugdDPzFxm3it2ogC8NBEs+xGug9i8MJL2uISPL/K592INFpJ8ls4qTCMFxgiDcg2LhMD/m9SODs9MZoNloyHXgSPQdgiaxklqYsJXPEeWrxhxUjV8BkyjVbiugtxfb6HZ2ELgemk1XAbpkDYMgfC4Akt04B/9KHdEbN6URRKaqnLmjgWQYYzgcotluoLANdMI+DMfG7s4eXnn1Zbzn+RfQbDZkfqP3l02w0avDdFLsbF9HSqYcj6UIFRBdKLCLYnSMCRsnRYaU+T/ZqIaH2txjcApXSyWqccJ7iAA0Y8xz9C+vIru8BX9wUQAqrsNfXHsV65mBrXsvIb9tItsZIEsot0ifQDX3c6xK40YWTgGkd7FGmn50GoFpBKYRmEZgGoFpBKYROCECSmucpsRMDhSAZGGhbcM1EriS3B9wQAS2YQKupeqUhvcJMnBHJCIOEm3pcCaoolugD4AlLUPGhPVkhTktnKD0lZnYlwASE0a1rtddq+MVrFOYR9WAMUnhedIDghuLKiVzRjpnT4qufl2KauIjwaRLAUiMO4szJ37+hPNXxRM2b5ro7/WkWOM2KAvD9EVlCv6Hl4XiP3z1uurKzXN4H5lFcbeB6PqtUeedYm4oNol00o4Z2x8k4OUBlewdXkV9DoYF59wKimE2AiOKUsthYpakZSCEpcVkQ2mf52aGsO2j9/abI//xg+7j0SEe2qNI35TyiZTC0ddbAUgNDSAZ0kHMogRNi0tD5ePiX0rHsVPvWFk0LWE36roc29lpElPl+C59Vardm5RQC18bCCBIoISbs+YjvtWF9+gM4usDMVOfJOV0XCFz3OuJ38/vzuNcmEUnFvl1gVu8N+ZrIqFiBKaAW6UknnQtj8ns8d9kUeWD6Exd+ScVk1lgUd3RgFmTijWMZobsfiGG5lVwp7wU3B/BoMFXN4QJVkrlJZv31HDXBeKSNUVmkABZSQfBC5cQvdGDveyhiHNYbQfhN24fnOPY/Tl+35ylvvVO7//R5yod6WS9EeBjMTDrb6MEkkbA4LcQSBIJR3YdB8vSxU5Zmz/3rSwCWb7EiOw/9/KcMLiEMUgZlIfYTgOQOp0eXn3lq2fyQCo9xkbz8BmO492Or9GjWwM8lT5sPdGyFloX2bBcgATpChHgITUsDBKg3++hXXdA8RvkLG4ZUhidCCCNP8/K753A6DnD6T/UW84K7sgcqYHvh/qCd/BmFvuksC+PU7KUI3RjE0W8oQEkrVAnxWRKSLGoWT7dqhK07+DLpQCrzNBpGm/655A259G5Tj+1HC49M1jAzLieoJxYBtcmiOTDNw249Jtk8Vf8aMj4ccRAXXVm8HjIsFDrEjJQ6LGpfENMWN4Sot66dOKrJYdeR9GTJ+2MJO0szQwQlq94evSkoFgyBrgGGsnwlsVr/VMK3VIUrmxy/9MfhEOVPfM5kjzFYLAj8Ra2jLcAO91BEcwj7axLMdZ16hpAsmDaNKVX7CqDnfyaBaZYSFoOUgCkDGZrCWmnCztKkLzXRLBoIeyZ+Nyr/x6Oa+D9T3wPPKMOO6wje7uP0Cjg1B1EO/siSUZGvRTL9byt1t5C0pZifeHUYMNHuruLTidCfW4WphES7YXx+Dn0v7YJAyG8egCn0UIRd+TetC+eQ7EdKoCssSxsCpGcW1fnZS96SDf6SuKXhXQCV4puq1m3/GkD8wvItrYQR0NhHKnnDFkSlKzLBLzouD5ufuULIos1O9vA6toybNdEmkTwA34vv1GDGiYhMRVSEc2uAM/y64hBUjaqjU8oNB51ZAAAIABJREFUkxbMk3MUjinv8RnFqolzhG/dRu09l5DtkQVvILp2W+4579FzKGjQgwLRdTLDD5qaTDKJS3lqWpJG9NpRzJvOzh6uX72NF557Ee2ZGVhuDXZtFhYZPgQgbYIhPEfl40Tg1f5wDPP6IpI7+7AXZ1DsMPZUGiArKJNrRXCPjAsJR7ynwDbbUnKhOh8rCGyZDt6+sYMgCOBaCWZbPmqegzSOJc/LLQ95vCv3r3txVRqk7NYsss4WnAU2LW0JwurR1+mmZjFLz6ACS3jNClOBMCJNS1nj0fpC3wd6gVs2bLiX1xDfuAd7YRnpbm/EoOIclFCirMhgBwsweF4jj9kSQOLavaaZcD7yIZnuruyL90XWS+BcqCG6/kA8hhQAOKvkkLOhZiAZsLhGGq7DlBxHOvAEbOJaRZkFKd9YdS5syGsqBQG9djC9GTzz176Bq/eeQfzZrhwzQR2iVSpbPthUv6CFOM2x3+2i2WiKgoXvmEji8FQPXMaF13Ukp0mw0HYRhUM4jo3tTiz4zSzVJ9KhKHzwDnDIXiMAZwaw51oCaGW7A9hJDyYB/m4H3U5f5vag5sKt2YiLBD2qIdgO9nsmvva1V/DeZy6iUa/JPWrZ9DAKiAEiSfex39+FtbQCo2bAagLRm+uadVqyRan0wAiqY+LzgADn7Ieeh7XnI13PYaRdIItG7KooBTwbsC6fh7uaofsftmE7PkyvjvQ73oSTtBHcexTpVox4Z101BpimAn7XdX5Rzs1TBtI7WxRMPzWNwDQC0whMIzCNwDQC0wgcGwF2YBYGKKPCLjKRMyGlHClmmxZmaRRscvHHNLvSRSxMIVUMOACPJiMdI+a/JJ7MPkpQSLVup5KY8ThEI0/2Kx1d0sFVee/Ek1DZpbJEZqe0BpC0L0C1c+sIA+msABI73KTzlZIuys/BtinTcyyn6dCRKnkX9V4BkFJVhPtmAEiSZwsLyUDSTxBHMYJWAMMpAMcQyaHGtz+OPMwFQCqLLcEHz0vU0vsm4pssFilT2REIIMlsE+7aLKwFC9HrAylGj2QcqoChFEzUOGBntLOmOoXjmztSvDkRQJLivercJ4hInW7bNZAUBsILFsJXrpH+VhlnyqtLnffhAaEAJBlJyktBA0gjCbugDRRawk6KYhlEX/wkgIvfo5k8ztL5EThRBThOAzgnSZgRUBmBFvq2GfdYYUIr3gPbKeI7u3BX2sK8oWxbfHMIe9lF9CbNrx0BkU4CucZvnUkMKr5HrvFJAIMGKvid9tycxMNZXZAEnV2a3mMzcmyUjxjfSkBG7tdKN38pD1XGQ/yHNKtq/L38N1/nRiDNnNPzSeYifUAZHiDdVlJF41vw7GWEb6zLccr4MR0BBavFYv4uRuK766ojubch32evUOcesOYc8adSBYqhSBOadl3JFB4j/fdNZSARoF1ZGRkGl0UbssLKYyhlE5V8ky6evhNptonz7cP9sZTWk0LdYzMYfl17SJy0m4c41iMg91kOr9w/Y7mwrD7BYg67o9/BdhqAtL+/j6+/+uqZAKRD0pFnlP0rx9dZwZEjpzjGBJJZVDMdZFZnN7FlS0Fauv3FhoSyZyzAe3jjxl0pZD16YVHJ2KXKO4YFM5ueN5rNdFD4HTuCSRo+7+A6nOUjZ42RzO9aWu0s+30376GJuDCQ+MzVANJ+rwcDfSUiqMkTDBNBeFXkLAldB8/Dd3oM9hLZp3dhOj7gzyPe7yOJUxhmKoVJkY/ieBBpuUI8mgRM8WpwLE8Y0BwPXA1KY4awy8l6oPl7C3m4I2brLFLTFysjM5od9G5dWBbC3uC+9TgQyTYxvFdNSvxkyQLIiljk5bhGtHzKw+7ImuTAx3FCFMYWCgKY6edPbubIzByDsIuQ0m5SPPbkmZbfvQt77TyiG7fl2D2nhoYwkGwBAgjuSOG4YGxKH6ZyraLXZYUpPj5FUUdnfR3206to+TMSH2/Ok3sl9zI82NmG5WWo92eQ3L0nDCEy0UrhQjI7+GwSvyK5PwvFJDAtBE8/jv6dDpIHMTzCgMUObJ+MipYUa/fuUgIqE0+h+kwLjlMgZfHfq4t8WRr3xVuJm9kwEL7SFy9FhinrZYjWb6uvHC10dEOWRnkKq4FeZwvEBrkMod8K/XGQxbBdH8NBH2/d38ODO19He66BcytzIIE/yxLUGzUBAwkojrxUdeOTyK1ZJpJEM/9kfChAScmrKXlHUQcotyNr+kk5ycH7ycQvlvcQN+6itvUcwm/04KyqZz19JSkFbLe5VubaqKcyjZQeUeWal+PWUZiNUNsNxSrhOsWw0d2PcP3N23ju2fegPdOSGNKPC7ubIg0qEtZ2IGwkEWJzm7A/lMHeXELey2DWLRgxvapMJDc6InnrXrogzGsjAZLdBMnWBhyfnnOK+cF8g8fTCRPs92IMQ2Z1OdoNE7MtAkkSReW/RDlxAXxNYTAZcYws3hNg0n/fIqJXYuSDXdgzy8LYZqGfPlQK09U3rNWCQUZKYCF9QFlN3kOOAh0r60WR7E27qL/0GKJbQzknaTziuintwbIMASDlme42YEQ9mHZN3eNsYhSJOl5z0cmDMzcnDSn0UfIeWUJ48wEssmjSAnmvJ+wWbv4TlzG8elfGmfJf7IncnUFWPJlF4uOUKRlqMvsnAEgKODIUU7nPNaQH86ND2G9dQHhNST+rhko1l4lflwY6yTKLRc6VYXVx++46mo0WZpqBBlb0OVWmrlKemjGjDKiRRzJWCDxJAyI96wgAZhk29+l35AnY7/htJOL/qRrleA8ZXlPm7izehX/hPBI53jbC/S1E0QB+vY2gxow/Rmbk6EcDJSu61MbLn38ZSwWwtrYqcz+f68zTsiyCFwB7vR1heTLX9J4tkN+zEN9W6yhpCtXTobq/OfYvAPsDzL74BIo9C3lkIN9LYCR72kMSCKMErVYTWFmAbdkYSjOD0NfhfWgJ8+dewd7NDyLbSRHd2pBnCHOI4JlFyT1EEUG/fyph905XBdPPTSMwjcA0AtMITCMwjcA0AsdFQK0z1ZqZ/8lKmH+METgFlufqqHkElthZpYoZ0sYlGvQsFCjpcCXfUWGmyAJOe8tUvGpUEqokAnQlCnmudfHZI6U9lhSApLyWDgr0kypNB38T/yN2xFrsaGSRQIE+Ja5wJJU8I4AkEgmG0p+WDkvWG20l68NCgGJgHb8pTXdKvLAbK0Oapsp/RzrJbKTvgoGkFupQXcAh0O304NRs+A2HWgHSWcskTFghjKWEnqa4TQTPzct7Bi9vq6SqXO3LGCADyZMkMpy9Cu/ak4iuExDi+4SCNjphZcCuASRvFmbNh9WyYTYdhF9XJstqqwA8o08zKVJFJ4kjG5mNDP2wh3imhmybyU4p8aELFyWAVO5DH8tRAEl/LjdhWT4a7Pw0PSm8MLnJ8wQujYdZAIr7hy6gyK1VJNRYqPEeXzsADpgga6bNWQCkauGy/N09v4pknVIbKiEcZ4gQQCLzKBtkwjAKXrwkLCQWefJegehtdqQqLx76AZlNG9FVlWyJ/8YEGbjyJCkDl27GCkA5leGnPsXkW+Tz4n3VjSzd8Mp8m3JuBFqcbwOKdU86d8+6lUBNCSSxSEqgTM79GJk5vpfJtbPakCJLcieENesg202k0FOyjMaPQWT+HrkgxaFYF2QOgWnax0k+r8cAQSICqYyX/3RDklQyn/JBBjMwpRuYJtsEIAjeiJdE4KlCrxhNn036alK85Dyp619KvxmWdEizSDL8+q0Ru6iUahrR9b6FLKNjHy2a4VOCec75tbOBNOMAUqUINc6OOwtj6CSQScY0gTZ2hD+kvJ4qRrH7uCJhR3mnIhPfDxYSWfR5KACpGsxvOYCkJgJagCsAiRQ/ylXxOcrGCcpM8XXdXUxPJNPHtY0duK6DtUXGMYTDJg6bRTMF4n8zAKTSN2ySj9xZ55m/qO9joVkBSJQHY/NMhL197YHEZyufV9pXgs8Emd847ij61l5B3lGs4bOMXyU5y/laMwUoS7Syimx7V0kAFR7ScE9JwwkThObnbPAgSMKFhi2Fb9uw0G7OSz956WlEhjUbMrhOEn8O10NaBLDNRMCCPM2R5TzqXMYI10QccYmW8K3imMoDKVaFbmH3mALWcxzSr4jPLX9lDcnGDoqMHjsHD7HxxpLjHm88p8xIULge9nq7SMnEoLeLGSB4ahbRq28LKyO8flszkAI0Gm0UKRlInjCQFBOIEk4+koKMkEL1u6gnJszcgpXbGHQjxMMQbkA5N7U2K1iQNQoEM5cQeymG+RBmbMDe6cALKFsHxCml4AwpbhuWgbRf+l4d9NW4q1cQ9oZwmo6Y0ffJkDFN1B+/iPRBgmJnC4P9AeJuLPdlbaYOq8amkxQpZdDIMLl0QZ5vzkUf8Y2ujAU+T/NhhviBKpArKeeD51kpHVdYHob9HixvAd29e+j2Mwz6lJYaYGa2jbt3rqPb38XMTAPnV5dkShEGGXIENTZzkJGmpC5FwppraoLVet1HiTiZlSr5hPpuJRvHuBxsY1f70Bq/fO0AQKp9+xVEM9dwqb2BO1uPwFyflbUr78X4zUhk4+w5SmIVSPc3YPpzyLWfTimhiNxWoJbI8CkASeUEJrr7Q9y6to7nn30PZlgU55+dJsxsCPbNie2X3UQWax9JwxIZYol3mAmTn/K81owjhXYCJpY3K55I1qyLdD1CdP+27MgP6tKUFiUJwojSotswnbqwegLPQsM14NsFmg1PfOriJFWeSJYnsafUIKVJIew/IHjvBYRv9pB19qSxj+stgYkF6OZzQfv32E04K22YMzaGr1yDWVtUz1Pxh3TEN9Ker8uaKbq+Af+FVZkL4rd6Mq85gYNw+w5sKg/kBCl8xGjAKhIBassxT9ZQHm2rsZCnsJwm8qQrx223F5Hs3YNBfyWC2OEDUVqQ51lwDtmQ3mdqDVvmMKY0jmn/JBmUCrAt81PTpcwg5fP0uCkMxVLavyeAm3dpRcBlql6oXjXtVyfPPM6gCmwh04vgnhqKluRVt27fgRfUcG6Z3qWDir+TlgOl1KFjyFiM7nVlzf3pT/8RPvHxT8iMyC90bBMf+9jH8OL7P4LBoIfZ9izaV9aQ3L8jYOwrX30Nzz//AjJ6QFHiDQnc2gLS/RS97fsCoPl1H+78KpJoQ7iXBHk6PXqxGvBWz+PG197CnatfFem9p555Ep7nKUk6y8AOWWr1OpKIzyoL9Q9cQtHhdb2l5wvenhw3pf+dBX/5MozdnjQgGKghRwsmZSuTPXWt5hbQvX0DjhcIU8/zHcTDGMmA0tomGh9ZxuqF17F57UMYXu0h3r0Py8xBT0Dmm+KDlBDgVYDTFED6i7rqmR7XNALTCEwjMI3ANALTCPz/NwJkICkDB/kvS1K4rquKSFmC+Rkfs032X0a6w4omwaqaIYmyUSAvO9J00jwKhk74yt3rVZ3Whj4AHSiDIct2ggjsXs3JdqJeMpOVSRJ2VcBGG9CyrEWtdctVEnbS1cvCF4syCrT6swOQqhrmR4eCmJ6WgFOeI0kS8QQodayVrMvx22kFfun2ZWISm+ju7Ysx9cxcE7ldIM5jkZtQm+pWZkJXxF1Yc8vC4jB8E4MvlsyAw/Qe77GLsOaA5HaqwY7KuZayg5rpU56BFGUNF/7TbQy+ek23i0p6oN9SjZcpXWZkShFIcz0bSRZir7srhTRYulAwCk+FgVRlv1HiY3SeKsmVLlgWSKQx1EWjPguHRe1CF+zyDH5zHlluIg9VAjPSHWciylGTKO8bFt1MfwY5/QO0x8JIpq0ysKRAN1bME4AvWDoigVf7Sxcw/PIuQEkJ6X7ckZ9V8GEkP6ZBDHal2ouuKuzc2pIOSsNhrBtS6Bt8+ZqcAz2TSl+g8aIrARMCTgK2nAQgjfvYlABSKXMIwLt8QQpsEjvbh//EOcS3JjOQjhvh4wykEhwKXphD+Gp3onTg6DO2D3d1AdHNO3IsZB+Vcn5VnxO5JhrI4fvsJVukAcVo9wTpLLKmGF+REEwKiTOBI6PBedBEupnCWXQlKRcJNG9OTpPAlvgOjbGtTrzRJ7xIcA1pciAtyX2fX4Oz6mDwpVsCftA7K7kfqaJNxefjYb/rTO//ZrCDzgiMHNzyClwtAZvqcU762/h5nImlNAm0OgWEK/d7GgNJJOzIQHr2aczMzEiRhkxZz6c0FYvzZ4r8sW+qMtzOyrA5tDNpAJAuEHUfj+Zz0glsBQiIxwA9cQjG06tGycNmhYXd2BHpnNmWizzqC8Aknkk0iKeMliwAVBmuUlsfSQYJOHEGkLXq6faOzrNy0u/284fG4EP4I026iIcZSBpA6mzBtChCy4K6+hQvj//YJZhzQPxGgnwYyzyT3GcnPdkix0svyrykmx64r1Ii0bA9kXE0eY3jLpxHVhG9cQMWGUO8bGRMJ+riCShUn4dRb8Po7aJZm+ESUUkw5WykIWPJRsb5Ki/geB7iKIXlka0TjtYByp9De6M4TWEkSbFZd+/LGBQAKVKPXjkQ6icp6Sprto5k6y5sd07WMSJ7fAKAVMa8HH/V240MJAQNPNi5hzwjcELPlxzB5XMIr18Xqac86kgx2HUDWUMUGZuByDqhX5MCiQpKRRk8XgJIqjBt5qawkzoPeuA1pqxwe76NNI2R8H7itEaOkKxbm0jDLvqDFNGwi/b8ApwmvYc2JfbigbjTQ550YFp1YVfwe7ieG+wVsBpt+Es+rMcC7H/hLVnz1h+7jJweSbd3YSWpsIl63S5gm2i0ajAbMwgHm2oe0kGpzpVmsCTHmHTWFXjIdUybsmPrClzmGrtIEcVsisqAuRVc/eLnsbWxJU1AXOe6ri1eVguLM1g5vyhNLRzVZKQRbOSY8j2umZSPqSHKBvLQ1D4yhXhAKTbDQUOa8jzVEmkjAGnCRDoRQNIjgtLGH26gMFOcX3wbg7xA7+5L8mJc34T5jaWR7yTHHUGJ+kuXBfjI+h0UaUcz+nl8HKgEwgyEcSSyYLw2+/sD3L6xjueeeQ9azaZOs3IBbugfx9TE9Foi2Thi0RF00T4u4PqdDECnIb5Go/vW8mHPziOj6kDvnsgFEpy1HQdpnsm8fPd+B7bXQF6EqDVn0LQSuMQ6yGwjg02Dv2T88Srxs47XgklqUx4BdgN5FkszoWKlKxYJP+uuKqCCfyPMzOO1LwSIrt6APUsvqR6QaP8gw0Hw0jKM3EFyN4S1xkJ/hujGHQGF+QzkuHboCRSFcN26zCFusAj76Sai1/W4d2YECDpoVFS/CcDM8SNr/gLulYuIr99SHjyl7KO+5Go4qPtGxfuwt1wVQJok4X0gISqDVM3Lo5TpoDGS8wWlLYWZKAxOCIjEX1yvjkEY4976BlotMpHqovjBsa/yXRumPw+77YqfKZKBakoyyZQCPvPHn0WUmvi+j34IYRzC9poIBwPU65RHnEPYuS8KGX/v7/49/PIv/89w/IaSM6ekX5bDWlpF/81rcC0LTiOA4TkYDPdBoDbJckTDATL6FRk2HAvY2tjA229dlTnlyaeewOLiMpI0RpwOkLkziOgvVQxRe+SiyEDmnY6SqdYxVzk4VwVkY9bhU1aQrP3UlOeDX5uHmQ9k/AaPryF8+75uUojhX7mAdJgi3w1lHva/7RIyt4viDRdFl2wxeuvFIjctwFG1GY9Xdyph9+4Wl9NPTyMwjcA0AtMITCMwjcA0AhMjUFawVOY2kibgIttCguW5AHXfgGOwa1B5+JBJ4+jikkiVjNpHj/oBTSyQVdpEycgp6fmlHniaJUjTSIAFmuqqrdqjWnaKKcVpLrqZaIoRMBMHMRiuGOyOWDKVcoJOSJnE2uyGFS8CMmG4iFd67OwmFP1+6dBTCa94NpWL4hFocfzYOq1AeJqHxWmfFxkMgkiZiWF3CCM1UG/Ukbs5UhpB6+ITDZCZhAePXEB0gzIpLZg1D/ZzCaL/wMX4hG2kF6cZMpNYW9WW37IQy+JGpUP/pDuvlNNg177jmegP9xGn7NCMVYdmlRk1GgcqNZNRwesoAFL5LWoMKwBJeXLwxVowg5rfgsGCj5ZtlBKEoU15WcSqeOGIRvu2LsqdIGdUvT7uxQuizT3yUdHFUeUvxS7vg2Kp/6ElxH9KcGBXmRLHBJJmFfhw7bbIFbELWHT4tYweD1ck3ghsafaPe3ER1qKJbCOXjsjyPfTsoaa9mARXfF8Ml0AYOzlVl95pHk0Th4U+D7J5Yg0gjd43Vow/bXyrS9CAVW9Icar8d/DMEsLXdyU+xx0D/87iWnzvrvIsoomx9jiaVJQuwTP7oonhl7Z0l2w5vejxUvkyKbyyw3XJheFbMGfVPVTKk1Dux3ukdhg0IxOS5u2U0jghvifdE6NZiiwoMpBYgK1sJXuNTLPgPW0MX95W7LAKuHeW/R93zR7qs8e9ucqq02NNXVxtdn8a46cyZkcmyeOfOQ7Qqv79uN+/KSepvdOlB0NJcXKrMpBKAOm5F74NrYZ3BEA67TAOlKOOjk8Ja6WfYhIwctrz47T78zBrWB8t53dVLpf5c3tnG04QiCSWNCmggOcpSdksZvMJ7xk1Y7PhhB+22ueFpSd/PZnEeyREhxidpwBwp53fafE/7fXqM+MkIKyc48f3Z1tqrUHZozgeIIy7iNIIqfY6YgxVf0+B4P0XkHtd4FYD+RbXTYYwhoRVNO71o+81/mAjQsk8IujMjY0I8hYTiO/uyef9xy8hvEqPF3lF+QQVhTJs5zrDa8Ofa8HZ78KxawIusRCtlgCKuTbyQywfyI5i8442OwDoJ8JtnGFZDc44lQi2zKv5MEReMjYKyl5l0vQk5vJazow/uXZUTTq2sL45TKSIq+9TsshzI0PEhpXODgwjkfMcDPtSzOazhPJThukJkCaFXVhoNedl/UDgUwCkggwZSswp36fBMERAz44ECLsREmcWdt6BU2cjkQmztoSk90B5WZlkthewgxWYgx1kcYZhL0RW2Gg+fhHu3o6YHVn1OZGgMleWYc3ZSN6IEd+/gzgxEMwLzw+FZcF9dBXh1VuyzjCcGVgzPoxuATPrAGmB/m4XYTgUYGdm5RGJIwEetmwpZkMpxQUYPtcZPRj5UIAoJeG1jLS3IQXkwnCE/SXsCtPB3e0C1974Iuq1HOfPL1KjTs5PGEIm19hKtpmMAwKNbHQyTYLMqoFKzQ4lFFgKEB+8Ij5bWjlNeCNKx07umxGASOlqYSaVTVnVyWF8kjHgf/AczK6PdH4L9uxNJHuXYaYerIU3kH79fYivbSJLhjIGCJ7475sH9m1Ebz2AmfVEBi6NBUJReZNTQzLcEwlIygZmaYEb1+/i4oVLmJ9fkHwiikKJA8cCx6XNtZ34S3Fdqo7bJDjKIjzl5QREVV5kHLvCVuR6n2PdMKQpQTynGEt6TdqOSEXu7g2w1x1ipumi3r4AO9tRjELtZaVmcAUMy63o+jDpJ8QLlUcKmDVcuL72ETN9JTnJeeg9V9D/6k05PgGVuInEXALDURLB0sySUvLOQP19jwpBR9IyIxcAKd2MYC86iChRduheV8APpQOt54fIvxGIVLLsU57/hyd8JX5xsN7ndw2+cleaa7hl4c5ofV2dXsrfD6QZ5RsmvWXy3w40N9Xr41KZ8rzTzYs6RuL9xnknB/Y7Xezu76M9v4x6ECAjUG3ksF3ONznc2jmk3XXYlKWzDFhZR/Khj3/iD2E3lvCXP/ISsiLH+sYOfud3/gUajRoGvR5+4u/8ND71R5/EJ//wD/HkE0/gr/7V/wh7e3v4t3/wB/B9H7a/gp/80R9CQqlFee7wOuv7TMagiSTqSfOHyIsaQBSGePXrryKOQ1y4cAHnzi3DtA34tRay3EXc34D95BLMIEe83ke8dVvNQZQKJzCsoT6C7b47g8CfgWW4SJMMhUigMH6UJV1Cke6Nrp17sYnBrT78+QDZxjYMzr30G+ttigQqxxsBeXXvlGxnxWKUdeYUQDr7eJ6+cxqBaQSmEZhGYBqBaQSmEThrBMpEQvdTVRbCfCVFywPOLTRgFxHSdDhK0lkQUpID7LQ6fjuxgEXjU0nOWZ9QZsRMXNhVxC5NkSwRgya1wFVbCR5pQ2bxVlIAEpkmYuyrO6qlU1E+WjKeVNKpVs4HHY08hxJAKguB/EnJOhYaFIDExbA6Xukc13rjp8X53RfwTv4GatuTOWaxGzDKMdgN4Xoe6nN1JNS1lsyNm4qFt3JB2EQEAbkFT15C+GZZNDrtbE55fUJB97QCngBIpqkkNRwDw3AfYdrXXe8HAnYHyV3JKCsBJHU9nfMXkGypQpgklLzG0pqtNIACv4Va0BLJGSZJJt+jO2lF8o0Ju/Ym4lmyq1IYOhWGyojVUgGURn+jRvfjl0ROTQAkXSiX7utyBFcApPq3q0S3Cg5wX+X3llImZNdMksAr/0agifrzvKbj3kJSuBuTyBNWUwVoOO36VK94FciS24oARylrODrJAzk+evNkg8Od8YfOhWb1pg33PJk+hhS/ZL+2r/Tpk47I8ZXgm9z9etyWPiXytzGApQTsqsdesokopULDcPobyHfpaWXcg0q9yDkJMGsL4j1luPT5UvJ1BAqTzXuwm8vIh2MSaJX74GHiWx0n1XMdv+tGRWu3Af/KPMKrHCMsZJ5Nyupd3uUP9fGR1GGF0fMwzCG+l2biIk8S7RxIJ5ZHMYkpNEESsirvd9Tw+6FO6dCbT2MglRJ2zz3/HrRajT8TAOkkRs2f7fNHKMxIsgL74QCtmRl0djuYbROo193zukecHdncMmWaIwVoMkTfCYB0aE76cwaQRvdsBeSfNJrG506ZXkwyMSiHGqGwXITDPYRRDwmZI3lPiu+yLmIxsjDgP3MRSHLENzsoYnZ5KxmvSesveq24lwLFmHT1WifOlTyoZ4qMZ95LkW6lGuxWZuTK51D19svcJz9yZPweM4Dv1VFzyMLxEIdnM0oXAAAgAElEQVQZPMcbq51qIKm8Lx3VHFGeP1mVnH/FW0jOrcLAPoXheGB0fxBhNvswAgQlWJxlc08pr1b60RBgYjGU/jxh2BdfIn1WSNIeur192r7otahaKyqGTAHTX4aZ7COJMwRBA3Uyr9iXIstPA0FQR56ogjuv1yCO4BouvMzF5v0NzH/nc4jfeADL6cvrzuqa8u7IhzDI3pJQBzCtGenST3bWBZiz1pYR3biFVnsGhTBQYgTPrqJ37lMIv/ws8jfW0ZpfwhDa86P0sWRBlcVbXgYCh3w2JkNhQfGr4sjAoPsArtdCrUaPFEcBu6STCVgWCjBCbxnKfXH9TUZNuS7m+reUaWNvjjG/iGEvwitf+hLC1MSF5RTNGV8K0JS6ShKyEOn/QuYlASRLHQuBUzLNDkkYHjQGybNMPYSrXHNRPqjW6gl8jZqHNHuDbCHOLYe3o3cJxyKf3bXnVhHPsuHDQGHFMOip+IWGrON8AVY4thrwn1hGuhEi2d6AoYEYIZZoAMmsLyLevytjhedNf9dXXnldACDmG0qWr2SdKolPeW7rJiY1JzjSTGO2bKRbkTCf9INde8gq7xuCT2lW4PHHH8WVy1cwDIfC5uI45/W5fuM6NjcfwLYMNNsLmJupC+OFa22yw5RPmSuydPV6Q/nWxbHIkfJ9fA/9cUXBgECRyzUyfYUMkTwced1Qro8AF/2KYs3Y1+smkZoj02XxPMw2z8sCHM4jKfId+i5ZGL5yT1iQ4wxKrsf8Z2YxfHVTSW7q2Jwm1Vl78RHZp7O6KFK/8d07IzniiU1Fpzw/RrKfkwD6Mywbqo0l/F38gMjOTVOEcYbNBx20221p0iznQs5XTFnT3EHw+BxwN0SS9VEUMT75yU/BsJr4nu/8gFz/3//938eLL76IZ555Fn/82c9jMIzxse/9MH72Z34Wv/K//G8C5P3CL/wC/v7P/DRqtRp+51/+7/hLH/wAHn/8cQwGAwEMFYhWAooGsjSS3J45ogIsKT+a4fr1a9je3sLCwjyWzy0hYNMIGwXTAWovXEZmx+i9sYmkf0cgadejfF4JEFui/hAIgNSCRUDSmkfa21agJudkgur0DPY1k3/ZR//GNvz2rDwn470HysM03ZN/MzfIeH9Izq/mKMnhnAb8ZxamANIZxuf0LdMITCMwjcA0AtMITCMwjcBDR+AAQBpLsKh1jRRuEWP13Ax8M0XG5JIVBUrYjRbeInh37PZwAJLqtGXySd1myqIovGf8G5i06G49FqhoAnsmAEklpCohOwCQlEcRu0G1LAZtoLhwFl1/Aki647rSAcisWHXfnZyB/NkW8LRxNbtvmUVnBjoPusiSDHP0xfFMxJSjYDZC5oQ+Wg3ByaGfkj899HgafWACgDJpZ1I/oXa8AEg0Ue1gmPS0ue9hAElJxBkosqEqKxg2DElQDDgXLyK5u6m6FCsAErXQCRj5bk0632yw85rXXhffZDeqe/IQODEGVkhiot9H1gvlJYokVjJ3uggmBYlocNANPkGeqQQ+KL0W39+T4trEuGifH55rCZCMA0ki6dNsC4BEFo5KshXLaeQtJBe9Uqh7Bwyh8vgmddEfO74NC87KiiTwo8+PmdNzf/5jC8jDTEnqTfA8GrG3jrlGciuPSWBVj3MUj2BJkunSN2oU05MApArDg8fBzTlXF7dwSghKxy3BxBOk4w4xRPQ5kN1G8OndbgI4akBQ2G8b/ZFH1Yn7PsFXaOJYLP2uzlDsHQFGcmEO/L2qkjCTQKUj31sBgVyaP/NeEXBYg3r+wgioPVSEruzoOPm6swBYZ702ZwWQnn3uuYkSdqd9z6H76xiA/s8NQCosmKaP/V4fUZ7Ar9XQ2+ujPdOEWZC9q6Sc1CNcS9WSFav9tUdP44do/B6P17t9vp4W/7O+fhxAdCIrSeaDQsC2goXddIgo6iIpYmEgETyieblaq6jGiZHcFyV6BSige4XejIP5IHjmMoZXvgZ/71HkLIoXJqywjXQjhT3vItuNkWzEyMNdarUesM+1tFMJILF4aJEUIN40uTAmfK8hDKQ8M+CQ+T06AF3y53xR8W2TZ6fbgEkZOsuA91gdg5evqedVdQEyYXwfmjc0q7l6TeT+Mykx5+Lqm2/iN3/zN/FjP/ZjePTRRxGGoRQ5P/WZz+EPPvFv8Iu/+IsIh33x8uD5DKMBXJeyY2RIsfhIsSfK6cbShENZXZueLtEeTLsOsyDLyVFsdxrZ00cp5bo4AZlkIk1MeTbYGG4NkEYJZr/9aSR3NmFaquPfWiZj9p7yzGER1PaRJyEIPvhXaohf20fa30FmtjHYuAXHX8Ts8+dQdHP0Ol2ET99FbfcyzK0BLCNCZin2mWqC6So5XC3Ja1o+jCyWBiOukV0WaQsLYb+LJE4k+AIeODVZI5qOktKLhn0kuSVsGjLwuX7iCtidO4dk976cs1lbBjxg6/2fwduvbMH6+kXMWZTk6gMOQYxQSdS5igkihBk2XYmRmmJwCZCsH5DlMr8iKqaAIc0uH5HhZS45mDAUA0ltHCvOMtdV9w8DkyfcxN7FC7DPmcicIcykgdyKgAcehtJUZaDmE1xxRHaLfkEGvTG1BxOBI/rdqEFMc7AG0nBXgTsp1RrYDJcjjChrx3vH1nJmiQC/tmMD7qKcYx49kOYh52KAvJvCupwDe56wnVg0z0OOIa41lMdYmiSgcuC1a1dx7tw5XLlyRUDUmzdv4s4dNpQYOHduFablYn93E51uR8azABgmwTsbVmMR0e5tPPnkk1haPi9r7jw3UKsFClAUZpNiOrExTzyQRH7SgsXnb7gpzDVhOBq2SMwRdBVQW7MSec4CGq/4SG51lW/lUobsnikAD9d97gVfmmCOPMfH5gPxPCR7/gR52RJkLtUA2MBUbQJ72OdH6ZM4UhU46wNBv4/jwHaYc+QC/DEsVLyQsWCaGAxikXLrD3sCzBCMrtUa6Pc6cINZmI+04PVsdNbvwXOBT37yM6Bt7vd/7/cK6+s3fu2XERO0Duqw3BauPPoE/vJH34+/+5P/Jf7Z//OvMbjbxX/98/8IF8/VJc8iu/IjH/kwnnrqScQJ5Qo1c7pMi8nwKT1pUSCOlYedApJzXL9+HVvbm2g2m7h4cQ2e58g4JmvOrTURhffR76/DsDLlo8f7M1cMZDLcCCD5fgO21YL73nnEbxTi7SVqBrcfwPQD5HEkoBRByWjQESk9f40+bQosMkSaPIThtuUZmYunX6FAzKQvbFv/ve0pgPSQY3X69mkEphGYRmAagWkEphGYRuBMESjFaGS9zyxNihWqzY8AkpWFWJwNMBMYYL7Drjp2IXouk2glwfGOASR2JIvUiOp4FSkXkU3JBEAqKK4hIFL1G8rflWY0uzapOW2ZrnQKHjCQxiXseIIlA+kAQFIdgSqxZcKnPJMgFH+RHJAuUfU3Mo/4fkmSSi7TKTJ277bAderndUKSMZvMKJmdYNAdwPUDzMy1ECNCQbDtmwggjReJ+W+rOSuSROVWdu7RW+GkrQSQKEVjWAWipItBxM9QWoEJV1lhomGyr0y0e+tHACTV0c6kt+TSqc+JdFJhwnUCBF4DrsliCbvdVNHsLAyRcZki/8lLMOsWojf7KELFPinPV8ZJpVtxfP9kDDkryiuJnj2UySuLjEy0aZybbNNrKRXfJW7HefWw+EQJO4qGk6kk56tBCv8pmiCvq/M8IeE+y/mPrukEv4+TxifPJ+0eMJDGE3n+23/2AqI39xXL6IQufhYg3ZU24tv3D4A+24f36DLiG1p3fRxI0gynE2XtyuE1ibVSAZAktmRckYVZW5CYU0pQSkcnyLGNNPJNMp+WxUzaPJdh+CdnB5COAwiUTAilhELUvu1RhN/onVpgUYNEgzBjbLTj7lMWURTAWhlLeh/jY6s6N5CBVrLxRr/z68v9nSZjpw9oEhBUZYxN8h6rnieBzKRSVDwrA+ks/kl/EQCk8et2yC/omA4BKcbRXPyEh/cRhsiRL+Iz18HbN+/AIjMlqIkPX+C7mJ+rwUAMet6o4rAac2pOr/RdvAvwSHZzSgfEw8xvJz6oTnnxCDvzDN5IioGhzMtpPp8P15EV9JfoI0z6IuPLIiM3xpkFXpGh4nmz18Wbhb1Ql4K5MBlMRzzR4pubsOfmYD41hD2cE1YFn//pei5ALBkOWXd3TBJKUzvGACR2oduUJqQckXg3uvC9GlyyYvgcVZaDh7bqvVmd/zhv5nEfdrs1AtDHr984E/TQPViZoylnx3PItUwWAR8CSB//+MexuraGH/qhH8JwMEBQq+F/+KV/ju3N2/gn//0vqPVcuRKkNwkZOxZ/JnCl0KtepTwUASJ2xHO9Z9gzSIYP5HrRd8TII2kuolwZC5qlNB4sCt3Z2Lm1LcBDfb4GI2jAyHrK45Nd8wQLOHdbLvKCzCDKvdlwnliQ1pboldtAUiBPbeSpD3elCVosmcMI/vMLGN7rCYCQRetw/HNSuLcC9bOMn8Frw40qVGRaS79MIedEUCAOI4RRIven47VRpD1kZhNx2EeedFFrLMJzScuKkJs1FIYHa81D/9W3hO2C9jJQAx60/gXqgY108Nfh0ysz2UScsaBN6cAYnngc5RoDVWtt+Q+W5sTrpi09hibdzuVqW0nXlUNNr/O0RRb/6q6swWrbGL5+Y+TpdtJtyzkweLYhN1ORGEh3EuSdVNaxBKbkoHNL1o6+W4dtexIvpcVG6Syy2StgFlkbzF0o8104yEGwbk/Y7iJbZ9GblWwO5Z8lygf1ZRRxjJwShU4T/jOLSO6FsB81gI6D6OoDWPSxGZAhdSBhJyCQYeDq1bewvr6OlZUVPHjwQFhEy8vLAqDmhgO3uYC8tyGg1jCMUbRmkW7fF/aRd3EVN7/wJazfv4v3vu+Dch0VaG3A9ucFaB2x1avPe8OCe/m8NNE49TmYTRtwgPj2pvidKV8ytXiScxzLD+hDGd/ekvUE1wXelQDJvehQ/nDouun7XsZ2vK8e7Xrdc+T6ltK3Z5TQtmrqOTjaSondcq1zVsndYwaayBR6BGkZy85IgpBNi5QdJKiXGZ4AfPWaj0bgImNjGnPrvIC/fB72nIv4TgTTyPGJf/Ov4Xh1fM/3/BUBB//lP/uneP/734+nX/pOJbMe95GE+/j5f/hz+KXf/R0YuwV+7h/8FP7hP/gp1Ot1LaGXCQtKGEjiaTihD1IWNoUcH+/3A4lEG1fffBtbW5uYaTdw+ZHzMuaCoI1aYwa2ncnzqzfYhWkrFhNZrczBbMuD77bguXVYZgDrIx6c3hKGX7gH/+k1xLf6cC56iN7eU81eSVcALNttiDQjHbesgDJ2sQBFzpVFGF36k+ZIO7uwZ5mDdtVr9IGdSti9myXN9LPTCEwjMI3ANALTCEwjMI3A5AicCiClQyy0A8zUDLiOIQASkyACSNzeLYDEhKvUSB6lhuyAkm63VPTW1Qp3AgtJmywrAIkSduzqKiXszgogqW+lZEmpo89vou4zuy9LiT4FHklWJP9fdtop6b3jt3db4Drt8yx0OJYt3WHscHPgot/pIxqkmF1oo3AL5CYBpJF4n/ZF0om7lqqRpEwnXSPZBunsqkjM6NPk+9xVFvO3FHjiNOGwuH9LefDINpKxOPr5arSkuMhCjuhtU5pjiF64r5J6AZFGo0L2aXqLyEMNIGmAqJQ5Ud97GEAiwMguUQKM7Jz2nQYMw0VBc+DKdlKX4vjVdZbOw5qxxTQ220kE4CFYQiZQ1qHhq9Jsl9EyNmwpTWetGCKTEtIgeLA9AkQITBFAit7qKyBpvQ97vnZUnk5L3bFr1ZpZFNNiAUk0wEFzYv99DeT3HCT39qT4z4IiO/1G16Y0GP4mFXAnsTr4t9MAxJIpdeJNJJKCs3A+kAF3ZsQXihv9oPznmohvDkUnf1wOsDSOL6UJzyJhMn4e4wwiMXyvSOypizxhjOtCxjiAxHFjtR30v/j2aad86uvS1U9D4uEGnPNrSDc4ljTIc4IcVFmUPQtAUr2X5faqFG4mfr7yvSwURTfVmGN3aAmsjgpBnPvJKjzOw6WcSrRMynFAKAuB3BgH7pvdq1UGhHfp/MgfTMZNg0bflU7msjhWvZYVNsdJF+JbCiBNOJBJAMkhBt4xAIv3yEVE126dGUAaXevquKIPYpEhzV3cXY9FQilzGqhhB/OzrvIAY4F+DC868Cx5eP+j8RDw2XHSOH4nANJJjK7jxsL4Zw6BeCeASSxIy6OvcQ4YbomUWppHGMYdkbNTHjHKgF2aXdgkQ9Es04WzugRzJRc/N9lMB96VOaSbsTwTCBQVaQ6rRZZKLvP/0VgdNGioBqLyamnPGXmearktmsA7NZGxs8luoVG8AEiHB1n1OybNn2oeUUzZIwDSCSyDkoHAOUgaB252kQzp7QLx97h+4wZu3LiFL33x8/jhH/5hKaS//PLL2E1t/Nv/8/fwS7/0Pwp75rd+67fQ6XQEnLvyzPvw1//jj+Hff+L/wrVr12Rtu7u3i+/6zu/Chz70Ifz6r/+6FNV3OwMszrXwoz/6t/Hv/vBTeO3Vl+V6PP30C/jY930XkpAFXkvWMVHswFluI9juIPUywHFhZImwOigpLNJlZM07dS3xpiTFCC65K3Vkt+6JJDFMxrklTQuW10CeDOA+OYf+NxSDqchDBWJQpo6Sc1VAng1Dto80HIo3mS1SiWSRKaknNltxvIT9DnK3jbRzH47ni8yV5dVg2E1YixbSeztK2s9pivRhvLeNKOwjyw0Ydh2vprfgtw0sJ8vI7z6AKYM5h0epWK9AVAwVaDxaw+tqtTSqmWptWmkTEsaiXpMcHlZ6/I+tV6oMpODZKyLXOPjK6c9WjlGOIekl6mcKeHptSzHK5YjU8XGZ6Dp1aT5yHB+2SCZKAqBR3MPNaKWPamHXpeGMHmUCmI3Yc4fvFWFYExThs5Dr6NU2krt7sNpNkXpkE5A02FHmUprYlESj6dSEfTgc9HD37l3cX7+PVrMlbCKRQCMo7TaRFg6KSM0PLOLXnr2I+Bu3ZR/22iryrQG+9qefwc7uPl588QW0mk25B6z5cwgKH0Wk/DLFY7Jk22t2ebq1L2AqvTqpIpZsRiJZXIJHpy5gNGvMfWQZRZQfzh+OTPQ6z9JrhpHs3XHrnLH113HHQgniqnyerCUIXnANcYa11GnnSADJ8ufhNGrI9ikdrkAVxZzUjDynge0HD1ALXHiWmm85Sly3hji3UL+8JGLkVh/4f//vjwuY+x0f/X7s7fSQdHbwO7/9v+LCh1/A8FoX3/0d78WlSxfwG7/xzzEIB/jP/sbfwNZehD/8yh+j1usJePwjf/tHtE+QAVv7BY/yawF4+YTmg7XAcDiEbbuSD7PJT6Tc80Lmyq0HG3jm+Ud0Tmxjpj2LWtBAJvKRnAcHSNK+upfouRvviQeSY5EN5aP23isw7AyDP7kNq7GELOzCXmgi2dxCIfPaAElMoJ65vSFMJ3fuPNLOA1jn55Fd3oR3ZxVZL0WytSH3D+8ltc4vpgDSaYNz+vo0AtMITCMwjcA0AtMITCPwTiJwmoQdGUiryy3UbAJHkXQiMbGiNdE3g4GkfIoUA+lgI3SgCidxQkmy0sPo6BkKA2kkYcfuuQkAklQsyn2UXP3D30egSJnastM3l+4s3w+UFn5FV78UfStp/mVH67GFpXfZIX0agCTpRqGYWKxEUVImi3L094awXQd+20Nu0HBbF2xKIRwWIMiwMg7kZspOfrKJnPMewjfWJ7MrDAvB0xcwfP32SKZq3FunjMdpBbwyPATkeM2zPER3sAfTYjenkjtSm+5DpTeOSNipTYpXFQPiowASDVZVB7znNVD3WqJZT7BN9N3L/WjJODJhjuSuBGxqCyMmUOmZxC43mlNTE9+qL8BsOaqIXynkjJ9/KdvGvC18ff0Q6EFgymxYSO+z07iOwZdujTyRqsdUZeNUPYLIcCGjSSQc3jcHdFzE1zqSiDFJj7RBehUkmViAPkP3/ChuUm+05PwP6dhXi/IsbhHgeoj9HrkGZFt9yIWR+ki+why/I13b7GbP9ocjD6vyc+75VZFHEWmY2oIwf6psr7LAq1QolcQfwQcz8A51wh43fo8rgI7iUoIe5egt/bVoIs/RfIx04cPM4SzqWDVfeZhokEaKHyLjOOYvcmgAnfDaSQfAblxtTj2SkzuB3XYcODguS8WCsICuxxzzEVm8sWMURpNm/o2k/Cog7jgoeOTfpeTW2PefBWD7CwkgVe6z454fpdTPqfOznmirzQXl/MaicFKkcLwZXL+xD8OZR+M7MzjXmsDmDbTnWHSkPFgu3iWqDaSUYysZz5MH3Fnniur9ezCZH4zv085vdL++i7lp0hmMy40ekdnUjSeurdYdaUYmCuXiLMDMlJxdOhQQiR4RyrMwFz+RIixgRD3Yywuwlmz0X1Z+btychWXVxBDvj1hJIu1zrPTTJACJe+I6j8Vq7YPEoqJIWnlwHU+KmzRCpwyVeMDIDXh0sXMIQKqOS802PTI+j2E2cvcjdo3T1CwqdqrHqnHGdfHWW2/hzp17MpdzXfbR7/5u/Oqv/ir+1s/8ffy3f+cn8Mu/8iv4zKc/LQX3H/6bf1OKov/HJz+Fb3v0WazfvoqdnW384A/+AN566zo+/ek/wo//+E9I7O/fv4/f/u3fwk//9H8lBdXf/d1/hZ/6qZ8UGed//I//O/w3/+jnkWtDeMd20ekV8B+Zh31vG7mbIzdyWO68XJO8KBtXCMAEAjLkeSjAgLD+KXNHkEK8rVy4cwuwag7ynQzF8AHs5WUM795UEstFAde1YXoLSMPSC6l84CiPIUrV0QeH61q1X9X8ZLHZyqAn0hA2WTAikWYpYMKpwWr6sOZt9F67qeTMxOeHQKKDOOpqOS4Tr7z6JrqdLp5+6jE4hoU8zuFTa8siUJbA8kzkggqlEocCak1HSUWZDyg3zPNWf1SSlxWQaMKQ0q+rsSauSXrYuefX5G/xPTaYKMDpuI1jyVmpI++n4gdmrzkYSFNHtQHJgm14cAiaOmQg+TKP8VIdyB3r71HKbQfsG2lcYtyoLO0o75YSnCqtWTW7kPuSBplSHvfOroCGwYuXMHz55ghoFSCKoH2aILdnkURdGNkArhegs78rICqL7AT8yCyhIrfkaGk88rCyF88j3rwjeZzXXkXU7yGNe3j5Tz8v5/788y/AcWwBPXj8BB+5D3d5Aek6mY6U7jZheS0BWvIshKVBF7keArwo3yveh8ydTtu4TijouaTXACWbcrSW4Q4qz+YzycqdACBVPTLHWbYEkOQctO+SfDXXPOW66rSTGXtdPHMJmFgukCgwsVSwEMYQn4h8zZlBt7uLwMmEacOmwAI2UGvAf9ZHYRdwsjbMzEJo7WF/CzATD0szvjRQOcsuulfvIR7sIqjXxW9Ncl4DcJ+7iKzRQfS5XQFZ4nBX5k2RIhS/YNXpdtDsRJVJdT9GUSQAOs8jCsm6U/nw+voG7ty7iUeeWIVh5fCcQK6R79fQbFDSUCmKDAY7SLMURjALI9yFZzfE/4hNn0RvaxcvIr67hTztS+TYUMq5Rua/gsC6CXhzQLgt49K/cBHR3dtwH11DuroB9/Z5YQ4Ka1Ahl8rLjddtykB6yNE6ffs0AtMITCMwjcA0AtMITCNwhggcAEh68TXK3vhKipqVYmWxBRcx0myoKO9MIkaLvJPStIeRmKloUZRZpJEhjPoV8KfKtVdZ42EASelKS7IryVwlgRQAqbJpDyQlm6ekFljIIeuIC+Rer4d6gzItXDAfJEKi4c6FLvXytUfSSWE+FQA6hQFy2ueVjjwzWqX/R4kSmpUmvVSKHc35lqoFBbMicULN9+jOPRj+HLJwHZZZPwR4KJm4GXiPNzBgYeqYAvFZmSOnFfBYhJHEW+QMadwbY39Ak9T8AEDShWvFYNBAkgxXPXqPBZAMKZSIpEZmiHRCI2hL8iI6/rqIJ0mkTSNr+joMRmBH9bqWvjWlhxELAgSyTBbnop1jmRSmv4RseLi4I9Jza4uIb9074t8jCatpIXjh0sgnYnx8ifeNNy/gCEGsZH1d3Qv6b/xdJBwcA8ldxUqpSoiRrVIMskrSdYaJ4pi3lAn4EYPzitwQj2s8BifeM2PF3LIYS1DIvJyguOsekrIb3xdlAt0nHWSbUDIr9AOj5OB1dR1MpwV72RMJwbyvWCvlZjjOISDsCAA4fmzHAMSlQXdBQDtlEV1t1UKySNA5LZHveycbvwMsJnH8kRVI+arbuyOmz2nAy8FJPwSgpCVdpCgd7YyKuice/2lglgRGdWBX5R+PjHunCdOrHTHcrr5vFPcJ8njHAULjslkPcy3+3ACkM3ZYn/b8OG1+Hn1+gsQjC78ZEuXjYp/HpjHAt3/oZWysfw+S164jivrwXe2ZKAVj3b0vxUVVoCprvEcYPGcEdCad37EMmBP2eVbA6mHGxnHvLbv5ORfYDsuFnvg+KFNCNsGoQnuOBGkyRJbHSGEiYYf24jnkwwwYbsP0WvJ6tWFhBLJUfYhOvjnLmWnsXQpAYre5ZVFui+sgte6hdJ3n1eG7AUyRYNMNQGUln3QE6UIXwV898SlAY1R4d+tqXpQGoofcRvOJAkb6/SF838PtW7fx1ttv44Mf/CB+7dd+DT/4Az+Az37us/jRH/9Z/NxP/xj+yT/9n/Dv/uDjUmT/yEe+Q1g4n/7cV8RDw8gTkVz7vu/7fty4cVNYRv/Fj/7n0sREX6Xv/u6P4oknnsA3Xn8N/+r3fg9ra2sydFmn/Wv/6X+C2YU1mHYT0dZ9DHoDNBbOw62ZiONdiQGlsorowYiLRznCQsvJpUkkRWV6lMjyUkAKxRRqvfQEDLtA7ws3kKeJyCor/xQlKUiuAlnI4/LBZP7J5rRV4ZrPGq5XXXo5KcaTsNuMHAa9mLjOY3MDrx3BJcr55Uxc2usAACAASURBVDnS3n0NAnBsktVURzTYEcY7K8RbW7t47fWvY+3iebTbDZAfx5jUPB9WQQk+SxWdzVj+Sy3KcymGgIBHnBNkKtAMo4Mn5aFxqYaWetjKe/VYKyZKSHNMaZ/LI/tTfyhl1ah6XMR9WO0Gkm36SCqYW7EkTfhODbYdwLVrsCwXZsHmo3LRrpgiapzrInw53vVfS/YW8wsLbO4gy155CfE6qoI5wPUT12tFUsAMTFnT0fuPrP4y62EceR3pSZPBl/lAchPTg0HQpqCXmgcQ1BGfHQeu6yBJ0/+PvTdrkuRKr8SO7x5bRuSeWUvW3kAD6G4Q6G1IjYxD9rBHNjI98UV60I8YI5/4Dzga07tMMr7IjKbRA/kwpgeNNmrYG4EC0A001kLtWVm5b7H5LjvfvR7hERmREZmFVr+Et6GrKjPC/frn1+/yne+cI4Cf8lCiZ5f2j7UckQhjP6TXzAcffiAsprfffhtRasraNolasMsN2Ese4udkQxHwcJSPEtcA4am0iTKx6VEM06YnkoVEy1kP7MEKIPC4Nz7ff5DNL6zyoXmcawSuAeipFG915TQDhUtDJx41v3Ed2fMMHV6/DUn1ybpEs6QvAyLl+0Q+77zYUAr+DPUeU3pcnqlThlmu4XDzCaolH7Uy13MVmGvA+voHyCITT18e4WGrhj+ao+xdBmthHo+eLyI+qKO73QZ2WqiV+f6SvlSS/pEZMWrv3ENWCtD+5XO4t64i2U0QNslyZEGArUFsAtJ9D2Dx/e1Juysvy3brVEAkylK+//77cDwTVzaWQfyLzCZKepLpSKBVeYfZ0t8DSjSS8WaacBxP9l8Z924c/wis0uMr2JexIE1C9e4ZVNXoggwxlA2EW89lb16+fRNJK0J83IF3p47w66awlXKpZJ5LRF4JRM8ApAtOrLOPzyIwi8AsArMIzCIwi8AsAlNE4HwAKcFi1UatbMIzIlimNthk5aPtiGdQb/M05lrTJ7DyTSEXj9xp0IAzQafLyiQli6G2aUIZ6P0n9r4DDKSLA0hc5HMxz40W5R9YDXpyeopalXJnCkBixac0S5vKckP2+waQ1B46E1CPG0HKanCT4lCXIwCODk/QWGxI5af72lV0HjxG5Qe30PpwC+6NJZEwEq38HCQqJAmHZZ/OPN7zksKFD09KUJ4BkBDhuHkAi/rZBQZSP7msASSdQFB5BW5ItIyYluERDXvmT/xFJF0mPJQUSb1+XZLuSaQq6/IjT+YLG4KVoqwepa+E/pOgA39OKTgyWXpgTSF2o3TZnfX+ZrUYw3Gm6yqbUJLnQoCqKMtW/L4kytt7KH9/Q5hKZyrcWS3LNg9XJjMmy1cUoPKYUiZKnuSiIEYu+Zf3nXHJf0mwn+NtJI8vZ8eN+VyxfTTbJUNLNpzDnkf6eQp4dqcF86CB7ld74p3ErFb4/BDerUWRB0xOVIIz+Oo5/HvXxHdAZM3klepL0p0BkLTHVO9ZjJFU6fnssA9JFy1JRSW9rfhMmcRgIlgM5T/cHOhvo6T2Rg2vkogOFfhEuThK3rR/vaNAGM0KSzuU9OjL2kkfHfbFOqfqf9wUUnrrFsLHbVjU53+mqv7HHdMweVSM+mzIgXMVmE/+vUV0v9o/F2ga244xANXIvnuB8S0vQmDCRfpUEIgvAIsZjo+P8dtPPsGbb72Fer0ulb1MrHi+pz31xoZN9ZsxAGVekT1pfJ1+/h3djvO+L7JURoqUIKl7FaflGOU/+hzVj99B99FD5fkRExhh0pfMYJ1oLd6TzsVeFsA5l8HCeaEwRlz2GgPjth5jRsphTgF65cUKOQORRROW5SlJMQEOCB4xQBEMk6BChigJEJtz6J48QSIPnD+nXyNld+kV2a/Qv7A85WAKvHCrukDHZDW4lpOV5Z7yr6GfhW25qJQqwiZRDBUbhlVBJsBQH0BSzOY+21fJgLpK1jI4Otvxpnz32Bb6hFA6znUckbCjyfuf/It/gb//+7/HF19+iT//8z/HvXv38Bd/8Rf47/7df4//9A//tzCKKO3EJOb/+D/9D/jxj3+Era2X0l//9E//FL/97W9xf+sZ/tuf/Cv8x//4f4kX1U//7KeS7Cd76X/99/8e/+Yv/g3S1ICZxeqZ2XXYfhnRi5c4OWmjvr4Ib34Bzf0noC6hYRPACUVyVJgbUiyTSeKVhUtcYwq7n3ir3BM9QxyU3t1AFhoIPt0FYrLRVB8hbsJEfmpTprA9IAMq41moKvrJFEnClmKgIIXduILw8IXIQlm2UmITHg8lpmoewr09WLUG0uaxeDsR8qVPqXhocrHmLiE4ea78Qg0DT589x1cPvsR333lLWEZh9xSL9QZ8gsok4ERMGJMllCAzCXZwvIgFTCKdJ6VHJZk1A4VUlGirwaxWkBzSj6jQRYoSi2P7yWgAKQcn8nme83746BBZyEQ7CRGMJSXscl9XA7bJfu4LgMT+TocriYX4OPFzuuE5g0PvU/K5QF5qPnMNSKnnUiyEU/dWlB1lAUzWTXXRDWUrTZk3+AwJLMrzYnLfKSNdrCLYPJR3j+tcMlk8qyuAUbnM6yrfJAGtZJ+kwGDuF7pBF2FAiTCCfAZ290/w9VefYX6+gTvfelPvdQhWOjBcF2lzR/oAZRPFt4vFZuIFZcC/tYH4ZVv8urhHip49Vww7agAW1gZce+ZSykXmcO8Ja+lYZ6OG4IHy9Sx+n9+hNKdzzUfaZhuMHrN+1Aw2zIDkZ4oFTWcYrENMJ75bVFfIGUnn+V2Ovr4CggVA1B5Y3GeySzuOizCIZS1ApQ2jvI6mH2O+DVQ2TGx3foGNpa/xk9dfA1DFL54d48gs47qZoeKkCKMQT60ML09uopytItv1YO4CCdd/HLfTCFFwAqu8BMvz0dp/grmNO+jQK6t1gFKprAothQXJgj0WIqquyv6mACRLFfalSpUjBx/f+6f3ceXGDTQWHERJF67noFwqCRtVlDwMH5VKDb5bFtApTtQe26HChxRSKXacvPccwxIySdV/Ajo6yv/VcnwkVozo8IV8122sw17z0H3wHJbtK78ozVqS90g85uiTNZOwO39lOfvtLAKzCMwiMIvALAKzCMwicMkITAKQrLiJ2zdWgbApyQzbVvRyUAO9wB4Zd/npE1i6ijWXnpAqRcVC4QZejGclB2GoDbbFxagrG+3+DlMDS5pdxE8r6Zf+opg7dNkE6QbnG728Uk5t0lJlhJtSIiQ3Vr5kgF/xa+cn8PRKXDZZhNLU+t/MDNgpzVFNHO4fYX5pHri5jOTFS7h3r6L1xVOg1IBH3yd6Wmm5m1GVzJOaP0nia9L36QEhcixst807SLB7uA3TjMUtwFlQ/iaU6aJUC/2P5HHqRAI38XL78kMCQjS0VkkJ+ZHpScUt75OK37XadbhMhIgOufIiyI8cRDLLHuLDlwJsCIikWSsi6bFWQfDkufIb0mCAXIfAAtuhPXKkWlFLkxTBmdynaBxIUDzv8GeLQAy9lNiO8o9uoHN/+wzQlLd9FACVe/jk7aKXEAEZaf8oUEZL0Kl4ainEMR4Ww897FINH/Bq0hBsfk3hbdJSG+TADRQAotzog+SaxZuXkGBk4kQl8bQnxdoj46GQAQCp/bxVReRvWwZIkaaJnTfhvzKPziQZe8n40xiOq1yeYHSPQx3RqpSoeCrkxdA9Us3wxlS6Ck/aKi7STwr1RQtpNgEqI8JMEGTfCiWYqnXNvw/HNEyAEfKmpFDza7CVcil5D6mWwJBkykjk0ddJWtYB+E5T/IYurVwE8DogqnvuC18nvV1hipiN+C9B+LtJfhxicjDXZgpQ1ZP+2fG28LWYt0zOteuytCcwoJsuYMMmTRGxPGAaIjapUbx/svsAXX3yBN954A0vLy5KY4XcoN8S5h999lWMSgHSZc18EaCEHAqaPx0/3UV/aQON6Fc7JIWLKK3Gu1eOzmLMz4cME6ggA6TLtlC49roJcxmRVIX/R47z7l7FHj+3F8fC8vxevfx6YrsBdrnOY/GN/lZyv3KPhL6F18BCtjlqHMfkfJUzeFua+Iog7dV8f4FAUmjr082F/JGH/WnAtF9VKTTwG08yCW1sTID4MFTvAsm2YTl3ui0nYvMiC4Dfn2ehAzednxrVx88uAyT2TqDFsYVvYAh49fvwYf/bTn+LF5ib+5m/+Bn/1V38l7+Zf/uVf4q//+q/RarXwt3/7tzg9PRXw4vadO/gv//VP8bOf/ULWfX/8x3+Mp0+f4v/47W/wr9/5Af7tv/13+Pa3X5N3dX19Vc79d3/3dwJC8Wf3bt/GT37yE8RZBs/w0dptwq8uAW4TiVeFGatkLtlkEg/wGdPbUZlSGqYvjBEpkpJOpIBWsn/s0ircFR/JfgQkGZLOS7XUZf+Q/0WwXBYRnMKeX0d8uKW+y3VLLh3mNARYIFPHcBfg3i4j/PoABiWjyGKS8TMVb0mrZiHa24FLVvMLlbznOpjPkKwbjluZ4aLbOZZnHycJfv3xJ2i3j/Dmd+4hiTvSN6tlMleURDCBUcoHc01qpDbMzEVqJEisDhKykQRc0iwkKQbjcDIPd7UKeAaiB09hlAZZ3Hb9Csw5Fadwc78nmyZrBcsT4CLpsrAihU2mW6rHWLsEq1qVOBEEcdbXkOx1kApLjESIZWHl88inFbada2vb9OH7FTiGp+acjL6plmLiKL02zaRXcpMCKgrD0IXpzsNwPZF7TDvar0wPgrIGHQKeWRzkfasi8nXnFWbQx85cztD9QPlcih/p1MxDtR7odFqw62syyATHh9jefCLzlW1b+MEP/xlKvisShqpgiPdE5poCTXnffO/izIbjlZDGIZxrS0iPE5jtfbjVK3CyU5FJzAd9e2kN6eGeJPqttTLQVt5s0vUFaOYaNFLsKxamcEykx5c+emspx5VCoKyTDrDvLjLHnxlzNDglksC6MIiAhnf3GsInB0DUlDjJLlNPPNNI9I0c4NQdyzsisnZJLH3OvXoLbhggst/DWvi/4K2Sg4WVW6i//mP8YreF02oVXWTgynORxQVmRoIONmNga+stZFs+4t2usBVzH6ec5dYPYr9FhZ1woZn9RRVZP1EUIgi7Mhbw7yyK+fzzz3Hvje/CclqyR+fnSuUSHAEnAyQRQTNHFB88ryys1SjiOokyrcrHj37KJc9DZteQGCbi05f9tYHdACo2stO2GhMJZLW3YTseyhvXpQAsOt0WVhOLdfhOkm1HnLTdPpWF4YyBNL7nzX4zi8AsArMIzCIwi8AsArMIXDoCkyTsrLiFWxsrMKM2TEtpy8tGrV9419tsjWrExQGk/CxKE56b5DgJBUASnXhJYrOSjhWUjmxM+6tOZlOK3kYaQCoag4pnkso89QAX9QPZBLKysrcBZJWYrQCE39dxbvwYnzyDWACQeCdWyk27heO9E9QbdWSVOSTxnoRHKs6yBN7SNclbpEEK71ZJKvun8lApbjXEDFZJcdFkt68NP1j9PS5+gwASn12MfQp8gwBSAu/mVfkqpTyc9WuItpS+vdLMZ3JCJWYow6EScKx+7gNIipWlgDICSBW/Ad+jpjkrOtkNBvtLLg+XS64RjBA2kGaP5MBFzsAZdb/CDKFMzAiAQ2THzpHdyMGSHEjKk5VFQKgofUYmS7R3/EqeOjkgI3EcavPwvQxLF57fP/t9gFW1yfGuVH8SBKCESJ6M7flnjUp6On2gjp8nq8rwTSSnR2PZWXlfy6v9+W/TrQhjy72+jvTWAexuA8lTQxIQRtlCtLU1OlkzxGJQ448G0Wwfdm1ewKPkKEbaITNKycnZy3XxwyKAJN9xqz0gy/QtMftmtXlyECHaoj8UfYD2RY7IueKjS3+xUYDeEEsrj/+oxNEoQC7/XA7aXWpc00CUyP0VWFu5vMywpIxcK/dgmTqxPdQyw0LOiiy2fRRDzP/2GhhjAnRmyUDno72LM5by8YQyKo31wSRVoWk9AIljrrA1CCCFyCqLiE5PcHK4hU8+/hjf+c53ML+wINKZTLqxOlyYHZdBgAoxvMzXp33m0wBJicjeuOiGtlQoLzRcGJaJLGzD93xEuVwSE62UTe1s68vnvjnTtmb0585jaMk7VUg+Tnul4fsugkbDANKocw5KtVVFqu28eXEYlBe2tV7HUNaM5RVM3JPZw2rvIGyJV6BpGYjz5Pi0N3fmc1MASIXCDPV1tc7iCso2yUKqCiOJfhW2T0CjidSqia8F516zNIekeTAwvgrLIk6RNPcHksTFWKgBcJDZWEwy83dkUnAdyEIf4W1FEfxSCXGk5N7yBK+wIuIYCUEuWyX/4ygU3x+idFHYFc9LvrtMnkdxBseh34ul1oMiMWei2+nI+QlABJ0WuH4hENMNArimi+ZOCwtL68i8LkL+LunCrK4ibm0pQDVV8c4BJNNfFWYSHBdpa0/Aj3we9tavAd0UpmOInBclnXiTwlFzK0qaVvyJWIShi0BY8MI+T2kofe2kuQuztoSsZMBqOMhaKeK9CFl3uy8hKElask1c8dkRPxppiLqeSK7RV8eeR/voCRy3Jiyz//Sz/xd+2cHd29dgkIEkcfRh2ZS0IkNOeZxyLWolLsyEIIGB1AqQCBNJeSMxiS5MJI6j5VXYy554GMatQ9griwgF0FLt8G5ch7PO9iYIPwpgr7lIjiI46x6yJEOWGuh+qXzBxJ+HmnoEwKqW8gcr+ONZ3gKsxbKcXxUNqCIOkV40bQohCNOMfl++V0PJJZOYfqMqPGRtsNUC8or/KsEqFiZROlkBV2QfG5QS5Odl/FNSley/owAkemG6Nz1hlufvwCh/Rvr9OSuuMJgnMWPE2yc8PiN3SZAhXCiDOFn3q2cCBOwdHOPz336EBA58x0C1WkG5UoHveSiXy6hWqwICcC4TFolTQ0xAJ2ghcyrIwo6w5fyl6/BjyuylAh6Ytg+v3EBK3zKyLkuW9EUVE7JHanBvLog0nTCntZfj8NhZXNcJqDPiOFcOd3gNov/NtS1Z3METzajmGoBA10IZ8e6+Anq/YQCJYw/3tSy0oCykW6rBLVfRcf8R3zf+A1YTF6WNDUSv/yG+2DmBsVDFg4N1RNYpvl9vom5muOUAX4bAP7Rt1LbeRfeBWnPm3phk6AzV2fS2zFxPq6Kt0VRnmX+yFK1mU5hI/De95iiPfuvOLQQEyK1MGKAyBnN8ot8nmdaGgyTORDrc9yrCqNSbbw1EpnBsj/A1DI/FY3HPJ0qkGE1PinCkb1RqCA9ewPEqqP/oFrLTFO3PH4oEn2LtUlgiRrdLEFv5LM4ApJGvxuyHswjMIjCLwCwCswjMIjCLwKtFoA8gDZdyszYwhpV0cfPaIiz6vZiJlv1iAl/L1zFZf04TpgeQZJnYP1OOUBms5osQJdSoV5tlanszYSHVfwMAkmLiFA+1wVOHqhpTmz39A5F6kEpCAmO6ui6n6ecU/leL8Kt9+7IAkhSqJjbahx1Z2Ls1BzE12LlvpdwGNy2UCWE1/LeW0L3+Ocx/3JB8TU9P+hxZqvyuBIShJ095SRL0rwogcbNz3DpAmgaIKfni1+RS3OSYLtkEykdAKkO5wSMTRIBGVVE5zEDqAUhJogAkLweQWMXLSrjzPRiG2TpyGQ0gcMPpbpTQ+bRvYi6/H6pSL/YAAjJWvYRoR1VdDh/5uXPAZZKc2XlMo1HnHq7ozD9TZFAVf0avJkrd8WDbmZQt+hkN9M8R4ECe4M4ZUwRSCOYQZMi9QNQDzpmCfZaIJHTyxqSRktkpe2J6TRlBxqYIpo2Kp0j9UcInbPaYTKUfX4GZeuh+2obpEIw6hEFmDkGOYlv4d7ZhTBJa+r1bB4EUmkBLxSeTdqVVeLfL6H6+NQAg+XeXVIKrm8CadxHvBApI00w3XofJI+eWg+gRvWWMnlZ/fm8XAfDk3oO2Zkz0Zewk1iOSKGIWLSy69lgwTQyuCaxfZcW6jc5vH/Uqh4UhVKn2wRZ9jcr37yA+jiUxdJ5fwbiRMge96N2VV8YXx5/i9xhLShhaGxlSuyvPOXliIdlvDyQOx11r4Oe6/ed5JAlIQTZjSk81BSBFcYQ485CETZyeHOHTTz/Ft157TSTsSr6POMlQLjHhrqSIXuXIx99J48TY2A4xCodjKf1hiJVY/Izj0zcuwcEpk7QB5moOvOVFRNsvtCyseq9lnCX42fO0+AYBpHNAyVEA2zD4L+07R36u6Fk06nNnAKei10+BmXrec1a9IJ+L+hJXbL/t+poRTR8T9q8OWt0T8QtU1eXnrcBepXfp757xv9LsXoJIqYlyuQ7HYvKQjAwt2VlaRha1RAZNFV2Qecb5meBTLGM/f55S7o4gmOid6WOIodr7eZF9pMdp1f+Vv0gYhD0vS5FLkup5Jb8kVf5pCrc8jyRg7FTim7LMRqIk3ggwCUPQUuwqcfgKmQxVa07xfzIJKCmGOs8fhyFiZx6ecQojddA86KBW8ZC6GSzPBv2NHHqu0KeQrIYigCRJ8zmZU53VCsJnnAtU/DgXmD79Gg0Yri3jJlfkjLFU8fuqECUNVPKdkm+MYc+bzlTvmpKwO4VZX0USkgEAWMuefCd89AwWGRA5NGOTFUkJX8XaU72QHEPVv8SzpbyI1vYj2LaHJAnxs5//DGtry1hYqAgrjoByqUK/IFOBBtohS53Qgpmy6MuWWJFtHjsdZAa9e/Q4yAQ9mb3sAwQH7KoA1En7JUyvIUVKhltG5bsrMne3Pj5C6Y0KkqMEWNZMlZc+godqzQKnCmepjuQkEYApeLjdH4MMRtSCd3Md3cdaLk2/h7KiFN8oktXpFeOi5FdRlvULJX9bSGLKT6p1KME8WVfrd9gQWa5OX7jRsGG6ud9hDiAp5qqMP4Vxgu+GLaDWJkxXsbI5B9nsI0+fKaa2llYTqCvUYF/vdT0rBUuwKX7ZQhod9xnKXE/HHZEsbAVtdLe3FTPWreNo+yscHR3J+3PabKLdakmfJyDI/kcfHAJLlEGbW7yOuXdXEX/RRc3tIggo32rArV9B1toR0IleXOK1Fe6LTxP7edw90sn+/jjDIpFoq9WbqxmeketOzUofN30WpfLOjIBjGNE5yzkHtGR/UV5E2lSgH6/l3dpA+IRgsJrXOI6MZIlNWSjD8STTRYuKzWbBdcsoveFhEf8z3jEctO6+hs/bNj5t+rjdCLF9+JoA19can6Du2li2gd0YeD8Aai9+hO5nbfHTYsGWtPGc+ZtgbSoerfr96/nYaWWHjGMdgeEQURzIWuD+h/extLiE+cU6HJ8jRCIAEr3lWOPJfTT/x+9xlheA3ynBdXwBoU3Dhu34sNw5hE1KLMcwqytw1suIHqpCLj539jPZv5se4sxA0j2GZbuY+8+vInvkINx+LuM6+yTHG0oH8z/H9aUgYAYgnen5sx/MIjCLwCwCswjMIjCLwCwCrx6BnIejEvBctWkXX9lcxXDSANevLMDJOjBFVo5JAi6afxcAUuF+eiAPW5aKXAurG1m2T0CE8nWi5zGcOxkCkM5+YDBhpxIBtmZWZbJhEuNb8arQCY9XD/OlzzApv1g0qS5eRCo5MwPhSYI4jFGZryCzMmQ2PRUiMXyWjalpwrt3A+nVPSS/oMyGSoJPe+QJumFpnmmq13mNAQYSK9eRoNU9RRizyjrQ1gkZTH8dabCrvRU0gCRdNmeq6Raz+kwkYhRDCQk3+dxkFAEkyppMCSCN8LzI742+M+Hb94H/7fbUDKBe9eRQVTpb3zcYV6ynaX2J8vYUE52jnl9+7XHSb8Pf4efFoPtQybqI1B1ZZlqWTQCcEfnvovxXr38UZOiKDB4l3zP6YBIgaScCAInhOs2sr82Ll5H823Rg+korfRwwIckHxxWJOP5JkNO7d02+QwAn64TS593bq4ied+Gsuj3ATD5UYCCNTDznea+CdExu0M0K0CKg6t68IpXQ8U4I77Uq2h89HLjxHEgiaEd9f7OsfKqKx/AzPm98IHPGWmZleyJsqLyid1TCg212b6wgPY1hr3jofjnE2snl6XRjKu/eRGakaL/3SEnj+ZSX3OtJVBXbTACJR/giOAMATTPO9NhVo5IyYxhifMaGayBrEtzhsJGdvfaUSZ68H4xOFDER3VDMM/GpoOxTLPMIfSc6nbYYTt+5exc3b9xURRCGBcexUCmX5XNnjgu0axKANKrPDswT5/iPTQVOU8ozDrB7FGFpgeNqF+Xb68qjgCwPzUCSJLX4gwz05lfGPnIJx3FST2MBpBHSSGNlRYdZf8MynhO8j6aZC/sAkk4oyzkVUOGXqqqKn+w1h+b2JprtA7RaR+It88pBnPASEhC3l13YC45IB+UymSzeyTIPvu1KctCyXEm0m/4KEsriCpNKA9cCHBnKC45SnVxfijl9WZLlEQEWfRBUyee+kRKFhcIW8aG0CcbGwohgQrvT7QhzXDw9uGIkKCGygExrkr2eoRvEqNzdQLDdgRUeCntQ2EeO8kUUQEm/m5Rh47mZ7KVviSQpuf40MklWWisrCHYOUbq3jK2fPcPS2jKSYB9x2pXkqkFWBudM8RLKJ4y+zw4MB5ZT09Ki88gSrsHavecqrOQeS4DAC0EWsqhjuNcXBRjIQnr3cMlTQho1e8CF8uzUfYlsqrgDw1sWMIqSUB4ZYywYKMzj/fdAMST5HlNmWLGfHASdE5F3DsIA7733K1y5uoaVlTriJCCxG6VyWUA4YW3lr3xPAtGEmXiwkxKMLENit5GagSa1CSVchYhgFuj9wzZz7l6Q8Tw52VGFbZVVmEhgXisJw4i+iPQTZNFA8MGpXo9JGRUMd04BLqUGkmZBMpF9UDwaKdMW9vsfWSEsKGPCnLUWhgPHLglz3acMnreKpHukpN0U9ajXZzjZSGGJxf2JlnqzKzC9cp9V0+vofC6apVSQ5S2O2SLBSsaU9gHMwSSRnaaHmHg29Q8WWfEYBpX4ThJ8k76dr7kMCwkqsCo+KNFRaAAAIABJREFUTNdCa3tX1lrlOxvoPHyGlH5Ppg8zOZVkfqcbCcOj220LI4VykByT4sSEc2sFUTtEvZvhtXs3xeeP3k/CAExaqF+5g6zTFn8avovSjpQFFOcPPgJ4llZgr3oIn74442k3btzPWcrnFX8MXLkov1uItfjz6HePbfVfu4nw620ityrOGkA6w3iacg7n2JTEiYCzVEPg+0YgvH79JvCdA/wXSw/wWSvBzz9bx2L9LlrrH2Pu5HtA20TqH8Ck5DoLZWIW/6TInpURbR0RmUYSKH/M8w5TfKq4Bh/1INQYyP1+N2ABqSHP/+c//xmuXL2C5ZUlwIzh+470A3oy8R1xKEuXxlLcwG5AEJksPhEQScnUduC4ZTj+EjxwLnCEXW6tmui8vydjJZ+7jB+yxadMcIAkUbmAudfuIHm+o8GjSApYHNdFGMZKLtFbFgB0BiBNevqz388iMIvALAKzCMwiMIvALAKXiMBEACkLcXW1Dt8MZeNG42EudrnJVNVzTMSPP6bZIIz8dq8gkRu0BHESibZyDiDJBkU0oC5604OtZYKG9yP3pJMG/Bk33kwY/L6PS8VPYpfCSk0gMNDsuCh5IWzfBhy18beYWOfmU0hZFqzKkpKjmoJ1VIzJtBJK45JoZwCkLEGQdNDpniAWAEkJztuNq4iPyNpRdbGmSYNgogBt0cynLo2ACNy4aQBJEs9RpwAgWUrCTnTxVb9lBeplD7JFyv/ZRzj5D30AaRRIMyBpRBk2n2yXY5VUclWFLCsGw809VYk9lNyctn1k+YRbR+eCWdMkM4evl4ODPfBLV4yPBZAKXkaT+kefDXjWn4YAiPOajWSHEoaqmrL8B1fR+Y2quKVMIBkv4+TscgCMXkf+WzX5npI5VF5W8X4kgBIPZ4mVmAncm2V0PnnUC0Gx/TmzTK6tqzrPtH8ocVD8fs4q4/N1RJZnc+yjHeXzlCf05fq5NF5x3z/kQcSkBr2gCIz1dP1H+ExJIwwLpTc21F8rKZKd9AyQpoKuBlz/WzeQNPvAVJ5AEbk37SGgGAeAXV8RmcBLsYB028aOS/oaRb+xYuxEYUr7J/Uqi6d9ofLPGZbcQ3ykPUYK3xcAZ6gamslWSmgxqcLkxpdffoXj4yP84A//JeysqYGmDLVarWdKXWzSRXwsJr5fBXbbebc9blw4f7xQgMDu/j4My8bcXAWm0YVLz5LTHQE+mHhShSn66qaesFXFyhnG8IUfzRQJyFHnvMg42AO8z2FrXbTdZ8ZY+UGBLa0BaZVsJctbr7OMDJZjIQhPcdI8EP+JkYugKROY07Sb77qxECP2j8THJvpFKklVCb01Dytuw3drcL2qMMKd9auIt19qLx7KPvH9WUVycqQS5myzZO4t6pWh9NYK2h887L9HGrCT8W7CekQAtnJZmECEZAjsBCGTnbYAubbXgJE2xcPHqa8rH472tpJAbqwiPD6GkZJxqeSAWXhi8TlnlExWHoni85IQiCagQgsixTQU1lNk4NPNTWDBwh/85B6y9134dypokZnJinwCfFkkfpQCoOVyuHyuvDdlatR79kyWZ0kLqQBCGkzUfUH/Sw3DOuFb+dEdKUgInzxTPxFWdtKTmDZZlCN9IUPCe+K1SgtI2kdiXO+SYUFWd95fcoCr0DGEeSSeRorF1ep0BPxh9p/guGlnuHPvOtKM6/MUrk+GCdfn9PdRJ1KCAnzfLRiZDSvxYNlzyJIjWPMNRCc7yIwIqZkpNpLlw6AfmGjombAX1xEfHMOq14jQI203BYgsvXkTnc+3BEwznLr2qGTRRc6gUEnnM++bPEOu833YCwsI914I+4OH6S8i0YUycZgqRgjXaZSsNZTEX09O+8y5OSb2vXwIvJB5ZNV9RHvb/QILkWDuS/yOA/op+1YEfNhnOJ8J6CfrEO2bqJ996fXr6H75cnQRGAs9nPoAC8nxF5DVy4iPA0Snu8i8Osw1F52vtmBW6vAqHoJtxc6y3ApMu4wk4HvM2CkPP1Uo0UG3WsOXv/iF+Ca99dZbAq5W6mtoHb2A7dfh2zlLt7AHmzBO5QUSZBVTqnlYDnTS+HDGB3LMgMdnlrPQuReyFlzxYJI9roxBBKE145wgpwbjehKZ2ltymvE0/4zSw+B2RQG1XDe4JR9GYsAxGwjuJTipfowV/ADRYQnbT3ex+vY1dHfb8E45V6Qwq+oFywuOwue7ZxnzUk3IPkkwj0Ap3wf1vb4H0uiWJwJ6Z7L/lrEzTfD5F5/h5PgY3/neWyBFj0xEeYwwEMWKr+i6BhzPESaQ6yh2KvuJ+ILZNiyRBrUxV64JQFj93gpStwvs++h+9VKY+4qhrdolRTmUIbcrcExVFChsV5n/+GwMdDqKgUT/rM/+n3+YAUgX6Yyzz84iMIvALAKzCMwiMIvALALTRmCShJ2bhVhbrqLicFlIORC1SRdT5G8EQMoFNIZaXACQyLIhDZ8+SLKRoTY5kwvcnUpV0viDC8vcaV0l2/q+QQJNsILVUgykogcSV67mkD/OtDH9Jj83CUDKE3P5/rx/7RRmZsKMLbS6JZjxEfyyD7gZgjiA7ZRgGawSGx+/olyWJGFFMmVQLmNSAnNSLIYBJPEbMCM0W4dSwSteAdyaWGVVuZwnVaBkMARAKq/ArJk9M96eB9IAA4nJCO2B9A0BSExUl99ZR/uDrX5Cnzrvd1bR/eJJ79aLiX+CR2SW5BJsZJQ461UBkHgw2V+UiDu/bw/6TBUZQqO+N4mhNPydHmCiJYVyOT8yeXLGTxFAkech4FdfAm1S/+gxCPKLDxnBu39UQ/Z1BdGO8ufy7lxFchyLvJv8jImqAptr+B4I8tE/ovTuKjr3tyVZxNiTzSQsJn29vMo+6yT9fiQgVf+MfI7DXl95gocASg5OqYpVdQx8fwQLa9L7UWT2jWSvnQMgyVhZXR1gZ50n7UKJOKtqIQtTYS3l5taj2pgnXOhnRXaTvboknhXed10kW8qzLAeQCM7FR6dKXin3Qpp041P+vsjA8e9toPvV0wE5soH+dUFwvP8CW2KkHXzVf6f7z7cvQ6dzqj0Zu0jMnTNJsjHROr9yC9++uy4V2ASWhEnrjPDYu0Dyf9L7xXaOAkumAVAmfoZylomBrZ1deJUyatUSPJvJ6wRpZMDzq4hCshuYhFPzvOGxar4lIL96QS4P4Mu99ZjK+jxD48dlpf3yuHE8y33o8mc+KS6TWF8j36dc+qp3ESbHKNFJlo8CWwTEYILetRGmbRwf72sG0tkqGsXuobRmfyya8pUa/JgGltu378OMfdjdRSQ/94XhIBiQUYIpLKl5+PSHScn4WKABBwzKb4UHIvnlfWsewQPK1UUge0IhCjyBB3djGeHjF70xucjanJQg5hJNJSZTeL6S+qPRO98teoqY19dhbO1I8rP+1j0wIdr67IkARK5PnyauY5W/JteBjDElA0VaT1fOc63reZ6sfQkI8Fx8b8lGeu+9D/Cb5ktEr3+I76/+N/jDtX+OxE7QfvgUpltCyqKrpN0DkHKwCJqFQZZNzkKRWnuRvw3lZ2qciJHlYBPXM+Jn0h/0/ds3EO+FSMWA3pa0sHxXOnBfopfviUxllA+bbyDceSnSdJSU4rq+x4zS31OJWbXW5sFYco0chZF4nVk2pbZc3P/wA+wf7OCNt+7CpZxVGsNhQZZXQlqeZ+0X0u5236uUIBosGPR2uXED8fNDeD/0YDR9ND/9WnyNWPek4qPu32lcg9GKkXYP4N+7IVn35LCL6OgUZrmO+FT7qjGxz30JOwU9iGK2k/6V6l56QJKRKUm4hbKsu6w1E+1fKb8hFgOU3lhG6zdPRGUhDlJUF+7Cy9qKXWdWkCVcf5RgN6qIdjnf8ClyP6JYdmStJHGILAlg+w2k0ZGsDQi2851Mu2TSq2fYY2iPYTEWGZY5szsvdlH+g/reNPhVenMD3c+2BgEkAkfeIpw1D9FL+jTu94HZzEDp+g20N1/CNmIYtRUpMDO4/rZrSMNQWEMK9LVFPi+lSoEuYLHLq4iCUxhkzNkVBK19fPbZZwIo3b17F6vrG3Ith+u1KBIpSM/3xK/GL5WR2o0z3kzFAajIYM+lLotj+iQJ5anHPD3OkZVOBnYapggfH2ggVzH7ZH1L+U0yv3IAiSy0VxhrRUpctqgJTOmrBqJuDNdoIHjNQDWoo/1iTxjL7XYHh80AC4sLcM0QSdSF6y3CLLtICmz3/rol/xtpP74w8OizVnzfCWjnaiL9WPUXvQSN+dw477SaLZGp47P96KNfY26uijfeeA3HJ4cyezmuqRhZDvdqx7JfL/ke/JIP119BQNnH7iEIanPfHoYpyl4NTmkJ5X/uI60dwGmvIvtsDulJiCw8FMa2ANd8F+MU5twyzDCFmZzAdMow6AVoGgIckUFKMM6urOMf/8+/nwFIU3f+2QdnEZhFYBaBWQRmEZhFYBaBC0SgDyDJdiYvFdS1STFcBFhdrKDmMZERygZdNtOsNNLrzFdjIBUApAGJG10hpaseCSQY2hdJXZcVSNZEAImLS4UbcfOv7lFplfd3b8rriPrTKlmTf06FcUKJ8wVifZmPngcgSct08CUd12uqMuGWCCZAGFiIOwHK9TUk6R5gpbKI7yUVRjXMsECZqtb9x7IBZCKaprfDSeVpEpjn3fcwgMRNB/dpJ6d7WgKGd8ab1NKKOYCUqsSGeGsw2eCUVKKPcgziy9VPKCoJuxxAqmsGEj0OXo2BxOufkRQzLbgbV85Ij+Ua97mET49Bwj7MzanhoPTdBXQ/OZ0KQBpOUk5KarKtwlB6tnWup0nxWTGZIgeTMlq2zhYw4KTHcsr7Zy7blgZ9U+TCKzayC/QqzHXyo+f/QBZWznR54yY6v32sfIIk4I4kHLkBDZ48F++AoqRefiFpu5a5y72FCBwV5ZGk/5Choj2L0lbcN1DWJxru32QRUdIvv65dUwANE1LOegXh5tFA0vZV348B9lpBTrF336OGp3MACAGUikzDwmcFFBJZnLawtCaxfvhZu1ETgK4nf3fHQHZgo/tlH2wpvXET3S9ewr2+jOQoHsnkuczYqAaAPoja89kqSI6JwpD2jBgp3TfMyBpiceXtGgbi8op98UWxLKmwZbJTJfwMSZCFUSwVuEy8Pnr8GC+3tvD222+jUqn05lEmYfP7mJQsHxWjcf2rKD/3uwKQyNY4aXaRGhbCOMPiUgM2YiSUmk3zOZVyov1lhch5JQSQFEuiN05fsgN80wDScKzyceRVgKjzbq3HbpIUXA4N5KwUVZ1ONo3I+LCAxmB/yxBELbTax5JwV+u2IQCtKMN0ydiq14uJxzqsd9vCPrKCOjosmEi68vwsENSwUBYAqSxSRUmqpIfo4ZMDSPZaDfFOBKtqI9rd1AwkUzzhKAVLqc5eoQXn8WGG55h7oGwSATWZpsSMXiUbWeXONZ175RpaT56KnB6ZUU6F3hldxKcvhUlCaTrbJuOIbSbLiyyDCuLOkTpnlqJcLglwkovOJUxkmmQmOXjvV+/jN+VH+OmtR3jm/1f4yZ/8CTq/PEXn9AgmWe05AwkEIlOYmoHEcwlzMY1h1+b7Y6IsSigXx++mIq2W6XFfJPD0ytyw51ThhF4z55ahlHxTzCb17JB0pFcpIptivaSWL6AAxw5bey4NrHNNW72bWSzeIsLI1zKA7U635xV1cnqMzz//FI5j4ubtq3A8E12Od7aLxR++jrDxEub+gszfJoFFWcMpNgcyB+U7d5E9ieG+kyI1UkRfZIjaO0hTytppdkZiofrDWzA2LaQvd+DU1sQDMY0SKX5KOgfquZgekoheVvRsYvgqSMJ9JR8oyX4WIblaxjWTOYHenxLqGtD+QBWoIAvhv3kd7U/oa2kIZlHf+DbskxN5dpZD9g9lsmqwb9s4ebwLo53CzlgQUIURtwSs4XMji8ysLCNpETCilOGcYhOGTRUDmbsIFFIqjoU33R7Y3xsXtEJA0beQ6xUBYkXaTm8A9HPnuxS9IINNFXrJnO7MieeiVbMQfF3wgFK7KFjVNUSn2wJ6MSlv0luNrBj+zlLs2+jwhRRCyM8Z67ClPMVWr8EIMiR+hvSgCTPryNz34MFXePnyJdbW1nHj5i25/1KZ/V0BvAuLi0jgwxR5x/bAmoltZqEPGVuTxt0LA0jj1kYEkN7ckMKkpHKK7JnfZyAxTk5Z3rfcR9eqLok3kjCQivK+FyxSoWcY/YPSLELQDVFeuQ3jpInWziFqb91GtruHiPvuKBAmYTvMhGmztjqvxoYog3vlCsIXZIkp367eOkLe/3YPGxbvLgL/lpKYk+W0XQPYHwm69nxI+zv6XMKy09bvvTuPuLOHvb19fPnVlyh5LtbWV+CVWSxyCq/kwfIrCALK6KWwHUeA5sqtW4i3TkWGXNQ9QAYSP0J5SA+VP1vE3PImOvv3YO0tI9mNEO9tSV9RxZ1Aai8gJfjLcT4+0X57lAQ20W7xnaJPm4XjkxPcv//hDEB6hXl/9tVZBGYRmEVgFoFZBGYRmEVgbATy/GOfwZLLPXDDl8A1QqzOl1H16TsTCZWdBqopqz6/EQCp0LQxABKrRqVu0TFlvxTRV4HJC6naO5+BJH5NGoJQn80U66ZX2qZ+Lxtk/V/OTFIazFqD4/fUh6ZmIA35S1AyReQRCPTFJjqnEUq1FaTpHtwSvQpMxeiSosk8NaJukgk/SnuUvnsVSTNG+FBVeOYGzQOhmKIPqC8PyYjo9okGuHgTcO/Dv1PP2sDhya5iIGVMQObPWFcty52xL/A/5YEEywMsRyTN4iNu2FXiUsAv3iuTILBRppSGMJDOAkjTgDCX7QbTVKW7V64KqyYHl4avRYbRtOwkCfmQf9OZJPiIm8nluHrfH0psDJ+jmKCnD04WHg9KrkhF9IgKedOC/8NVJM9MIEoVMFk0SRfzgX5iJW8q28dnTFm682LBdlKe7rwERC4pxwSJteAg2myq6vhCEqBYIax2qCVJAOVxyj0KJOmxunTGZ+ciANI0/S+XZ8tZVyPHhxFJkjxhFjw4VvcoL7qO8VDSgwmqgec41E+KHlfq3bZkbCAASKPveDdEUS6OzCbK1xmOo6RhyE561aPguyRSioW+TlC36KEifghkPuX3XLj2QH++APMnB5AoO8MEh2HY2hODeVol7cOqWP7JRPP9+++L2fO7774L26Fev0p8l3wld9STkLpgXMYCSDR7t8ryjkzTry54Wd1mzgkekszEw2cvUa1WsVCvgs4aHhkgUVcYCVL5r70JJU+VxSJ1lkuzXfTaA6DqJSXsxl2zl7glAF2Q6rxoG4c/nwPPY687oMXbB5AMs4Q4alGsCI5jwLQttKMIrdMXAiQpVnbuJ1RgHOVjKQsqLtKvhxuoz1N6Zx1ZGwgeNpF2abqupl2bDJXEQsmvo1SiJKMlxRp50s9wSsK8MD0byemhlonaV1XwMjcY8F+7IYzdywBIrIwnyEEAN4oCuF4ZcaS8Mtn3lASdkk+yvDmkmQXL8xAcKflQy1CemkzkstLeYXvFmF154pBpQ5CJ/htkC+QeSVwXsr1BJ8BH9kP88cbXCK791wL2Re+1kYb07EjkGakbzSEa3WGJ6HAuIWOH88YWJcOWFEOALCNhHVHSTTEUBdCXdbCSnTIp/ybPnhQfFsdohh/vvLQin82CYyRJIIlWspkIoollC4ukuBbm+hZkKfFGyRog41uX6xDckHVxgsyag5GcyHdO2y1hGHFs++yzT7F3sIs7d2+gUnWRmbxfC351AXP/bBlY+jnizR+i/R6LkBzFWKNMo8iFzcN0PRiHbfjXVmFWDBhehvBZC9Hxc8RWDLKHo8MuKu8uomQ0EH74DA6TySz0Ihhl12AZgXitZBYBo1OkFr1fjpGRWRG30Y3poUTGWwJ7eRXRXl82lmxce57J9ExYt9F2U3nZOVXxkVLwSgml6hU4WReW4Qj7hAyxlGywVQ9t6xTGYQIn8VBaqiHZ3IHpLiKJI2mH5dUBMi61H5decKv1K6UJKdNMNjSfMdcVw/5qk+rXemtj1c1yr6Nc9o7/lkMDBsPeSOzX5bl1tI9fSFuFZdY57PnXOZStqzYEQMoPJS2m9kv8TggL1msmup8GAoSysI9jwM7ODh4+eoRyuYo7d26hPjenVSsMZFYZtcbKyHk5X6tEm0p697w13MT90dB4lnsjjRqHuRbwX68itULEz5RnorW0DsM2Ee8fA+wTvG8YcFauIt59IcoYA0deDJUzbGU/dXaPmpdNijcb38ckhuf6KL99F6cPT3Dy+QMsLNQRkdFrsyCF6h8pUtNDOwiBJEatVgWSFAb3M9oDDbaHnq9oT/6QeyQFEEk5pS4UIsBpV1aRnu70AaQRbWX7qDrSbDaRWnOIOnviMUeAcPP5cwF5YrKOsxCu52BxeQHzC3WYtuq8BPP9uaswwgORnSb7mggxx2wzs+E4PurvvA67SpljA/FpjOSAY+ihvJtqfWUgMXwYcxVkLRndpThBPIAtMt8IpvIeUwG2dnf3ZwDSuMXG7OezCMwiMIvALAKzCMwiMIvApSNAVo+WTun/LT8bN08prCTA2lINVY+1mREMk6kMSkUow3ABIC7dgIIEzRTnyCuZixXNsvHSWTQuxmVjrzfJSlt6ihP/Dj8yaYPzSu2T8kmdyelp16tUgpmqjQ4Td5IHCxKEITchygza81w4ni2a86mp9O1ZpiqSf+wXTgPmfAn2hoHO/UMl5SCbJwVMSU5Qm5zKM+ghkT1NoR6jTQFUmt2mP0h5PSYR2ZtylphYXJssXo/Q6Zyi2WaVGbcITHSrql8lZ6hYYkzW0ERWDm4emMBeWNRghAKbTCOTxK1IsaSmeDWUS3NAonwMitWDRbmw4S4xDQB02W407bkJMJ3nmzPq+rkM3aRKzvy740CmcW3MGTwCGIxKVDoqEcskYp7UF6m9YB/GvwxQPngNaTcd8B0a3pAPSJYUZODksRfMp3v3MMZ0uTey6SRN+Z3bCL5siaRgctxREomF6nc5fyGB0/OmKVb7MwmU+xENtW1SfxB2g2Z3qS48KElY/H7+O8aOpuFnJAT1h8+AO/rnTJw43w+Rfl6S96P3OXl5B5Mg9DFisrfnvXDmZZjsTXLmK05NvaaUsWNfeZVDg0fOqnuG6SfX0J4hcgmnKowCeo6xqpnPOe+H/LVJmS3KfBUT7hdoW+4LkhcbMNlB1kLQVZIq/Hc36OKX//Qhbm5cxdUra/DIAqNUVtaC49iSdCWQzoNjFb+viEwqSXeZ41Vkdaa9nozfTKybDnZOAhy3OqhWylholKUi3zZjdlW5F849ZIISPGKi3vPK4kMTJbm81LRXHf+eTAOUTfOOSR8aejenb93gJ/M5RZLhO/0kbP4pJlpd1xFGMOV6FOOIFdeUNmOynQACi3UiBFEHQZwgcX1k7R0BTmImKjUQLBKaYojeGwx67/a4cWHSfVEyjCwhXD1F8rE/wB7kc2URTxQkWGiswbZLSFJXABzXp79NBKtMZqYLu26j/eGmABuskmc7OZbFnR1h8fYA39xPbMhX7Nx25hKJXLeYBGUoTappb8U/ZXGhC05ESo1LHZXKlTWK/JWeQZkwYmT9IMCnIQwaGSpNSsipNYcUNRk2KrfvIVs/ATZrSJsBjja/EjN5XoCsMQFONIAkqxJ6qfiL4kWTUYqXYGtrT7w76Lsi1xHGSgUWPSA5J2lGUF4EBTK/RF5R+QTxPkSqzfbEXy9rZ/KsLLckLCSus8gY7B+8N1pMqrE8M0tI01D5JOVrKsuHa6UCzmRxU8asbkd57tCP9Jf/9Essr65ieXUethMhNSjt5wmo4F2rIVltwgvraH+oAKRcxtKkn9CVeaCVArEDu+Qi3Y3g3yoj2UsQbD6H9a1FmCsOooMEK3euIdmJETw7BAFJKRwh+4i+Vr5iSVtOA5mdiXeKNVdCsrMFy/JkXG22dtEJT2DUlpGyvwlbLZP+ly2y+MGE23ARfPoSBmNtOEiFzWTCdq+iZCWw+R6WluVz4csXCJg0p5R3jVKvh7Ar83DKPpyOgdK1eeAkQ9xqIYtjYfSQYZ4SLKIygKb+xwlEEkz1hTbS6FQXxCmVBIJsNmUQz5kve89qzAti+MvCmBonZSnKC3q+lDXCqofgsZLzExYc56LhcaVwLf6Ofcv79ipaX5wgOnkxIIvdbrXx6aefCtCysbGBK1evw7Q9pEYZ3rwP6/QAqUFmWAjLI2ORzBUTZLqnzRhxe1cBCJYrrCcenC95pOB4F8oaX+ZJtfFTn9GKEuyzRXamd3sDwcOnvZ/Z1RWkLRZZGIgTC3PvbiA+CGBVLJx8soXSnSV5Ft2HB8giAnzcX7J96wh3X5JHo8FexonzNUEMKt0pXyPZT8n4ogroFAtPKyeIr5Qn7EYPHgcLdBfmkTRD2Kf7MFxuUwjKGnBKDSBq8yMIogTdMEMUk9XlwrYMuKYJSuby/eNgwylE9r/i48ZCLL7nQU+kgn5hadIRRt15ssKW+B1TPi4WeU/Gk/9WRZhq/39ycir7snanjc3NZ4jiELdu34Dns/8k8HxKP6o4SKEmFGgfx0CjuiRznemTVRcPrM3685h6riwCcO5cBcoW0EkRP94TGXb4i2jRyy5pCoD0T//0K8zNzc0ApEmT++z3swjMIjCLwCwCswjMIjCLwIUjwIWmZniQn6GLGPXmwZDfmUmI1YUa5koEkEIFIHE910vA//8HII29P1mUcv+Qs4W0TF1Pju7CkfnGvjAp//fKAJIALNoSVZIiZIoV/hPAh5tWZaScRinCgGajoSz0vbInptyO68Jggo8ADaslHcpLlGHdKKP7+XNVOcoNEvuJNpzmn6zg5XEWQMp/ppIzxV6iAC6VmJG2U1ZFZAUpz8ONYIpu0EKn25SkmS25EmXgzE0Mk23cIErFMHXZxWJD72Z0cl/+Tb3yAQDJhu8xlvSoAAAgAElEQVRWUS7RiHkEgHROAr8oVTdtEnLaTpR7C1FqhfInw8yaPAlZTLRNfe4hFtKk7xUZSMXPCqOne3yGHdVjIBW9Noar30Xqr39fOYBUfvcmkoMIWZwNslIKQNTw+zFKYkoAAs024u/d6+uSTKChsPRNDfDk95ODav7r1xE+UmbU9PKJXr48U+3a8yAQgEclaAcAioKE2qTYDv9e4kCJEZG0GX/wnszykgBdNEumbwNl9Hj0ZAD1189I1Omfs9rauemh+5tjLX2jkjAiWTfkkyKSb/nPxki6Xehee+bkS2fkaqY6zzAwaVjwblxByiSKSLeMP/IK7DQ6EelD+jQlx7tnJbIue5/iu6ESKmQ6MvnP8ZNjLAGkPKn11aMt7O9s4s03Xkd98YpU5SbhiVTyEgjgeCZ9lWO0+CJMBo/EIHzIk26qeH5DH5JxnAO/5aMZGtg+OEan24bn2bi2Oi/sUN/KUL59A82vHgrGTyYAx23L9DQD6RtqzBgAdrgo4Nyxuyh9eM5cMNzifDzhO5oDu8WxRqSpCufO31sBxg3FYBOPo4hsCsWoUQBSJqzrMOwiCNuIyOgyM5iOr0FPggJDoNGYcI4bF858PH/X9J+V799BtBPCvN6F2aqh/dHDXvKVXlec/+Mow3xjTZ4pPbHIvnA8ynVRIqkCe7EEZ9kRsJ4+NvStI1jPNsVNzW7W81Q+T/SkQsfhp6OKFaZ5h4uSnT0AieuHnLE8DkBSHplFAMm0yFbyYHTaON2LkMYh6usVJBaZT7ZmQKkbkPUXWUHClvZhLS6I/JRRMwXACB5tqyKL8FBJz5FxZCrGC4t36MFCIICqAGrg1qzP3N8nUYwuw/H5f2oNF55KwpvrIBFH5DmSIOfjC4CU1yBx9cS1GIXLFJDGX9qw6O9jmui02/InxyauG9k3379/H5W5OSyszMNyCBAnqNQWhC2V0WdzfR1GkCI+eikAkkjpefPKm6hUl/s2F1zYZRfx523YdQ/ZTga74cJ6ow3LqCE79VBZq6L9q03Ab8BnfF+8RJxGwsogCG1VyHyO4VypiHeN3bDR/fSxyHNllFpDgDAN0U1CYewZZL/x3taWEJ+EwtJ3V31Em4fw1heQHIRI2ruAWUPj9dvAZswVNLx3PaROG537GZq7z5E5fCbbyChZF9KLxRPwyFpyhCURN2OU0wrM0KIwIpI2ZRN9tZaGgzhsid+WyNdRjkwUAZSsncgL8p2q02OwNTDOD7BoJmwwTO3NOG6eKNbXsd9RZpZykjz8W9eFDUKJ2uIaSnw71yoiIUw2bZpE4n1DJmoStgUsKhb1EUR69OgRDg8P8PYfvAuvRHasC8upwE6P4Li+7CmLDHsCFQTXy/UriLuHSA3K5jVlPW9a9AriOqgh44iMr2oDqObQlCoTBE+UlGURQMo9IFkkk3YCVpAgoycVvYTiI7ir6zCqbIyB9hfbcGpzst5KuxnSzjGSqAPDW4F3u4zoURNZlz6cLGxTYAoBDIU982d636PBaPWRPoDE3yaZAcdy4a1dx9HHDxBHHfiVMpySgcQi44i3lcIluEYmapohSggiZYjSDEetDhYbcyi5JqxMMSVlbUE53dz/VwpuFhTQ7BkCLAuoxL2iU1Xrz6FxP58XZBjQc6HIQzK29CNOlISk7McKaxfe8y9/+TNcu3YF9UYVSRrC8+gXp2RGBVQDCxhLsCwXJRZqEFQdw3pXEsEsokhhlJeRORmsDQfpSYbo8SGMpIXEmkfQbcFKT9HpdPH+/Q+xtNiYAUjf3NJqdqZZBGYRmEVgFoFZBGYRmEVAR6AHICn1fal77jFJJIUhANJSvYT5Kpd9BJBEPELMkovCYpeN6SSAZarz0sMoT7hJQk+ZHff9jKY6y+/kQ5Pu75UBpIEEi3a0ygEknQdQ9gqMkaUq8zIaT8egln/ztC3JAiY/KfXi+w4s10ZqG7J5CelnQJEKXfXHpBc3EVLlJoCSAqvyjtPrE0bPsri3bTKFMKU2VX3ASfUjqWhjf9PeTFHSVYkz2RwmiBJW4dLAlsCP2siwvQPKP3KbSvJFJVyOxTdLDKDFgNrSAFIdWUKvBCZ2ppMoLCYAp6l0v0hnKkr3+N++Lp4BxWM4+XhRKbuLtGXcZ3PQZ5jJ1ANYhszrTbcuiRHv9Qo6n+wov4bcw6Ho5VPsv3oTW0yQjAKQij5GEjtKwOjzM1butWVEW03FKOJBpppVBkGE3sEEnZaj48+G7y9/xjQ1N3gv+mA1cBFgeZX39zx2GJOrPJiQZluctTUYronwxaGqZg4Oe/5bRQbROIkW+hDFR/EZwGUADBv18Mcxc6ZJ1ubnM5SPgrCazvNWGnF9Sabqo8euMCxJGqYBzbw5fp2VSOx9Kf9+GmlvivZgX5xA8JkcHwUgCRtTACQaSWdSDRxFSl6sGwSwLAcffnBfkjrff/ddlUQmo5cyQJYt46tKjMW6algxkMZWmBsWaKaeSz9exj/pGxkXHIIBpsiHHp928ezFtphm12olNOboCZKi8d1rOPnNI3n2ts174vPiXGSJfOnAWHcB4KbXvcb4oMmrX2C3TLrfy47rPXYgmWUaEJl0rfz3al5NkRhMKCsgWRJynLcoWWYkCMIuOgETs0wKQjG5BMwoSVW50h0b/Q7kTDRhCohnypBX0nBDh/w8mGiljFTpjQ0YZaD7iQLc5b2LTmHZTNoHaNRXYRI0ARO9LPpQiXH69pA9ZZdWYNYsxLvbCrROyWZ3FICeJmosSzo9pmr+3Maun8bI8g2/r2fe36Hv9fjSrDch+NtbUAyk1vUaR+685ztDHyLbrgCtA+w+oTRwFbWNdSTJMcwkQKKlvvgtFjepGnxduO/W4d2ZQ3wQwvBNRFsBUiajKe9YlJi6tiqFEMKwSLowXbKnybBKBZSkrLS0KktgMhksdPNY4i4r+N4ElcHwyfTKfXM0a0ky1OwTignI9ZJamxFIo1JWAsdxEEaJJKEp/SfShbaNX3/8W7TjGKvrK7ApOedkqK/cgGFn6B5u6q7G67CBqt+59GHc3EOadiWRbFTn4a64iB8fwCBrPrZQunMN2eoe3PYaSs0G7DkX4bMAUXIKZ62O6KCJqLOrvasA/841hI+PYJdrcJZcAZGCZ8pnS8BMm6B+gtisot09QtTdJvUH9soi4v2uAuiIGdRX4F6h900bWWsPpl1F9d4NYNeQttk/biKe/xrm0zdw9I8PkaQEzTJ4715D+8N9GFYF3rUSrJqNzEwRbydwCcqkHly4SI73YHosomjCqS4gOiATWK8/e4Uomn2kGbv0G1LMDOVpxKP8vdto/+aJkiSbCCCV1ZdyZuJQ/xcPn95Aag2wjbhmYB/o/PZpwR/HgnvjCuwlF+37j4X9ovqfkganPJlIren/+OgJ9PH3H374Iebn53Hr1i1Y/iLM5ETtJfROkqASFQd4RgEqshQOfdRyhrD2ZySDiawuy1HjSH7kvj4y5gmTTr0D0q+LhTIGi4yuCDAXBU2RmHUWF5Ed7iJkAcTaNYT0c0q0d5ZThbNOwDdFSHZSw4VRtZB1E6SULCSDLGkDHtnVxwL+snhCXtmcgahGdulHMrZr5Q8rcxB0I1h3r6H968colSx4ZUcKBSI+X5cgNQs9lewr97YJfeayFJTP/eJ5ByuLNSzMmXDNRLXfcQWUIWOHkqeyrSebsVJVxUcHB6p0j/NxfR0RAd4xAJIUs1C9Qd+PVV9DePgCGdnHBDpZ9kciYayeMeeu33z8a/F0unXrurBnHddWiheOA9vyRLJOxoPMgF1REoHFtWHRs1LJgDoSAwKa7a+fwagtImnHMGs20AzR7XYRdo4FXOc4+9FHHyFKrRmANDy3z/49i8AsArMIzCIwi8AsArMIvHIESP3XG0zKW/S3ErpqkpBSGmO+YmG57sDMAmHCyyGmuPzOq2nETQJYJt2jkvZQLae0gS16yayU1HT7V2vepMtP/P2k+3uVBLS66aEEXFHKjuonksBRQA8TdjYfoJZ6YNjiIBVDYlbMM+nJWFLn3/F92J6tPAAQy4ZHYCICPFJJPigPqOTy9GZS62grQFJpHFIKRipeFVykJWPY/1SSQyUSuQFhIpWAUiKbL8s2QLPmkCwS8SYIZK/D56x0XfqPIBeWkU2jSEkwScXCX1bJ2TAoYefUUC5TXudiANLwgx4r6XaJBGjx3N7t6wgeqgrQcQnNi0rZTSuRN7Ezj/jAuP7NTSA37d53XQSfhGP9iAYk4nS1rAwvOmFSrIDM74MMo/DZ1lhvpbyKPY8fq9lZydsDlYZk6vLbGsW+osSZycRAoBOnOpmRy0ZNKw04sv9of6lRz5r9gAOymMu7VbhX5hFvBwPsNGGFtYbk4MYkVsWH6DC6nHzcqKTzBSXfetKIwwncIttpKEhyf51jSRIRkOwl0YrtGXO/+amKHlYjvbgmMBwG2FijXhBdsCAlGAUPPfqmMIFDqScCRKwIbjZb4htSbzTw+ls/QhYdSeEDf9+TsnNqImWkCqoV63JU0j9/v15ZDvAyL73+jqiD0TMjimBmygw7goGD42MZz12bRQkVNBaWkLXJ7ouF0ZCBc7Oqxu5NV5Lk68tBTtssvuNFQLn3LucLlcI7Nu05x429A95Ll2jrqOuzCIKJQPEBFKkrBTNw7osTsoTb2gdQJ+w0U1eklHhvlMWinNkYAIksNXuxrE3WCagtDPq8TXh/8jbn5wH9OMiICI8hDCSC60EH9bll6kVKdb54v8gkTjBU8VpMyom5cwKSiFeesFR4byoBTICc/n/CTiowMietn3rP26nBvbmA8DGlpk77oR4eb4rylr2yF40J2T6StCABqM/Can2VjB5abvHchgM7yXDy8hiNhRWYby6g+/QYZnyCMCZDRjM9OT5wrJN7JhMJEDbE3r48Rx49MJyFPhzvwmM4r19B8CV9BTtAEsCZV/KiTJBLeyg/bPlINTNW9IqlgIg+of3CHhmfbPr9RL3v8tepJLTJ4iZbW5M4emwOEyFZPpYlBUbp3BLam49lPOJnX+w18dWDz3Dz1nXYTgYj7aK+OA93aRGtraeq6ChXGNZ/WrVVxK09GQNknk9j2CxEMg3Y/jqy7gmc0irKd6uwTqpof9lEVjVQXasDO/uwF1aQWAk6py3Y6QHgzMG/10D4gAZdTVh+Q+QAE4P9SoEaMsZyTejMod3ZQae9j8Sk/F0NYZuyV/yMYmmQLRftHqgx2CqhsXADZtpB0Gki+Z6P2DmGnfro/opyc1xXZij9AYt+TuFtlJE8Y8GTAe9OGfF2jNg04B50USo1JMHtXF1B+GQbpY1rCF8cyVKVzPOBBL7pSBFM+JRycGQi8pn1mWcC5joG2r9+goyFUQQCllbFk2dARpj3RJbPch3pSYSEoJhbV31QA0oDHo+Fgho+G+/mdZgrGaKHsSpUkIHRht1YhjlnI3zyrOdPU5SQE+k0CqAnkcwNObD04MEDnJ6e4s0330SJcoJkyOWeXPk+VKtGKEVtepfmjEyBIoSFZ9meyMBmwS5svyH7Usrfxd195a9j0xuoC1PodQoUYxFQT2aZ5Qu6AEV+57goXami9eApUrcBx3TQPn4mAKXcl+XBLjVg1x1kVobwZUfJHi77CF4cwrKrilHZqCHc3xNQV1y6LHqvESjNlOKCAP1a5cHg7siAETo4OTyG1bgCPz2BVyL4mCBiEUoSCUNNCo0ishDngLAlxZ4SH28eXz49EFZho+agWrLgWgl1cMXLjfs5FtzJY9Pzq1lrIAsS2FUD0d42nKUriE8COOsVxTwbGi+VnKpiRXOfRum+eG9LnVEUQTm+0xOtK15IfOefP3+C7Z0t3Lh5FY5jyTxGVi09El27DPpqJYkJ2zJRuroBe95BvEP/LDVuc73Nvso+X2RjuxvX0H38VIGOpgvn+jIyF4ifdBG1d4QB9+jrL7H1chcbt9+cAUgXWfDMPjuLwCwCswjMIjCLwCwCswhMGwGV0M9z/30QSQvqwEhiVP0MVxY9GAIgKWqJkkVjJdSrITTTJgjG3Q8vz+on8ZSwWenkyZ9cZCpPgVdr37RxHPe5Sff3iuHLC+xGXl4xjRJV3a41wfONgJISMGBDJTgExIlTxEGMOExE6k7tWVP4lRK8qiubkTiLkIhpvS7uY3fgXmIgWVFsjs7Q5ibqugY3ZyIpw2rKIeSeH9qHSeuGE0jitdqdJtqdFmBQHkZX3Fo5+0lL2OXG7L2kMBMDBJAou8gkGz2QKGFHA2rlayzSMpc4RFaM0iXB/gCT5RKnGvhKDmKcy04prZyRubvIdYeNmkd9d9pq/Lx/U1ueXkY9STG9EbWXr4jsWi4xl18rTxYPAEhkZdTmpeI9l4tTSjoqsVz0ExmWVemdd8iEWm1I5yVJQAm+YY+jgZ46BP5JcjpP7hW9RfSXJHE3JI833I6B8w9JZIl0jf6+AEZJJrIwPISBlGTynAVAWm8g3DoaTK4ysTCiXcPPM2chyL1P8fkz/UHLJZ3xUZgy+czzFatKi+dnkiqXzBm+rvgVPNpUldbFxO8kFkXhRMMA0hkJxEkSWZPuMQfjZfzqy+ioSmz6FGjTaA0I7e7u4osvvsS1m69h48qCkipybPEEkERtiVKRe0qiR4/LI1kjF4jBRNbJRQaP4mf5vhgsUGChsSE+IcyT7R8eI01t1GoNvNhpYr5CrwNbPJFYdkKwJJIxmd4M/RNeBkCSvjXCe0zGz4J85ZnnPkZSLgepi+/mqPCM84obNZ6cL3mqQELx/5P+o9YtYdxBHAeImZjkPGfpQgt6ZDFx7ZZgguseTmRDnbgo02b5MEv1HjMqZxSp4JzD3Ds7iMhPCP7knhligi7/s1GvLSJj1bfDuVUxYKTqX/pGGybfXyZWDQfOegPRFpPnDuy1MqKXLQG5BEA6x4PuvG5K5qX3PRudX1EubWi8GHgoZ/3bdNiHGEijryZFMFxLCHgXIabPWWbhdOcUSysrMO+uINw5hYkY7dM9OGQDaLFGif3RFrJitb+w+c8+h7zPODeuInrRVKAfGTzX1xE8faHiTCk41xOGQP57VdmvpBGV5wilozT3ieO4BpbyLpNoIIdPkZ9iHzTtEtIklOvlPqJkmyewJUEf22UkYYbj7gl+/cF7uHNjHrReCSN6oFXElyhl28hcKEoaCOCWwbt5FdFWiCxuIY0P1XxnzaH8nTW0P3gCx/JQW38NdtNA5+glonQOpWt1JE8P4Mwvwa04yJYMRDv0LWzDvb0AdBNET7ekICmXChQvKy7yUsAmUGCkiNMQQdwRQF9y4CbHXR+2RakzykPOIezuILEcuG9W0dnsAC8PlFfn7QXYFVu8m5JOF52nz2UMM+yKyD1T1ize7iLc3YTtLsKqV5HZNpzDLnzHkyIm9841BF8+hVO7irTbEqZSJlKD+XNTaw57dQkGwdqdQNaYeR9hMQylD+13OsDzuqzbw2eH8F9fQvdTFtUQQNS+cgQGnRr8P6jCSG10PyP7NhPmRg8QyjIBMpNmgiwkUNkHUClfmZiByPYF/7h/9oUQ/8eOFOzlMqw9RpRdFRCO0oecf6Kwi3ang/vvvy97tNXVVSmkqFWrve8TFM/l50QRwfHR7TRlbuR5KbvNsZH7u/LtW4g2dxXAkIVwyssw4mPN3uy/4wrY0swqMoM0EylfE/nlGkJK3a35aD8gsHcFne2OAjD03oESbCSFcqh17i4h/moTpmUjJWs04PjM/ZUBy1tC3CK4wmJGU/zHYoKD3GtpjUj2T76ZdFIjqNTa7cC1bLhVD5bPUUMV6ylwNxHglmOmjKm5V5UWCrHKqzg+amH34FDm00rFxXLdBdJQgGthKxJ4Er6vAsHtlTXEx6ewGlVhIoGSiqYD52pVeUOx7VyDaN8tsoZyMDAvZmFfzNc6iiHEIhIWy4Sw/Tkc7T/Dx598hJWVBSwsNKQgkM9NmNamg3p9Aa5Tgm1RNr0Gu1GDe6OE7udNZGSrcQ7QRQCqiEYpitATTDEoCaAp7zDnXglHH2xJMU6z2cZHH97HlRtv4I3vfm8GIF12XTf73iwCswjMIjCLwCwCswjMInBeBIqpB6XjnCf8tUMNTTDtCDdWyjCyriwWRZeYS1JWiBUlEC4R6kkAyzSnZJUkZRK4AfFcV/n56M2vJFh+j8ek+/tdAkiSAGCiTiRxmKhQ0m/U++eGWsxpWfGXqEpNPntKKsgOJ0qRULKhyyRWjISWtb4Nj0bBLg2BY4RxCMu3kIrEQrHalcBODtwZWlO/0NOE+abYSIyPyF0I+6jv/cDEIuXlWIUnFXyOIdr7rdYxKG+n/LDVBouH8kBSUozF43cFIPEaPZ+GcySULtL1mAiVzSI3nWKQzc3UBZJ8uspw0vcmJWpzWbi8ErwnsScdarBNef8u/eg6jMBRHhmFg91gVLI195QaSGIaFvx71xB8vd2rGM0ZSLKx1R4jw+DaADNgBIAkw9olmGH+vQ1kIRM0L0YnWwv+R0V2lHgDzK8NeO1IGwqJ7iI7ip485e9vIDUDBB92zhgJD8v0FeM7aXzhZ8tv3xYQL3xyeinPHCaYWB06US7unM7eS1wPJa3HgkR8v7R8VrH6uneJ4eT3GKBnoofWBAm73vWGpL3G3moBUBImiTaezv/k9x48+Bp7+wd49wc/hi3G8w5cFj6IWTjZBPTDUO99/nwnSumdO8lPkC2TC51NrE8cuzj/g74LiSTRXdsRaR0mnA6POiLL1uoCZc/AYs2Ue00TGotbihFL6RqOd2NA2InXP+cD57EuOX44K4sIX2z2zpBLWIrsmlWSMfi8sXeSNF4+Zk68N85/miXBJGSaxQjCDoKwhSRlwY7ieCs5Xi1vRalEpySJ05iGGENHr6+MABk5FkuSjiyEC8pJDsyrpVU4yx6iJ5uS8K8v3EbCNZhhSkU8S1NofJ8JOyqEXW0gOdmBYZVhVqpIjndgVpZgLbnCDFUSe/1EeX6tXmJ9QmfgPfuvr6P7+VZ/7mQyfFS/HvEzVdBiSDGMeIPo5QvXFfb8OuJDMjDoC6oAJMtuIInItItgZzY6pRrKpx2g7MPamBNWd/D0mTD08rUOWVxJLiM4LXinJTiZqGc/ca9fk/nIKC8iae7B9sqSFKcMXnJCkInx78IQf54TAS3kfuT+bPkbNadkueaqJL9IAwurgUwkesvMIY0pp6hAJcUyoF/TMoJ2AP9WFWmQ4aP//Zdor4a4Zi3BCLbRDQOUq/Oo3LmK6AmT0SbcqxtI9gj00GclheHUUXqL0pYm0iBB+/OvFXBl/X/svVmPHGmWJXZsN/M99oVkMMnc16qs7MqeBmqA0YNGEAToVb9B0J/Q79CDXkdvAqTRkwRB05hWL9WZtWYxM1lkkgwy9s1X282Ecz8zD3MP94ggs3p6VO1WYGVEuLm72bVvveeeczrwftrG6NenMJ0OrCSETQlcw4GWejDX19F9fIIkj9Bo2rCWloC7OuJXCuiyd1zxPaK3kMgmihQfmRM5DK6r+Dd6N7EAiYzQJECcGzAoh2q3oQtgHyPTTURkM3QayB4Ooe3Vkbzcl0KA3KjD4t+jBPqagfjpS/Go0piwp4cLWfoWELNts0+bDZj2Ouw8hGNRbjKD3thEPjyGvXUP0d4eMkQKXOUzU1l5Ne7rBpwHdxC/vFDzbiFTyDnR6JgiIafOyxG/jGHdtS79DQkak+3nH0Fvb8J+3xQQKPm9jWw4gLnaQnLSU2OA7sL7aA3B9wM5nwfbKccG570VJa9YO0T015c+jeKfU4yTsX+inl8h38o9GAsLKdFKxhwLw4IgFCCIwE+3N8DJWReHx13x+/K8OlaWO+gsrQjYTE8gSruKdxE91WBDY9sRUFSDbVlw3BpMb01YJ5w7yXTi92lZKHJ0Y+ZQWYAxHkwq82AxNmbkplkuDLcBLfYRZzZ2d5+JRB7ntVqtJnsNJf+dY+ln70J7ui97zSgMMArV/M1/UlvJsZX9Ridzil5kUaGUQDkIVakpcn8CIBno7nWxtroGvaYLsJmIuoMCPhWDj28q2oUshpWEvPxFJ7vHQ5TmeHXcFbbgSsfD6hIBXLKyWtATsrws2GS+vXgBnb6b/gE0MlHTkWIBF3KiJXhY+kSp9YfyYiyBOP6N8R7PRQa9aBXbmiwkSi5aeoxv/vA7dLvn+ODD92CaOkb+CHWvAdOy0Gp2VGxSwDZVO3beva/Yo1OSxOIpWVETIVNR2lfRT4wPt3H+9T4c3cfJySm+/e57fPKTn2P1s/sLAOnHLKAW711EYBGBRQQWEVhEYBGBRQTmRaDYroxfluUpqxeLBD+rliwEeLjdADLKB7AKkZWN+n8WABIXtvTz4eJZSZVRNseUjQSr4v7lAkiFoFslwyzbFu5jhH6j/JII/LD6UlWLsspOyecU7kbyXyYNgqGv9PBNC7brwnZsaJaOVE8EkCoTLmVDoiTi5N8mmW7q+wkaFTrh9LESw2cykhSgxCq6KKaMHb1FWC6aiYTd0B8gikbyfMlQqvoSTPLNFEBFgEwSKZSws5sFA4kmu9zsXmUg3VbybWbleyGpJJIWzQ6S84NbDT7i3XNnFZmfqcrANwCPysRDNfE5Cyx6YwCJMax4GakNpro97+MHSM7jKx47sBQoRs+e6vWVINA0gMSkCVkn9MwhE4mHVDyyorK2OlMKbxqYqbIHbkr0zno4ZfLXeXsDuqUj/COTHaoCvJSuK6+7ynAhI81+UIP/h2egf0DwvXr2wp6q+D5V40DmUfRsD7Uv3pLK4uDR+RUA6boGdBsAic8m8wkgHb0RA8neuYfkOBozD669HiaOWJ1flZGqJKWm/+6+dx/hD0p2qioXR8m9fJRKxf74uIF1MxNkqYB8M5/16wJIsxK/46KLyujD8Y/jaQEgUcpHfOfSFCcnJ3j2/Dk+//wv4NiGJFVYZS2ynBX/B/5cAuRvBPDcauQpTnoDAEkStIfs8cwAACAASURBVCwGKKW9WKxg6Agiei946I1iSd6yuKPjabANxa7huF0yUDPdmcvie53Ln3fumFFUnMCxhGARs31VvyIBkOhjIfJGDaR9Jm5Vvy3Hnyv+b1N9unoNs+aQmeOusGmZDGSSjqbkIfxggITXwtjqSj5IsZSK88a0LSYjZxTIVJ/l1M8CNpg1mV+qvio3xpq+IVsEUpQMJscEo24ifPQKjmmjvfyuSCYZdnOciFafyXVFJswOKYyodBGymQjC8ODr9Kibjvl4zC0vcBrInZKz5L3x+U2MGzLgXvq7VMcJ4eYwzgbl3egfpLyBisFevEicd3cQPn4hxvMEIgxKSaWpjKVyKn0i39uC9t0pUjOF8dYmsvMYGBwjEYZExftxXOCimBHTJo5VuTz+XCbH+byEWVVU4Y/HSlHYWoG51UD0fL+QyEqhe6tIg0PFaisYUBID8SLSoFMutuYiHlACawSN983rEclMi0QVBQKIpJ+kxKF/sI6wG8Ftehidj/A3/+v/ie3/chXL6QrC3V0Bj73GEhpf3kX4NSUrA9R++jbiwxB6nfPoKwE2ap8uIzd96ImD+DSG0bREUivRfWRnBrSaifC3fehJDEd30O7cEw/LvOag9/gZvHt3ofcPYf98B6mfw3/0DPbWHcQnXRj1poCTch8EvXRLwNYsJQAHGGZTmBCJfwTjwTbSPR9Gy0Z6SllA9r8IYdRDvtlB5iaI9kNg1BVPTa5hDDKJWmtIRgEQHktkRCLPaSgmET2xxDzKh65ZcOwWLKtFt6fC04yRzGCubiM42FXeS5RqHZ1IP5HUeJEg57rGcOqX41TBBHbfXYH/aBfOO3dhNkykFwk0h/E9kDYpbLx3akgOQuhLSh4RayPEv9GRRwQ0FEOJyXrNWYG1YSN6dTGes4VN3k+Q9gJk/8Ue3POHCL7ujdnP44IinXEs1kXlNCIyiBzLyJwB/CCQwjXOf6J6oJsw3SXAsnD+6nucnl3g9OQIgyF90yxY9XVEg4OxogSvLw/PBLzh8+FnuF4Dmxur2NjcVKxdw4JhKZa62tsoKWzOMwJETQzMl+MA9yhJlsOyPSWzp9kIhn0EowGaDQ+O46Hb66LRaCEh2HN2BG97B404QJLmODo+glerw3ZM1BwLpkbWccEoJSirk5lFli69WsnUzWUuUf683M5oGJ6OsLy0AtgpfALvlM0j24+KGoVMt8xB43FeJouCaUZmET1rXRxdhDg+I1ikY329g7oZQyeI1ViD7hkw2jaiJ6/g3N0UYBumXYCW1iVjsxxjKrLCSkJOqUJYzS3k0UjaSQkgsaA0iumNbCIYDeXZk90XxSG++uoruK4tz55rn08//QydTke1A84nljNe3xC0tHaaVyRISxnfXKOvE2U2VZ8m6CXXtraB0SvV7vu9Pr559Bjvv/cO1j/9cAEg3TipL05YRGARgUUEFhFYRGARgUUE3iACKs2lNOALieZy7yxJHi5cjdzHO3eaQDaCwSpj6lLTGF3XkbwmQ2L6Em+TAL3utsoKJS5SwygCvSe4aKdMAv/9ywCQVPVsYc88NqVl3LiBkiRm8ZwIxHBjI4lvSntwY07D2iJBxc+QxKCATSqZYhkmTJoAs6rWD5FEMXICiKYOr1lTMkbF+9T7S5/py0SMtCWVrSkeJ+vouNFTVdfKTJ4bJRS66ZQ1oRShkqtTdkrceGTItARh6IusHRMk6iN5Dq+iekwDSMatJOxuCyDNapd8L/XoKT9CnfpSkmzeuWVSkoCDsMSSXBg4N1au37KvTyctr63ML5KlJTvoNgnTMUOi8He4IotkNQR0koRFAQRNAFxTCfyxTAcreimpUgHSqsyjCdZRhQEmX1TR8ndo2r27D6O9JgDNbUzuqzJWtS82kB5liHaPx+bvZfKF91pluDDho1PffXCI8ntLJlkJao0T0sU1l8yH0gPkts99fI1TgMY8psqPYbCUci9j8OcasIGJAN7rLG+esTRK6fERnkkimlI0Uv1a+dwyiUWd/rJNXbmHInlcygxWpbrG3aMAkGYBeKpRXnpLTPw+r3/NZDRUGzFBcGVuLl58eSbSLvzHRBorlf/+7/8ezWYT77zzjpwnDCQCSJZKYo8BA3oOFAkweQZyuVc9WmT+ZhX7j2CU3HI4mRxdx2NvBlNSzAT4mYxnZTSLCyy8OjiXOWNtqYVOk9XcZDQbSMUfgwwbSuRcf8xjD97EKqwy9ya+YcrrY9yXTE/GKpEHS/0fBSDNHO9nSe3RE0oQJL4jQxSP4Id9EHhHei5zYZnAKz9TKtipzEXpJZqkVyN4HRBYgCjSXkpPkNu2c00xIphYpvwVpSfNVRdaoiH79gLN+gqS3BXZqYwJ+PGYL622qJhnKT8TgYrJKuMEmRcFI4webSLZWZX6nAfwTt9nBVgqZaqqt8b+wb8rCaSKxFUBIOmNdYB9NKAPhypuEYN4PQdfy4anCiglSEoAie3ErCEMLhCMRrDu3IV33kNCAMm2CoiPUo1cQ7MgR7GuLxnSlCVknyXz5NJjSZ5N5V6ShL5Y6novmQDlqr1Y8ZER5bD45Eg8cXIkgME4M2nPBRS/n3fF5LQj3lTOu/cQ7lImke28B10ttJAzAa44INDcZQE06auiaS7ipQg1x0M0irH7eBfPf3iKd//rLXihh8F3L2AaGlofvSfMtNGvD2EuNwBbl7WQ7hoIvzuQ5177ckPAI67bEstHbkZYW/8W+90VwGe7N6G/bMDUbTgnIRy3DZ1eSe0tDI9HyMwcTnAG75O3kNU0DH/zVO6NRSfmHVcKOEoQUDzG0kRJRBomnI270FoGRt++QOPLHQSP+rJ0TINzpEmMOAmkDyZmHXHYhePYsJsdZB4wOiZTzoBB3zGyA5ttxKevZE8khUqMoVFDlsQKaCT41b4DnWxySplK4lyNkwSekjiUfm+Q8ROdC4uJRVm8njw4EgCPcxpi9hVT/MNE9pEyvxf7wtDlmpxon0gpFywlgoPuR2vII3rYAtGuD+tnObKnDuKjk7HsLd+vZRryOJqYs0XSrhcIwJT8N8/RfPVXGP3q1eTcU7TJ0oOWTK8SvGEwWGAo6nEEaXITge+LXxvBnpyy2bqFJLgQ0Ih9IvBH8H0fmrMKPR9BM/h6H6bTRByORK6TcpC+P8Lh0Qn6va6AGsvLlElbxcrKqhRjRFGMVG9ARwTLyISxNHFUgGQCSDFlrAuWYOA1wf7W4W4iHMp+hOwXFkBxTstyDWHmwu8dCsPPdTz0e2dwXQs114RVFCxyv1UIOsCpLQPJCBnboMRIAUjCRks1DM6GWFpeUmB8HMp+mkWa3F9zfDe4TTLZZyMZt0o2qgDLGeC6DsKAwnc2zvsRLvqh7JPurNfQ9GykZgP2wxriVwGyMIP3QQOjr5+MlSVleC3WY1XpuDJmpcKIyJW6q9ASynMSnFJAV5KycDOD6dQR+j0MBtyTafJcDw8P8ejbRwIU8V4+++wztFZ2kATnxbomhee4Ujjk/XQVceMA2S9bE2t0mevYb9gXkI592hhjsp6Go+H4GZ+enuLXv/kdPv/pZ1haWloASG+yqFu8ZxGBRQQWEVhEYBGBRQQWEbgpAlzoERDglpTME9t1EAQBXMdBzL+zWjgb4p3tBgwEsGxHZFOEgURPnLjQ277pi/6JXpdqLrVzKpK5hRxbkdktNegF2BAD6uq5BFjezAPnMplzQ/LrthXucz7mRok7VuYV8iuzAKTLj716Idxki2a82nqWqM/lW3JW6ClWF9lAklZJMsRhjCiMkcYJHMNGrVFDZmuIMkqEqCpKbqZFpki05fmRqlJasZJKh63SN+RqCrFIOZVvU+BQCRSJCRefe4ZuvyubMZoyl8bMYxBrLNvHKmBWvNVQc5uwTVcSDmTSVSVDJAo/EhDlZxAUMNdt8ayZZuyUwZ1OaFMuLe0m0D1dAI9x+5oBusxqKjclU6vfO5bHmvIJKc+5zt9j+ntKiaF5CeyqBN1Mr4dqs6wm9kpAahyIKammSgJjfG+mqyrZCyYBJfis9W0kJ4fwPruP9CKe67czrxc3fv62tOngtwrM4lF6eFzrCVTeSyH3Im+cAsMIFpUyiLcZHufFvvreuQBSpar0Nt+lOquhzKb9SW+EagL2ikTctPdM5fmWPkhSFV74ssy7XgJRuueMWWhMoEqldnktRSLIurMmCcqYleLXsSqm2EtX2mslsTQRn9dl5kydz0QL56hejz4XGqIowVdf/RIffvgx2q2GSqTQdJ0eSFZNkmycyKi8alvGWCK2TCoLmF4EverBRfBy3lgzq+/fug1cd+LElEIJKFVwkGmULWW6h1XgLp4/34Nuuqh5NlaalPpJYNuOFHskTLbdcDFzAaQpH6Ppj2FMrNU24gOyIejJM+mLdOX8CtvoTzUXTPTNGTKaTF4ycWjbbAcpur0TkWq1W+tIR4fIchZ7lCwjxaqQa5PsrAmNrJkZABL72oTnWXU8us4jaNxYFGgh4FZp2m63lCdc6sNcWYFzv46YHjTf69DTRBLhXBcmcQAtZXKcJvTFBxZjp+FtTkrVkcVFOd1mB+lwMFFsIEPQbdZP06ykKw9WrfFKX73qy7q3hiw4guZ01HfHin0tMRYAKRP5MttpwuR6QtbKquhmFBvwhwfShz2L0r5kZdMOLBM2vLG6BWejBv/RDwXjjpGkpB/7sCbjWTI6nimPOi6kKCV6r6xdVTuw7DaSqK/WQASci4R5mifInRXleZR0YQm7iCwLR+7T/uABBo9eITVcJPEQqe+j1lyFlgXINANH3QABasjrFpyOgWXbQTwYoLHtQvOBv/0//iOyVQMf/Ffr0Pouom/P4Dh1eD+vSUJ5+A+vUHtvB8F3L+Q+tTgSBhrBlNqnd5CeJ9DuZIi1UACvsPNHWP0t6KkHK15C3lWAj7cbqP2GYaLWuoPMtHD+3WPYnon62g60HRPDb/8Ix65Bd9eQtHPEu6/GSWtVfMT1opIDM50t2A8bGP3hCewHdxE+P5Ax1hCvTa6BY5ydHyHNIriNNqJAAYUw6zAaphT4JN0DBh7WVgv53oGAOJbTQJqEyNOCRQQDtl2D660JA16jh4sYhypWYbnuZNcuGT2625aio7LQpRzT7Xvbao57NYBmWeMEuxRrxBeqrTLJzjme8qfiodgB+FmDVPobGc5ZkCL47kSYRHwmRkuxl1ioMwZXJxcTwnJK9oNbFd7MGsY5/xE0plRePDpBZnjCWiLYxD4kDCLO64U/JYt/pB/yv+KN5SD2z4WJx70aiyziKMRwOICfNfDs8W9FHk9YSetLWFvfgrd2B/loKIWPBODL+PBaVKFGUTSXZ7DsGk7OTmFqBtrbD2GR/Xb4SgBA+v0qRVoRJ1SQsq58n9hHRI5T14RR3HANDEeBePu4NU8k2xo1D15rDdroCFGUil8wATV2aXoShSNf9iGW68E0E8CpI44Gcq/05mLhXsJ+Q2089mcVkWI85rxA5DORtYJp1xAlBvZPB/D9ECttB2tbD5H6Z3C2KDmZwmiayHMNwx/2YOmFtDlBT7Mh96jTkyhRjDIWXoo0bcGKJlM+2Q/H3qvjOZn7PbJndQtpHMlYKWyzYsriz1QH+e1vfoOPP/kEmx98ChYFyd4rj2HRI6yxDe8zD6nTQ/R3iRQgKGYZwV+1PjBNG2miZAXL58lrFtBRlCtyPH36A47OQ/zk47dQ87wFgHTDumrx8iICiwgsIrCIwCICiwgsIvBGEShklWEIlSODRl8CWaSxukjpMOuZjwdbNZhaKFVgrPxhosA0dKGm//MeRUJlxgZbNtRmWYH2Zwggycb4ttEvmGaV06VKkyASZWcoLyPeRBVGGkHFlIbUlJBjRSGlOVjAmog/EsGkJEhkcU8vJNM1ZX8Ti4cHN4eF/9HEd/KXqnN68eKUBt64UlfwsTGlSYAo5Xekkmnc2tGjKU5C+ceKQWWOrJJPvH5WR3Kj5hg1eG5DNnmgmW2xieUV/BjW0cSeuwJilB5C00+IDB8epazbxPunkoxMetKTY9a55fuuu3aCWazqnnXwOmTjN/X6LGm+ea2sBJCqEkHVc0sAaR4wNzdBOCVNpHaNV/0+JhhApcxd0AWTMaysLZkEZAQlR9HcWMy7P8NdhvthB/7v9sYVuGTHVOXgxH/j/U2RlZm+Rrl/Jq6LBKp8DyU4Cnks78ttxE9TkS2cJXU33baqEk/Sbmf0f7m+3fMJGbk3YiBRZuTetjCEymOaAXMTwD19fUxyiUTYkIbJrPaff0ywkwpzZ/Ft4PuK9uF9vAON3dkHgkf7Vxk68wCgmUyiCjOh8KWYeXWvASqVFbTDAT0glCH1L//h77C6toEHb91TLJKCgSRVvvQ4KEAnnh9FYXX0vHzeTETZS0iDM3l9FiNv+u/XBnvOizeNBWVSFJxnU1/mD5lWpM5eE0ZDnJo4Oh+h5rlYbhqwjUzmEI7Lt0MIrl7cbcZrXrvZaSG5UPJLkpDlMBJd+nlcN67NBLzfwEtt+jvGDJtCvo4AtWEQqPDRH1wg5rrF4NrFIJ5R+GDIjFF8FBOZlshqIepdfnxlzCTbr2Rwzho3b9sWpsdXaVNmDfadTuGfocE9S8UbyKBcac7K8Eh56giLiswDgotqvtad1fGYLJ/lLMnvchRjZDXuBB6vZUtNAcO38Txi4r2U7xMAX2QyC6AsUz6Mis/NkpQUdq2JNAqRxwQ+12A9bODsq+8x9Ifw6q5IZdmGBYugeDYQ9jabtrWzBWe9htGvXkocKD2la44ao3INsg6wLwGBiWdSjDHKF1IlsYWBkCXjQin+nV5MICvAVHKGim1OkEIH6LnE5xH2YIOsBl08tQRscu7h9PgHPjQpwrE1A/c++Qz+0RnOByF6jomUfjYdHYadw3UCrDXbMDf+A379qwAX3zbw/mfvI1l7CifuwHhmwa5ZcO+5SBFh9MtnMNxV5GTNMBgFA6uU7SPDxP34noBNvG7FQNdlTIjPYlieAztyYFwQHDOFjU72lJ7XEfZPEfoBnLoHb2MDaRgjCS9gbq4iPTxRsn8kA3EvU7Q7aWuMea6LD0wSHMo6kmNtmpBV5kA3TQx6zxGShRV3pT3nuiesC9NwRE6ORxL1IC1aMxEPT2StSeadsIEo+e02gTSGY9dhsQ/k9JZS96jG5CkAicxlMpcKFlF1fVAWTnBflvkhrDsNkfgt+/RE+yBLVRhoOfJ4BN3mGkiND2RVOl84yI9thD8cgfK84Q+nAkDPY7WqN76BN17ZkAmyCNtKNGyRxSMBK+jPk5H5Rs8jghSUDy2uc7wGIlCt06sqRR4P1DQhrF76eFEq1RRJzcGLV+j2ejg6OcPZ4Qu53uW1O9hYbcl/tXQooBGBDP5jO2J7Y9xqtbp8DllLss8lIy6jPFyA5jsPpM1GL/aR5ZSPVOOBYlwVxYpUG9jYgjbiMHwMw7Bx1u3z6qTYaHmpCUO3YeeBfIeMgBwnNQOWpqPb7cNd2iQcDR1DaE4TSXimwGedbd4SD1hVLFe2GT4PxW4WpuFYOUJHplkYBBlOzwfS3pbXdtCyIyDtwWqvy7mj3h4cryPFoUau/GUpD0dwRtQpZO9UCMyKDKRqs+7795EchVcluXWCYgwK+67aizEnIP1apq5cwLRf//rX8LwaVjffxkrbRKvZljVLHPpw6224rTWRiyY4y68lO8/1VH+LI3reKqYt2UhsM2FAppWS2WSb+f03v8fpySk+/sW/wYqeKjD/v/8f/91NxSm3nQcX5y0isIjAIgKLCCwisIjAIgKLCBQR4EJURBWk6on7rhIQMkVehos1Akg7Gx4cgzIC6m9SSUWJnqIi6J8roJP2E1NgEvctUvUnW/A/PwbSGECqLpOngaIiw1wCQzMelBiqjqVdCu344rxSA5sLeJVWYSNR1a6ySddMdC96SMIQXs1DY+0tpNERYsSSvCjyH2VrKx4F29zlnyYW+Zfu1eqpzdoByH2rLRWvT8nycV+ViVQfK7ijKFByhkysCM5mwDJdOFYdNpMFbPOieX8VlPgxbVlkzIzatUAFWTGiMU+5njkJyarUGTfS1yU9Z31G+Td+V3xEA/CrhwAbN3z2TbGoAgRVD5vyfdcBDAKOzfDLmUhaVCvnpUHQ34FMlMOZ7aOU32MFq73VETbXj2GV8f6qCUd+6fTvlHwx3skR/G3Fr6ccdUSyXlXZTyRHimSp869WoGcOwt/TY6h7rXThWJKLSZ+Kr9J0gpieR9Hz0UTV8ASA9BpJIblXVigzoSPhn5RQe20AyXBB1lBEHf4bDmHCDU8mQbnqtReyWvSzYXW4//ujG0Gpm75zPCxdByDd9kOkgtqQgovRaChMBY4533/3HSi38uWXX0oiK04SeB4lcUrJVVWpzAxJWXGr8mdKiGqcTDNcZHGRfK9c04QE2I8EPK4bP/iVIrUjfaSNLOKzKgZsspDA9QGL9esYJgbOzk6w1HRQszmXqOThBHvmNeJ6G8ZlVYryJnD2Nb567qm3AbX45vG1y7NJwOEhSofwwx6iyBdwSKdPChneiSrmGSu/ql4onj3m8rJ4t8xKAP8YSUO+1yhkssqk95jhUIC3TN6m3RT2qgfPr0OLlTeQ7pkIT18qAKkC2JUAkuFtTfhP6aX/Szm+JJPji1HbeC2/ptsA5dX5Q+ShKKNXBLhkPtMbkkecRfA2dhCe7sHIDOjOGqKdAfIfTOj0kGEStihYoe9XKr5IbPchYC/BrNeRJymywYE8MzK+SwBJ5pLmuhqn54zJVYBAUshjz7CCgaQ7iGJfmFKWzeQ6E60G/CBF348QpgZGPhlhQLuzipUlW1gOqWaj2wvRH/QVS5xrucYmsjar/nOkLpCOIlir9D4Z4v7qb/Dr3gAPeofic/Zc+xQtdx0jew+2l6H9/dvAxRC6WYPZNBAfPFMMA0nYK2Y312HCS9dNaFoi/9WtBtKgC83gzx4yt4mgO4BNxpGRwnU6MDQHBuUHBRSykYV9hEEDUf8QKx88RJKESMMUzkcEJxKEv3ougE8cBwAl4YpDGPflvCx9ShWYiWyo0YDRcHG2+w1yyjCGPZhWDWYh22WZ9GtR4y8l8Si/ybWmH/RhGRznK/siZ0nm8ka9LR5gmvi3VACkAgyRnkywb6pIiOMD/RRlfVhccFl4Yb9nI/o+UqBnUXAgn1MW0NGTqbaKlO2NLMTC74jnuF92gAsXwbe7sN/aRvh0F+xfE3KzU/NrMem/2fB4RWZSeW9JEUhRDBSFlQKJ4nz6H8b7+2rNYRDAIyOlACjIWk0SJWlm1eU14pMEHslEOjw6wsHBgTB9vdY2NpdNbGzfR4MMx7Cr2ERZya4xpQiSoJJlmdDoi1d4FXm/oN+PjfDrPcgkVu5DSsEHNZCj9sFbCHaHyIOBgHdJnuPZ7gFqDrC01IKlpXALAEsGcY6tSQgjNzHsODB7BnQ9EHUPkQ5PE+XVJYBpVSJ+ah9XygDHXSVPLkUILDjJcN7z0RuqPdr6MqXsTNitZQTdAzi1NvJaDSalR/0jJFHpyaSKOSg/x4PrlJIhJrfKsbxYd1YbA+cuzvNk3ilvJ7KnU+kj/CcyfIaOfr+Pw8MjnJ6eIQwifPnlX8KttaFrsXg9EeQT5lzBeKKfnkj6aiZQayHrHkpxIEFA9fzUvm8YWfjtV38t733/vfewtP5AWFScNxcA0pt128W7FhFYRGARgUUEFhFYRGARgWsjwIWYRQ1oZGjUXMBI0R8MKY4hC2JZAOYB7qza8CwmNfg31t+phBYXmf+cB+nzE8dURvPy138JANJlLKZ/ujSGVtEqPa/kF0mWKsmZsd9IVRZHNt5qI14mNln/JglCPv8kR+rHiPwQud2GY/kwPQsJYsCoSuOVphl6IWWnCtCva0FzE9QEkaBMaqU+jxIPlNwpWEnlF4iEhbRRDYZmwTI8eY9UGHMjclMG/DUb922SiKVkhyQ1K+yUCW+gH5n4LZPIBFRuYi/dFmApJaAkYVEk+iYYJjOSYNcCSATbdCaEFIuibH8zwY5Cg51V9ebGKuK9l/KWmRJqhb8GWUhM5Nh3Vq/1orruEd9GQokJD6NhIPj+eXEbl3408yT8yli6721Ca6UIf6MSKVU22CzJOiaWWKlc+klRl37ab4igzxU9+woQx/fwmOVTVMZiGiSbF6Obus+s+BFwq3obzY3/LYCuEuCi1N4VsOm2fXeaxVBpi7f9iHnnkbFLWRcmylSFborRcCgG0wSQlKSOBSZM6IvE+ZUSsvx7GCrG73yW3vz59zbj0G3u7ToGo0wdhZRazkSxMEkUA1R1TuXZQE8VejTs7u5iqdNGzXXh2QYSVoRLNf6f7rjtfZfMqgnmllQ5v7mM6TRgde24IiyzFLpJbw16OZxhxES6SUN4B1kykuSpMFfI6mJcK+lvss8020Ie+NeDptU5/ZagKMdfAXl3VeGBAn94ORvqGReMIU13YXVWUc+bAFnpZkNkkoLDl0W7MJQUFYEWztKUhXJWYG01RUpUZBntlsxPVZC9GjcykK4AZNNyk9NJ7xlMVc65estS88Z4LFSsHilKIAoqrBL17WSqcGVCBhILbPLwXJK+Ud+C/aCDuldDeHaONCwZYCp5KpESTyMCSwY0qyOJ8Cw4kISzYn2TBaQ+P5cM7HwW/zQDSa+tIOmzeKIQtBKZ4RgJmVKOjTw3ECXA+fkIF8MYRvM+0uACWpajs3EXK1sefvjNV0g1MqdspLkB17EQxSlGIWDuLMGgL04YIzsLYW2biFcO0Tb/XzztkQnyDjrLK3DjezA0F1w2us0UxpMI6XAPWmbBXV+F7g+Qh69EGkxqjTIT2djHbSgAEou7bHcNsX+q+BXsE/aasL24enRNE467AqezAXPLRbofIe4dA/ROc+6gu/sYtbW7sNs2rHUbmZUiWz5H9jc96E4LcXCBvEhIl21KnrKwFii3rMYvykimlBbULYwGwFRqLQAAIABJREFULwTEJbZdqzXgNu8iCy5gOB3kBdsv1x1h+Ejr4LPLlIdnOU77YY44DLC6soI4LphthFTlhLI4oBgii/3T9DhEdpb/u2fjz+Q85326hNQeIN+zxZOR/WIaYGSwzbVtJOc9WQOQ6cXrI7vP3tmW+i8CRywMMNomjCUD4aPLYpPS/2i8JpsexEoftVmFP9cOeKpjyRhCf6diLBPFgKmj9tOHCP84lPmcc4dGvymy4cS7NZeCizjVERO0EW8rW/akSuaOUqCGFGgc9xMcv3gkjLC1jXtYX3bQqNeLPYwC7wkKqiI3TaTnTM7XcQz3Zw+Q9GJEj9U6U/ZLlKArrlwzFRBmtTYQ9E9gch9qLYkPECsCjo72sLGxJgwv29Jk7ie46+3cQ/h0D2moI3tYh/aMQJ8p3oCK42Qgpw4myAjShU2oYlWBPostlbm0hdHFAbzmGuLhkRRzEhAdBRlOLiIEcYqao2Ptk3dh6xm04zPY767J1j7+9gRp2EcujEvu75QUnZoAS09cMiZnP9SyvVJlgndG4FbiVPg+0uMwoe+XAMdkjCnpvTjK8Mt//CXW1jbwk//u36L39Svo6RCO60oBjYzBBFsL/16OS+679xB8/0w8qESyrlhzHB3s4vnLQ1h6ig8++AC1OiUAo7Hv7wJA+tOtqxaftIjAIgKLCCwisIjAIgKLCIwjIBI6lChDhqV2DbUGsPvyVCoJqb9PeQcTEdY7OlqeStiXIINaUM9ZYf4nivE0gDR9NQJwqFXxnzEDqQz21WcxDRxdObNa2iysngr0JOwJpbPDDZQCasr9DCvkIfrWtuHApgxCmCLoDSVZSo16r+UiNTOkeiFjUSZmxr5LFQ+kiRLry2tQHgzzDwKgrNTjRkY3WfesnjP9vLgRYUWdVMZlhMC4iVdMKiUtJQL0/+QtdRoIoBxE+PjlGARgYq306rkJRLpN5X2pbx/tvRrf25jRVCRJmSwpjcxLMGg6ENNJDTGXz2Podn3MbhlXyM5JTl4nYSeVtgRAghO1+TRrl/Jk4l1giAyLuVFHchzBWLKQHCs2TJnguAIgUVZkdWOC4eV+eA/+N8/e6DnfBkCaZl6N5aNYjT6n+Y7ZRACcByuIX/iwH9TEAJyHyAtaNrLRyZhBNcvDhRJ7V5I9sxKqBUjC2JFdYHTMa/2grvhgzQJZ5jEEK5GeFb8S9Pkx0lqzHuZt2AeXHWJSro6eTFlYyOO9UUuZ/abSQ4aVzUFAGSvF3P3666+wfuc9vHV3SZIiLMRoNOiJpHT/y2TZTAlWmc5Ktu3s750HpNxm/Hid26cck657yOn/wUliQm6HCVodouzEZK1Vw9Nn+3BdF5urbRicb5iBLo4qc+p1ruG25xI0onwijerpKcLxcWKMm1Nl/boxm3cfE99VACMED8MkQBD2EIYD8dYwyZrIE8Q55YNHSpZKTCVKOgKT3bqSDGQ2sAqYzAFdSwYDZbDIKBwfM8AWnuu+u4IsyOD/cKAYOiKZ2CpkbFUSjzUcZCA36pRCbUK3lpDHXSTREEZJPS7mV7O9irTLxLEOo72O9OJYsTIpD1U5posZ5o2/1b4+8fMcrzfKYRLkL8dXNeFcCkPpkkiFAEhsqzoBBSY/dSWZ5FoutMRA77Arckqtu+sIovPLtQSho2KtxMckT4r/tZYlJgIoyVcWyeDbAkgEAAovKvb4sWwl4yrAF9loZDFGsARAYn/TcdIN4McaYmcDOj1fRj6aDRsrqw388Pg7JBnBXYJNHvLMh26S9uAKyKNRMiq6EMbPoHeKYRuo3amh09mE2ashOk5kLcixKk8Gkvi1LEMVwxgZLCuCnR5DSw6U9+Tdu/CfHcFob0KzE2TnZCoOJXaGsybgURqeqnWc3YRjtkAHHJNyZ/UW3PdqiJwzGLsdBLuH0DUbVmMJw71nSPwE7tt3YTUsZEdncN9bQ/TtPnTTRhgoYDIncMU2XLQN3V5BHhZ9QMYswOB6SMuRJH10e5Sva6Lm2KjtPEB0cALNbSHtH6r1I6X5Qv5cFNFNTPI5hiOugSMsL6+JdFkpiTiWsJNGTY1lsjxmM+DpORO9PAdiJbdZyuSyjUXPRuNiiVkAku6uQ3N0ZEmGPBop+c5i3Wff2xJWtrW5CXNHtfmklNBNAzhv3UNyEs2fC4s1WdWL6drxVyrELhdB1bWSyLkZV9ff1tZdpBeRMGQUY0it1cV3V84nIEOWi4odPayENUcVDUqrc93EYg3CkP4F9vf3cXxyhiiKZO5ZX1/Hxt0PYGtD8Z3jnpbPy3UdeF5dACTlITdEJgxQQUYmbtO5fw/5KEV6tq9AklyDtXYPWS/E8cELxHGKRtOD57JdkZ1pi19R6+FDDP7wHMNeBG9zHVpwLGMMZeAkSmZdsfKTC9XWOptIB0Ok8WDsHKsVQJZhLyNKLwBrBUZ0JnufKA7lu+LMwkXfxzCIYT68g+aFgZpxgdqH23CgIXjyQu2T0JQ1t8BAFWacTnag3RbfqllHOZexWan7V31BigKo7JBQSjMuJMQVO4p+R0EQ4fmzFzg+OcW//h/+WwRfHSmWdjSU11k4I+EmYCgM7AxWewuj0xfyO4tqap88lCKb/+d//l+k6ObTTz8VtRSCgQSteB0EkxYA0m1XRovzFhFYRGARgUUEFhFYRGARgdeIgCz6uHTNUnTa3CRqAiBxIZsTOgoi2HqClSbQqpvCViorJkU+7D9BAv42t1Nd/JbsKNlc0GFUjj9DAIm3dUMF9zwAqYypvF5uXsaBVpsl2VuLNhwrZknkUVrc44hKooSyC0xFWHBND1qYo3dxIZu55lIDORVi9AyZMIZUrVv9i/cw+ooSJ5RCLDaXYwBpcqM2BpCK96vK3cuDGzf5nxggj5+00t+mSa7JqkWVcJVzpZJQSaGNwY3bNLDXOIebK4ItJfNnDN4Upu/ex28heLR7CQzYDbjvrIq0yE1soNskM+n3w90gq7ynj1JWSNMsVU3OKlUCQ/SqKFlFFTP5kunC/5Za9ZROKmXxxvvqOYnLam5l1rWPJYqirmxYSzCk9Bmy761B246QvbSRnrHKeVLS7AqAZDdgby8h3h+M438FDHmdZ1m0KbKMksOT6/0Cis+VJAkZBEUbG/e1SlxLAI+x12usaM5h3/fGQBdjzYPeADSYT84PxkkgVvWXkoZXEqxznoOw3giQkA1g1iSRnnQpoch2MCkbJf20cg+q4xozz30TBtJrhP+1Tp0loXi1AxTAUXk/WQzvox3oHvX3E4SPFYvsT3UwGeU4riRSBoOBSOWEUYT94xFOdw7ws/SjIvGlQG0CRkySscraMi0x/L5yVIJ+U/xn3cdtxpBb3T/HZDEGV0kjHsIAFS899QmGZSJJcziWCT/SkOs2Xh2F8IwBVtoNGNTWEmN5o5BeUtKUNx1vcg8EZe0dGs3nyg9tcDgJIM1hIL3ud807fxqQJwOJ82tutxD7B4iTEcJoxJSuTL5S4KA6nyrs0CyRw8rzqABecpRSa2UfVQ/halKafcNaayPtxcj8roA3HPsn+n4BEjv3t6E3TAHZhn/oFYyB4krIouH8Ztg0g4FjeWjUFICkmW2kAQ3S6eHB8xTwRfDEvc+E+DE0Mk4jMlAKtldlup/pOXVNfRKT6nK7ZJwWBQfjIoSpBkTQelbSW9oql1FTAJJIweUpMk1Jr9m6i3SUYHg6krWGs2zDqllIMyarA2F6aJaHPLxQpvJjFEkxzUr/KvW8mFTXFQgo4+9VGcryeQrzguzKPhlMFQ+kAkBikRfHC663mKQdBZRj89D3Y2HVdIepFAzYyzbil/TZG6DXH8ByPMQJWUtLyAgwaLEAZ7ZpIY18BEMCKQNJ7LaWNrH69jvIhjqC0bkwKt3WpvJ+2qhB5eENGBs2YKXAUQ+1VR/Z/nNkcFF7fw3B75/DrK3L9yA6VKwdtiMmzOtNRBf74ttCeWHPasChz1btLtA2YKzZgJcgeBrDrNnIuym0JQP5s1PEwwBhpw09zeFFPWhkvEtcM4QJx1MTYDFceA7KJSbDQwG8wUQzg6xDQJ6aV4NuaAjCc3S7XXiNLTj0IWtsyZqD8oRZMoBmkMGSI6MvD9ufsEFieeb06xFcNwfCYASvtYXEJ7taiT8bzU1kHHNKAEmWpfPZZzJn83q9DQE/4+O9MQhWNu9ZAJLM1VxXeA5SMrYoiWm15C1ZOgISHwSSNFtHNsrUuqboQ8JeTkbSZtL+fHlMabc3eBiqNnzJalFTRGUfNiExPnvELwEmSqoxjmQZyZ5VAAZKfPJ3rvEzAX7K/R7HTkpYCyBhNpAEF+j1etg/7mOwAjgdE0v5MuwLH+urbRlfOWZRSlY3POgaGU2JUtgoxyDZ7xBd1lD7/KGsR4d//KPIugtoYyzDYLtORgjCSACRFLFcs7O0gfz8CJazgeHJvuyrG606NDtHKpsSjhCZyPLJlixlpwKctx8gehkgC0ofSgI9OgyLkrEXyAxqQZBS5CufWmGcqfGfc20v0DGMNKT+ufgrLi2viMQb48qiO5NAWcprDJQiQ7FfNkxLfMFmSuRW1RFkX8Y1gAL2CPIwZPws5gdKGV56LsnrhoHT41P89ne/xdaHn2JJi7GxuSXXwkIagtG1Wk3WQiJVSEDQNBCGkfSxwPfR/Mv3EI8i/N//078T8Olf/+IXGA6V1xW/03EcFYuFB9JNy6jF64sILCKwiMAiAosILCKwiMDrR0DJ0eUwdaBRt7DUccQItD/KkeY0xs4FQFqqZei0XNH7Fi4KK8MkUaASAf9ch6rMneEPUfztzx9Aev3IS/LGrKlNhpjXlrSiYq8kJq1ForUwRa9+izKRzWSjQ71rVvVRrS6NuJUxReOa5u+u58B0KF2SCIDEZA2/yfo3DaR/TQddVjaXouKlvN2kXEMJIJUeCpe7OQUksVKOFYqEtSgFpO5EyYXws0vZkDHsJFiY2NzK9VMWgVJ8f8qDlbhiUlzIX5SJsdJPRHx6Ul829aJzT9Bjq/PGMmvT1y5AT6oqT6VvVDZ8TEqY6zaiF8dj0/LaF28heu5fgkJ2Y8JzqQqAlYDTWHZoRrJysq1c/jYrsUqJImmHBDGqSf2/3ET4Kx/O5x5yPUH8WyjwSJ08/tBZAFKVIfVjn2uZ/2BlbrxPaU9cZfxMf0kFxKleH587wSIBgwowsWwT/J1AUdo9FhCxlA6zt+9Ac3VEz/bG4GLVl+YmCUHVAAyYNFEmoF5JCkmVrYwB/dkeHFc8DIqx/pr4XwnFrATwHDbTaz+rqjxXCXhNtY8JWU6y5KaSzWzPzpdLKkxdZ5KhcM1zve21lgkNJinJQGJ7YCV00lzCN53/DZ2/eQvvvP1AxjD+3fPYHxg0/h5LQqusdJekiIxrTM4r7u8lw1Zd0U1gx02v3/a+1JeR2VlJgBpkMySqMIBJJBnvVeLPYDIt1ZBmOkZmB+evnqPdrGOpYUGDSiYr747bAUivdZ1FXPgefgfXNKVU5E3xKMfqeSzNK03kdaRHC/lWs7GNNDpDGncRpwFivY5w8FwBA2MjcwUgQbcL0Eete/QJhH624T0T3ZpNPxaAEqDSB6YPPrPiPOcB+R9AepEAXbIRziQJm0X9ggmlfC+YKWy07otXTQ4XeU4/GV+tCykTK8wpFmrEcHfuKUk83VbMnjLJWVzHNGtrgjFbgEPTwNgYFC8T2beQsrty22MASa07mEhWtSwKCGUimj5femzg4qgLI9HRWV1CYgfILbZtDxmZYKYGvbGKrF8mestvKgfA8nmp7xHmGL2HCEyUEq5TFyfPgzBQex3xxZGABzy3TMTz9KNBDsc2UXMs6JqBZy9OEcFGwg5o6HAdF0lmwtxow9/tIvSPJYnr2C7CIBCze8vIYWk5/GFfPJxYABSn9Oaysb5xB3ZtGc7ONvyTEFrQRxyNxEtFktBLS4rZ7+dw7tZIlkMehLDXgOjbLtLhGZxOA3p0ApvXGNDXR0eeRYDJwpUAme4gzQLoWQIz02DqDhynAbe2ApOs5MSHubOO4dMTeG+tIjtKYNyxkT0+kOKlTOtgdN6Fng/QWqkjNVLQVcbd7EBPgOSCcm4pNNNDEl0IxUxBOmqoJbhvWzaMpVV0D/4IPxjBtZrwbLsoTqIfDdstk/Qecq6tiCvYBFtYeBNKTEXuW1hUHgK/B80mOHdeAEg5vI9YOPS8YHrMl8vkWiN6sSdtgxJolJPUXR3hk8Mx4FsWxehWDdb6KqK9XcVgkbW5ar9klFFjkH2LRT8l65Lv5RhIKVw1KFwFnHlOTr+ZOW3z1uNvBUAqLm8sv6h+J4Nuhkxl8QV8NgQBOZ6wTC1LCZ5Tts6Qv4VBqFQSxBssLJg0ZKLQLyeC7TjInGXE3T0BnSy3g+xjA/uHezg43EP2g433VjoCIPKo1Tx4D95C+upQpAxZLSfMWtlTFIobGsAisOipkglMox4S9iPK0QqAkyFL1MxHjo94CdlrsOKeAB/DgQ+77sD2bGhGKn5DxG34X7IbpRguV7KIRn0Lmd8TkFodmfK/E4+6PWH1hqFPG0gFlnpryOkrlXbBIrFQAO4MRydn0J0ObC2EyWnEacPOu8ijEE5tVUClUj6u9DWW7+cYNT0uVeY47rk4Doh3klq2KMXwon+xX41GvlzDYNhXoFqW4Oz0FLsvdwUY2t66g7ffeUfNOYUfpBTTWMp3s7rOoZckAVVTz3Hw8jEeff8M2+st3L9/X+6fICLbBZ/FAkC6dS9dnLiIwCICiwgsIrCIwCICiwi8RgS4OJaqIxre5mi3aFyp4eQilKq7NEoFQGp7GZbbrgBNGhNHrBBKE1j6jArp1/j6H3uqaGgLi6oCIhXJNVlu/zlL2PEG3xD7YDKCG8skUHr6SvO/UmxXMIJU5R8r/orEZbHpY1ku/8fYc6GfBol8hqW76Hf78P0A7XYLlq0j1Qkg5ch0BfDUPn8H/q9eQBMG0mWVtcrcVG9IVSsyUakq2i+BrvI8VgrzrwIeVSTpZCMmyQFVacpqRdnj8PP0XDZcfB8VKv6UAFLpaSRSIfsXUu2pkhcu7LtrY1YQf7fWV8YySlLROWUgfl3fuCnxWb63lEorZUyYQDVXCSApQIKJAudjF+E3waUs3RSAdGUDWfFtukmG7CaGxDSDRgzOgxPUv3gLo98cwfvpKtLTFOHTFwJyiNdNJck8S8JOWsocaZh5MZ3LGpCBxYDzzl1Ez85gv7WM8I8vryRdxkmQKXCkvL7y+es1Q5hm5TUyqVSVrSOgKz5HBQBIKZs8yBAfHPwoAIlMI+/TbWE6Rc+V58GbSMldSfZIVfxsGR4ZT2YASBOxugGAvO38MM+zqXq91XPk71ksckT2PSbYCdJdekHc6AF1C38mNWLpzOOK9ArHGyZtWSGbGS0c1/p49O//GrWai48/+gj1RgPDwUBYSCX7RMYt+jSIfI9KmknCRsAkMg8mYz+rHVfHgNvG81bnaUyURWrecJdg32/Df7wPrShK4d079RriNEUaJ1Kh7zg16N4q/FEfe3vH2NmilB3lv1Sy6HXHwGpfL2Wa3qT/yz1UEmNjiR5HgYvX+chVY/VaMnwytuiw6muylkrDIxhWhqhVx8WTb2By7pTHWxZV0GejhbyQtWIyURGQL718qoBpeV1kc2J7iPgrU8mFzulzZmcLxrKF5ChUc8TuMRp19pMEWm0dcW9PKtQ5zzIhSFnYpU8+gXUQIIvoQai8fwh6WXZdpRCthoAF1nIN8cG+ME4kUVkUN9AvRPkkqXmyOm+V7FeOXXKXFaakeLUM0rn3c9sxpmQgkYnNf5MAUib3ohOMgIf+SQ9aogmzOtBHAuzT8ydHAqO1pnx1AsrVSTmLJPIvGfpM/FIGj16TJrSczKIVKeYIfngh98cxh/1AvOmKeYSsAeWppF5P/cMJAOnxcSj9Z6W9hLrr4Onzc5Ghi80cfjiUtb1t1+EuryI87cEPzpTMlzA42N8SDPsXCAZdjHrnsG1Nkujt5VXAcKAb7L867NYdhGRT6qOCPUTfFk2S2YwRIZnmJ3eRjRKEByPoqxqy/QukQReWEaD13hKseATt7AQ6gbBoJAlzsjyiNITh1GHkEYwY0M0WGltbcMMQGv2YKLP9cAejx69Ejs6wG2i+3UL/8Tks2DCzHL29V/BHIzQ2VmC1PESmAWvTgjHIxG/PqK8hiyOkjD/ZYlFf9essg+3WkEQBjPvrOPvueykq0iIf7c429DyB0dhCHocCpsjjKOc0owbDdBEOzoT9JawNggy6jjAnC6iGZEDZRsZHg/PgHuIXe9IHyART45SialYB09pf7CD4w0jka63VDWnnzsPaeN6WbkUfweM92Bt3Yb6bIvi7C2GRTABI6pPHAFIeZzL/s82RgUkmYP0nGxj+45Mrw/2Y3Vf0uRvnw1kTxpUClELZgH8fM591AUiTi/3LT6i8j22LoBznOz4rznfSFzgnGoZivLD92ZTP7I0BJLVvMGWeyfQatGwk7YgAQ/Pjd+W7LtwX+OY/vMAH7irqniPtkW3f3dpBfnIgBR38J8+pkCssn73u8vv6cGodBSDluQJUeQXsc6YrDL+MawxdQxam8KwaBudDjIIYK5sdZFoCzdCQkumYkrmjICch0ImkXBXULtAZGet1iDcc5wHNVj6w9IDKIrjephT1RUOyy8kUdRElKQzHgR+7GA04PiWAt4Tw/Cm0JEZz+Q48DEXCbzLOCtC67sjYP4o1SdmelYcR91+F3GCew3YbuDgli56ShIkUlvCOnj59joP9Q3z44YdY39gQQFDuJ8/QbrflmbGQRjdMJdEXhYUsJK2mLBx0Qzz53d+h2Wrhww8+FMY2nxmBqgWAdO2jW7y4iMAiAosILCKwiMAiAosIvGkElHQOgSCq0/lhH2vrSzg+7MKyXWRcrGYxlusGVlq2LMQd24AfRLKRummBeZOHyOsmmF/3LqXCTaq21T8u0kuqfil7wAWrVLmZZrHhVyaisjG5hURfVT5PbeAKE1J+d+EFMAFwqV8mNpCve1/l+TfF97rPfS3PkJkbRHWv0g5YKxuzktNBMArQOx9gdW1NVZ5rrMOLkXDjIslCBeRwoyVeH+PP1mBw483tBwEteV7KP0nOYsJCF5cjJaOnkCMVxzk3Op2/Ln9X25dCd/xNgz/1PqmiZ/I/PFWgUQWIGUuSla9NncuPui0odN25kkStgFFSQR8XFbhlso4fkPhyHitTmVggK2bcpkqptQIouuJL8Rpm8ze1zzHAUly37rYLcENdNxMoTACVSU8mOavJhokCfF5vCWjPSUjOvEe+h5vaKQCvmpCmqXXwza5IvwgwWJx/Wwk/Pn9JOFo6kpPDcbJ0wg/LbsCinEqSq6rpaCAAH48qaFZNUt8U38uHasD7chuZPQB2G8rEfk7lr9L/V/JWV2ThqqwfembcAHrOvL7iM+hLIqyEPwGINHcsm7recRK6+Ht5fyWgVF7LjQmzeQDSFAtCTMCLamJK2TABFseJVEern2N88803Itfy2WefodVqSQJlOBqJH0OqUSpsOAbAOd9SqoVzl4BIugLg2Q8kaZbrKhFVdAzxLCQDrbM2maQrGoYBA0msDOWZ6KL8kqr2ZiIsERAjjIbwox7i2C/M7jkGq8QSpWd4H5rZgrnTRPzHl7AtVySoTNOBY9VBf21+lsyzRSKQA3imWTg6C6CbFjbffoDcShG+eAKVlNJF7o+xktGfQJpRlguQ4cR5gbMO77dgIbPdsj2KxKNiC14dK6szwuxZowTcquA/x4bbjM+3OUeuScbWSCrUKRWkwUSW+FKBnWgeouErxEkoBRhkRHCmssjgcDpIgwuRLZL5Ux5DrhiNwixS1evVGdH7+AHijT1kf9uRceuSVZBDNw3FlAiOYLXuILcBf+8VdKMlxvA1b0mZoNtNWPoIJyf7sBxOzeq51Lc/Ak5GwkwnUCpNj26DzrLIb1JKa3zw+nRLsBHK6PF6KTlnrrUR7ymz+ulDASdkuSjWVMmqJTMzOtgvqt4LA3eRhiueL+ewnLJsXCsUjCvKvel1aHFUSP/R/MaQNS5lnC5XA4R/6H9kwWQlPMi838L50Uvk2gCNlQbiPINpaeLvxcNe20ZycjCWdy66JVL2odomkNBnhGx/rn/4rCKRprNXLQweP4FtO9DubEktl3YyQJIBFv3Qgj508RXTkIgiAAEodY80jE/tFl68OgbsZbiuh0H3VJh+pm3D95lgpmykCctswohPYeaRyNL5/R6GwwG6gwCm7cJrtNBodmC7beQErKSRskiMnir0OGrK/kDXE+SaAtY43rCvR6khIIxzfxnpKEZ+dIYsOoGujWDrIUwzh7e+Avehheg3xzA6daT9DOnoULyGUvoRmU3FDMoSuK0deCtt4JxsLnNc6KKKHpbgvNOAXteQ+Tniwxj2QMfoFe9pD2uff4h8W8Pw0SHs9hLyMFdzp9tRzzoaQPc6yAaKKSY+bLL2StALDcTDl9ApSYYYTn0bRhbDXLmD9CKQscV9/y7iXR+ZfwLNdETeeSxBWCkeUQVaNelX6lCFUcKeqa0iGaj1VgkwlnM678/7SQfhYx/pcACzQym6Yi08SsfrgvL8xs/fRlw7Qfq1q9ZNRQHOeB4rfrfvbYvkmr3jIRulyIYp0l4A6+cawv94KuuM69if5bprpkzsWEVAGk3RB3nNZJqpNT8BU3Wodbe6fo5r+phtPav/33Z9M3P+1+gnqBgpnKMITpTzZqo3kW6Z+OX//vf47OE22u2mgPglHs+xlvNoHIciUZfBRm7UgeBICkDihCBJplQWLBemvYTIP0OSKUaUoXOQtBDFfQE6LM5VkY7RsQ/DrqO2rCHK6Rs4c9gb//FW919Zc/D5c+02zyO0/GDOU9w6xamN476GhjFAs0npPlKIWHSngKycczv/JyB2KV9OwK7FRalq/0WRIdcmQp7imFPM2ZyjRJrPW0PH2ZmsAAAgAElEQVQy3ENC76pEFZPkZG1ZDn75D7+UmH7xxRfKy42+gGEgYBCZYeK/Z1hICP4ik7USPZC4/klRQ//iCH/4wx/gOhY++ugj2XNKS1tI2F3fuBavLiKwiMAiAosILCKwiMAiAm8WgcJ7gTIdRo4w9rG01Eb3bCCLNlV/SQZSjo1lVcnFDS0Xn+KBdEOF0k0L4H9qAEmBQJcAktR4Faas/C+rlUogjEkrMfIdSwUpE8+bjv+/A0hvDCQxOSMa4ZRANGRTYOkWQj9G/7yPRqOFeqOOBClSegnoSsYuzQtt8WJbzQ2KVNoz8cTNSsaNJ7eaBqxaG3FwhlRkjjTosjmg5AM37goGko159SGVxXoVRtV44zQ+twDw5kJPNz31y9el0k8qw3tF8lJVl4rEzoj68orpw5/LY6bfQyFrJpufGVJITJplfjqWOZu54Z4CkEoptInwFEALfXCYpJhOlI5jNQdAum1kJBF7S4k7c2kT2Sic8GLi9zBxaXaaUm0rcZkCPaoAlL2zDc3SkEdk7AxnsgaqzIKS7cNEZgmyTd9bCSLRdDrae6WqOvmsmZwU74jro1FeH++vlKeT+6DM4YN1Mawu/16ylPg3OQqprSoION02bvr+6tWRiWCsGAh+P1JV7nMOJiFE6qoEkAo/p+nTKbUT/LCrkuFz2CPXAUjue/cnZHlmXs4tmT5zb6Z4/5uwrW7bzq/77jGAZNWkn6VJJAkQ8Wtg9btNs/cQ3333HXr9Hu5sb+PsXPlwtFodrN15H203Rr1ek8RKWRDRalGSTCV4ywROUcBcJPEVqiQAkrAbKKdEP47JgybhMnYXiSDLdkRWxjA1GKaOIBoi1Sz4o0OklJ0SoInJwLIymTJflOlhYtyBRlayacMyHBiGDUOzRWaUJvWUNCOYJm2Y6Te9hrPzHjLNhF5rw/3Ag/vkBFHow7YpV0QZn+J7mIwU+wmO+QSQSi+Nkp3DXDmTXJzvmXS+Om+rvl+ATfTnYaJsxjhL4J/yP7dlHb1JOyn7TEIvFUoF8T6ls5B1xHEwFCCNeWcCAaxSl9ys4SKN+sqDSEVRff14HXYVQCJbwViypK+R/ZBFPQV0kNXmtGBu1hHvvlJDTpLT6x02ffncJtzGJrLgQtZ6lD4igGSYTCSGQKajbq/CMlyROdPor8LDasvnZyItp0sinSwio+UiuejL7zzIhuLfdU8VDYyPKQlQxqr0cJmWHtToAUKAdrwSUJ9SlpVI82FbER0kwN68i/jVvmJukXHEghQCAbGv2nYhxUQASWN7Fk8Trm2WxI9H7x5LIUCcRTAoDxcrbw+DTCuRA1aHMFVI7qcEV2sTCPu8YVnjKHZRDq22itgfwtaG8jn02UsHOZLhBXKdsmMu4v09afNke3l1ylWFCrAlKGQZiDQLJ2cxLkYp4txDOqL/JL14NHCpJOCqJG0z+MMLDAd9JKEv7YbyVKtrWzAJXpH1KGxuyrXR2ylDlETSD3UCaZRAzEbCGNcIMMu8TnYQJeQo9Qag3Ybj2TB7Z8ijExhGAMdMYViGSF07f5Uj+0cbmkPtYCA+34e2vYHk5SksymvVmtCjPhofv43o8WnBFr9kZsv8eGcVMHOYy5ZiOz0ZQKeMmbGEpBei/kEDWltD75sn0AwPptGQfsx1J5PYSo6xXrA3DGFDaWlXpPsIkA9HXWG2cN1PFl3dbUIzmsjJntIt1P7yDvJzHdEPFzLvpT6BoIJFVEqkyrpFSUYqCTvO9w1odg3p8Fj5YxI8SYNLAKnov3zNea8txSolM8/98B6CxydwHqxAszUEjw7GxS71n72N3AmQvNDEy8h+uIH4RX8MIJTAD/+bhRmsLUcxDLdcZBcxzA0H/jcvhGF9nf9fCRzNBJrmAUiF39EkgFT2kEzasPjkXHO8zvpm1sfQI4yfQdYLvyqJQ6QE32FDW3Lxt//+/8LdzSXs3H8LIn0cdmETMCpk8rg/5FzIucpe6SA7PVbjc7Gwo0Sk7TTh7mwi3OshDpVEo+xdtu4g2HshfcOi/Gioo388gFurw10yEeYERK4/bnP/fDbiaXmxL/sMds1yfTdrf30552kw2CY1F7s//BHtVhPNVl0VjohHki7MYY72SsWh8MTl/axuITolSJzIeoZMZI6BHEF4vuoR+njeonRpFo9kbCr/UX6S88bByyey/iED6t1330Wr3Zbv4tjluZ6sNzieEZQy39nC6JHyzxU2Wka5wlj8kwgi8Xl9/PHHWFldXQBINzWuxeuLCCwisIjAIgKLCCwisIjAm0SgXMCzElkZwCayaAsCJosoD8DFcIS2m+HOOit8qWccS3UQF47/uQNIstkufSNK5k9FJ5xm5UwwlHEQg9KKVNCfM4A03gy+YZJWeQSoDQO1v7M4FbgRcY7+xVASk416Q+TrcuI+lJEnF4mmrdygaRocljNnuWjVq0JygZNgigSChTCnR0ZPKqMlqSNVoyoBI4mSInGkxB+KAsgqcCQeuEpihUeV7XQ9d+nm3lRWgZbMI/EzqgCqRnsNaf9CNvtVMIkJymnJHrn0GRJK5VXwNQIkrB6tMlj4ungelcymAoQqGS+UPyuTbuV3yGeantowV4zk3Xd3EDxWcjrTRxUkmCXTNO3hM77ueQBL0eZEaaRkY5EpVTBaxpIu1Jv/5AH83/8w87rK9xPg0euGgEeUaUnP40ufkwowR9CD7JsSWJsGP+ZK2VWfTQVYu2mDX27gSxCovAm2Det9XXyeCEbZd5eEnUQ2mMiadBNQ7o7G88IGqsg7KX8CepOcq/Y2xyPk5hY8+4xpOT6RDaT/1BQYWAWQ6N9UZbHNff6VKu0Jn4VZY9A8r6Q3GK+mK7NfKzav+31TEjwENHRbAUisyOacQmZCaTJNzwEC8U+fPsH+vpLy2bl/X+Tujs/64hVHiZdOR8mpcX5qtZqSTGZyS8mWFZXAwgCRMmAZ61gMMX4W9ImqGp9zXBZJMo7FlKQyZGx2HBuhJEwzjBKK6QDR6JXyjpPiClIRWHjCxBwlhQjo8HcWavAlMo0oOcPrssQY2+H9M5knYzP5pBkyg1JOPsLUhNfexqv4CObhGTrtJmxDJftMZbqojgqzSsTGNCX/I+OaRnCNkkCFn8a44v3y7aW8qJJGo1/PJIA0HrspqTaHkXhbacxpJuj0uCJjHgGEwZ6q8OZMJtK7KoYKGMqE1hNFgYBJSRbLzwn9YuiPojFGBdg8vs0yIVuZ6aqg+1RbNr0NaI5iOOR+ImARWR/0oHFsD6YAjz3VRvQMZ+fH0AyCd7FcXqP1Now8g11bAcJjYaZpDr1hRoVMlwKQZMpZayM9VSCTRtnb0tOOqUZ3dZz0HLP/CnnMMWif0m+m9AJRILwmnmZMcoo+bcEiKu9dARUwPOiWhyw6BRPp6WAIREOJOUESw7KlKEp6TuGRSPYVmTdJmMDWXXRPAhitJbjGAJnJtktAzwAB2MseVol58aNI4BEkQypgoGHURGpMc9Yl7mnvAJrTAZKRADl+7xwExdiH2D6i7kvplwQ1opCeLjaSmICZGgcOLzKMuN4KYmR6i3wdkWcjsw15jDAYiSxmv9dFmuVwajU0W214Tg0mQUjDlBDJ5bJPE6gtPDBLA3uRYDPJOBhBo5QUE+SZYkIliQKp6Q+TGw3oYoZ5DA1d1GscVyIpCzJgof7ZNsI/nMK+U4fZMuH/7jmszx4geRzDyilv2YSe+aj/xdsIHo2Q+iOAz1xAhhwswiAQGu/1YK7UkPbIqKkjfOLD6BnIPMBtmsiXNQxfHKjnHvsiqSl3aDoCzI5ZH1RX8Fag+UfCVIGeYTjsIU4CGZ/pU9XprEK315GH9JTR4by1gzzmOlSX58drkbZesOn4MyXZCNZc9gEFIOn1OrI4QzYig5Ddm/JmLJYqxrBiXVhlsfM05/5dRK9ORALZIBb5+2gMuJrNDWhfnsE6uCPPLxskIj2pWOgK9FLjXOEnQ1ZU1IX77l21RuoFcp4hnjoVGbk5E+RrMZAqAJL0aRlbikPjvqwA/A36XF326+pX37S+mjuPF2sH8ecirJFRGs2S4oQgjAF7Cd52A0/+8QlePv01trbu4N6Dj2AkvcJ7jk+Ic1uO58+f48XLPXjNJWystrC81IHruVL8oWcaLMeDXd9AbhD83VNzYG7A+9kDDL9+QtQfdu4gGoUYdIdotOowGjoSsjizywVyOf9MSHneUKAk3dZZhvN2C+ET1Rbl0C24761iNLVu5jqUfYfFUAKYGyZyjYCxiVe7z9FottDptEFcXMQ3hOnLvpAoppXIpmbQXRYWHCPhWEb2Kf9WX5d7TUZKgSHn2kMrKJpCiiaCR1A9EwYn1z9WZwvh6Uuc0BPpxQtZ0/zkJ5+J9yMPYUNTIcW24DDOP19H8A8nMoYKA7OQ8OVagEU533//Pc7Pz/Hw7bf/ZQNIqnPN15ae23EWLywisIjAIgKLCCwisIjAIgI3RKAEThT3Q8mESRUmpXC4hJb/C7DaBDZX60DCCshQJDKY+LpJ4u2mDcA/NQOJZqqSkJkGkcp9TOGTxIWoSoZx4awYMaLx/mcsYXebqnxJuPTPJ/wHyialzGUJOqYCIFHCjj5IpmYiHEbinxX4Mda/+BA4vEAUDxDTKNlSCRExj00SGCJdQr0EVXVGJpOY0GYZEhrQWvTYMKTiVirRZGOjZJrKyuMCe5LrKYEkdXnKP+mSlFRK5s3kLr3WeEHAJXzyauxxVAU/yk1cmfyvgkbVROZtvlDOr0izyT1WAAVrnfI5ShZNrumHIzChTx8L/lzdnBM4oQY+GTqUXimlmczVDZhrNvxvns28JG48JZrhOUoQZmKjrxsoZd5uswEuE73z+n8VQBKpsxfKN2j6UFL3Lpx/1YCeeEiPaOKdIT46vQSjKgASJeOC757PlaN6LQ+TSyXKuY+x6oHEtlC2C1bU2w9qCL4/kGfrvkPPCclZCLOOVcJGyxSvgioAyPfzHvSlDP7X50qKkAn8aXDgNg1r1jlVyTd+JpNLcwAkMXUnG6IixyheNgXgNQ1uia9CkdiSa67+Lo1aJWUngCqNptLWxPhzo7zcDfd1m9BMSNq9LoBU+QLlD6L0+lU2e5IBy+rZMGKlvy1jYb8/EC8N2zJh25YkWR49eoTRaITPP/9c5iMWb/Dge1glDCbok0B5G4xz2Gp8Uz4K6piUfywkPMvkJVk7PMdi9X0C3Uhwcn4Ic3Ud0fmxkmkqwCG5h+JjKVEj3zNmgBQvcCkhf/PgWDpcpyEJa3GJIFgxNg5npsqShN7F2SHSnNJ5MdZWlqUdiD+6YAMsqybzWRCyQtZGQ0KJJAGTCgCJ9yFxuGoOODnuVmiqRXzK14UhECrmQHnI+H0LUKmaBLyuIICfy3E7O6e3mTK+L/1Q2FYEcCAMwAReRqN5ss0CDP0uIjIXrBryNCqqLqr3ehVAutLeOSEWD9AgG8Nswlp3kJ8DZtCFYTkwNFP6IoEMJetE43pIgp3XIgBXpsFuvQU9HCnZIPqlEKyitNmdNcR7J+oapTjCgmZTnrNIcPIjCWYWiV7n/jbC50rOsjqWlQUCqt8oL8FyPlOG81YhW+giy3wFAhX+GgJVkvVGVg2faXQq10cgKOsphiX9QuR8Mtsu9UgFFBJYLzOAVMfZ4TkM00BzraMAJD0WGUoyrmcON0U/LGWQ1ZoS0L11pKMjWPfuIj4cIAlO4WzeRXh4IHKgIndlmkhYqU9wSs+lUIvsQ+lRVg22U0fE9cDwDGHu4uAsw0XvAqbThEZ242Afo9EA5+cnwm70PBeNZlMY4YZTU2sJYeEXIFmRhNUtgsMK4mXbtchKKtfEXAcbnrw/DwkOEoCDSO2VgCffa+oZTDOCaQ9gWYEANhpBNK0mLC8ykeo/fQt6kiF89BKdLz5D/CICgkHBTtRgb+9A8wyRck0PKbnIhHQMMrDFq27vTOQfZQz8Kwd42oa2C/QuLtC5twTzfRf9b45hbNaR7h4rAImNl/13rHJYsIasBiCeYuxvSm6r270QOUaC+s3mMoz6NrLhmSpE4lxnt6HZLoymAWPJRPDtvpqfirmKLKDo6WHxN/pEsc36wkjRGwb8755JO3R21pDsj8ZjTbnOK6VrS1ZeyV5WoMAmoh/4ntNxvzJ/YcHYX4be1hH8tisA0TRgRIBWWMUErcbsqC4obZf1kluBRzMbunRu5cuj0FdNyVeGBIsuPUzJgkxOjv4/9t5rSZLsyhZbrt1DZEZqVZVV1Rot0A2gZwAMZobGS77xlT/Bv+Df0IzvfOHDmJHXLoAZdDe6p3VplVpnKNdOW/v48fSMjMisLgBz7V6GtxWQmRHh4b79yL32Wgumt4gsvGBtsa15m5uInr0czwa9oQDp6thWSqs2F5GznSZdtYcVxh2ZhGkFIFn5AEmW49nj+9je3kZhkDmbo+H5mJ2bQ7sZCLCxs7ONtfV1GeP2D/YEtPjnf/pnaR9so55PdjBRFPYXsvSo2mfAuXsL8bMXsHIHduaie3ouRXB+25diOoNStAyZ9hEcUQ9Q8/fEqF/MTZYPZ2NJfteSwFwz4+454j9kiilfFkCxaIcyhtp3k4B0Qaal00EanuLk+Bjd7gDuB/fQ+/olbDNB0PDFC89rzAkjk0wiFvGZFhnKIbgcsRjf5RWYvoPs5b7MwQlZqyTW6rWBwuSE3ZjQ90nW7h0kg30ByTnW/OGPf8DGxgbu3b1Xsbw4/nFsoaR+6+f3kL2MUPQPZDwOh0pWV/bvWSZj5eOnW9jZejoFkKYA0s2dZ/qOaQSmEZhGYBqBaQSmEfjpEaD8DA9TEgqGLOS4GOMmViqMWcGVhlidt9FpOzAp3UTgiDusVzhuWgD/rQEkLlb1oQhIF3J2erPMjY6YQleyOBc3dmGCPPlm/1uVsFM70OtlxuifED2eIHlFWRAauTPpI9WoqjLTd2jwWiAVY+1ZrPzPX2L/+a9hfH8siVFWjoVRXCZvUtm0a6NwVq5LRautpJK4+QiHoSCZftOH3XCRGakk1iSxWD4WyhuMqNioRKOW+NHvkw/U2u54G4yJD1uYRDTKph7+Py4i+dy8kuC/5FEzIpE0Wpn+Cl2o8oDQ/g9XqtlrXksEd+Ln28IwElmLmrcRv4vJCPcdD8M/H1V+EjwfwZ8iLhA9eHkJnJImUkqU8Wfed/DB3bFAEytlmQiQCJe+Fdxw1s3PLzqjanc39v9JMni6wlTYBBaCv7uFwopghA1E9/uVdOBofOu+VFdeY9KslKq76blUUnjae2RCsd+ox5MAdmUyWgCl0kCeCU6ReZqjiXom0oI0MM+zwcVzopSTP6t8DBZOEf9rWia/rkr73XT9k16vSwRWrB158GOKGUuGQDW+lh5bOmEhf699rgKMShaM/q7rDO+lv0nCclABTEyAUYroVQBwYVn2DxXDIbzKopoUh1dmLE1iSZUnrgAkqca9gFn0sBNHUeW3x/GOEix+0JRKaSasOFYyKfLZZ5/j1q0NbG5uyu8Ejyi36geBMDwkPkyUjiScNPNS5naySSpgpASQOHZLH1PjrUjAWRkOj3dpWQ3Tm0EWk+mmPTy0z00Jhsn4EMAok2AqaaieO5kMlunCZILLMBD4LTEX599FfobjkW2CLGB6IQj7wXQxDIc474VoNhpoNhZhxseS0CXTRDGC6S2o/PCYBBfAaPQYAyCN6+/SRDWIVo7Vwft3Ef6gAGvFVlLjAkFpPQbW2zwZA5W0Wm0sHvd9dXCdz8Ms6E+nqrEp6cOYsN9zncW5KyE7l+2GxN50gP7wGAkBJOrJsW+ZlI80ymS1XXnwjIi6qiRvdfBnQ1hjRmHBbq9LQZARxcIEsW1XADhhzxDsK+dZsQoiEJCq5LAwycy2VKQbSCqfjMKw4d1eRrJVA5B0Gy2B43rCnUltgtQ64XtJprTGQhoHIKl1KwtMFpCFlMGjXF0ht0svDlnj8T5NH6ZF+b4+DKuBrEiEWcWCFIXsaO9KWfTKCsEqbEkE9856SMIYzXYLwVwbqc1q93Px83AFGL4my1sybKWQhaw8MkCicxj+EtLBDmwCgUzgpj3p116jje2dQ8zOtUUOyqN8VhoLiylDjrhw4M6sI2na2P3uBxyfAs7KIqzYRnx2gNPD5+ie7qmiBL+FufklYQ0x2SueNKXIlFlOTFlWyPNWspQkJNmwHQemxb6VyTpNs8IJ7DlrM4oVq/3QyjZFLzRLGBv0bqKPEb1Tj+CQrZbFygOH7QlA84M3ke8wk2yis7CAhOwoOZ8lewtKYbr3VmCIfJ4p8m30gdNzZB4dCiBk+bNwPjRRfGfB22hg9w/PMXN7Ed5iA+FhD857TQw/fyIAoreyjmTnBXLepxNUTEzF+DNFVUGBiAX6YQLb1PcSiEeYkqtlP3TgzM+rsdw24ay76H/+FBUAKvJeNd9G+YwCkNzNW8goNbi/JQBSIIyswyvzO4GjiiFdzqn0Qkr2t9XagUUj5cH25Kx1kB5wrDaRnpWeS2UxhrO2Jv5iUgjW78l9U8o2erIl4wfX9+lJMtGD7Iq8NYGDcv5VHU/L93kw6BHEUSGgVKXyeBLWiV4PZozBMqLHz2G4TRRZX9qE/9ZdKcSqj8X18fXK2qM+507Yv1AOMj9PkPX3BViQcbXcjHIKyXL2qyHSlD48jkjG9gchBv0uut0u4iQRuUd686yvr+PuvbsyTn/99dcyR3/66aeyT0mSHJ7fJJFP+hkLLdTX2DDbi8jOdmAXNuzQxfHRMZoLTcDJkRs57EZHJCPrzKzRooObJKCrOFm+kgItmeIEkIzbIfLHrpJeLoF3mXManshF88jCI1XcYgXC9ktiMrUsNH+3icGfuuLXdH60jZPzLoYhPeUM5YVmq/HCswM0Agdt34bfWYU9YyHaO0Yan4nMrWWKG1IFzkvhiLCPlB9xwjnHsRGG6nqePn2K4+NjvPXWWwo0chzMzs4q/6WCspItkfc0sy5sWxUU8nnwH/eftuPi8DzDD//+X/7/DSCNLj6mv08jMI3ANALTCEwjMI3ANAJ/vQgovWIyR9Q+mBXAuRj4srqZ2uy2mWJlwUFgF3C4Hy/p568CIv3XBpDUPln7JZQwRQ1EqiTuBKy4qNjWRuQ3JbglYloaT+2Y1GK3BKR04u3i3EqiRpeW6arj132eN8X3dc+rPye6/CfJRM8U5l6kqrNgNaoyXKUhNDdNBY1mzRbu/S/38eDRGzj/l13ZzLm2C5sVyyZEkkWKF0W2RSVYKW9EWIkFVK7tiTReMqTWdiIeN7bvSNE6E0Xa1nUcKDSa1qH5szyi2guS2PgJIBIZPsnLUCpAG59uYvDlQVXhpzfAdUm5evzr8nbjNsuX3kt5HitQlf+sGBb5q5sVCSrmzgT/IiYgqKU/ChQR/CHLK356fsUPaBSw0oyn6+6BQFay01MSNKzOnXDU+9c4+Th6IF2S3dLnYbUvk5IV+yCBszgr4MsoaDZJlm70kgRIe+92VZ057pJFNonPhXJ7eQbzBgBJMr/CugmrKlANIjrLC7A6DuLnQ/E7YiJVDSHKX2n0YEwpa0ePJPdOgMFXe1IRel18X7X/S9V/TfJG2B/evHxcGzKPO9fo+DjK4Lo0Pv1USTrDkmRcenxcxaZiKTFFM7s8kR2pr1X7LJH9MAlAGucBJxXT/N7RtjtyDzeBWNqDTxJrzDJVkmtqEOI8Q0mqMGTiiZKxTLaoRC4TVvQp4Xz74OFDPHv6DP/wD79V0jmmJeNhs9VS4A4T8yLjVWcdcWCuOkz5Q31ULCvEhSHC6yO708LRwRYKM0ZRsM0y+a4KDWReI0OO4JB8lSo6AfuEGFzrQ+g0CiCyXOS5AzPPFIAkUnaK4SzJ/Yr5oUCNjAl3J8DhcQ+DYYSVlXuwsxN4NjnSTDyxKCEXgpEkvuy2tE/xPaoDSa8BIFVt5t07Mj7q8U3LzdHDri4vpccVjodM7vK4bqwZ60dH7I5rBq4XtIQrgWSuR7jOYpRFemuAMO4JgFQYKWxq/AlD3KHhypgxcmRSqwCkuswak/omgtYtNMmGeMGkL5NyFkyy2miGRNlYegSJvFsCc35B2K4CEOYE70zY/hyQkk1EOSQb1kIb+UmIIjlVC4NxfYZeNPrvEugL5pEei0YLDK4UTnDdatow6VfFJsW5Uj21ao7XEkcWPPi3NgSQiJ7tlnJ3TDg2xZcsK8jmYpKZDErqLBWwF1YxyIfo3X+CdquFoN0U5lFGb5CcjBOuOrQ0btkXpGMIgqq50Ao4IlvaJWOTPkn087KQJ0ME7SVEvWMppjEsD4cnQ/SGkXiezbYDWIjgUtKUuIrtIsyBl/vnyIwWhv0ubGcGwQeLKM4j7PzbFzg+eoH27CyWl29RWBhJRgCDbAExMCkXPwpGEvKirLu0twkbIPcBIjQsjy7LmBnnuEUPMwfu2jJisjUYo5LhTam8RsMRD5WIMl3dQ3idFoKZAsUwhJGcSd9lrMlzdBtrcBo+grdnkT/PkZwqyTVZ1HFFR8mq1TmRc7XnmNwG4oeUtKOHlw/3ziKSrR68OzPIt2I4ix6MtonB8z6iPIV/VsCcaaD4eYj08wSIe/DWbiPe3VbrBZdstNIPjgwqk/EliE2GSiJAgPRlkUlWXDRpn+LjpuQWvTeaSoLwOEKyF8P/sIH4QQhryZX1YeUhSK81GfNNULY2PdlRzArKfC6uID8+qEBqji1kh+siHD0ecdwgWzl6dCbyY8kuWYtl4Z9eH9X6WH0+E/b2i20BfczAk/nSXllEQqnUovTmLJk6o/M7QSceAkqV8xbnU7MDDP6kxkfRJGOEnBacNT4zID3gGlKtX6QgoQQv9Dia9fdgd1aQdk9gcewQPzRVlDV6jN3faFZyKc1XzdE1MEk8n4ZRtXbRxYEECzkPE6yNY3qSEQymv6opRZPKn4cMXAdpGmHQH2BhcUHGsYPDQ3z5xRf4+OOPZTxwPa4FlaJ69WoAACAASURBVE+rWXCd7soYJDLeHAfnl5AebMFi3+kBvV4PM6ttJAbBjgS250ubv8RAsoNLhV2aqa0B91cGlJw2vHvziLfCynuVbYYsPrYftkVKJmvlAuKUSZxIgR/Bbu+Nu+g9eIHm3F2E3T0M4wxRnCAlGG8VInPrujb29k5l7vJd1f99zxXAO0sI8Lgyh2gVXfGiKvMHRW6q4tSSNUTpOh70X/zqq69UEauwLoEPP/xQJAMpQcg9IsEizy99N7muYBGNAWFpc7100o3x71/8fgogXelN0z9MIzCNwDQC0whMIzCNwDQCf4UIKOUBVgaqaj+CAEL3p9635yAO+2g3bMzNUMU8hmc7IgNwkZe6nmN/E8BxE0Bz0+dvCgHvSRaqlfyNqoYSHXd6CJA1U8r2cRNxOb12IStz3ff89wwgqd3hNSyl0myW6ULGWWFjTKuoBGEaJ2h+9IZosw8f0ceGVemsTKtEYkTKQHsP5KbyflC5Dp7NFMCJ7Jj+WU95EngOnJYLOKoqTUtDqR1r/RleyBRdtNe8BJ7UXwQ4fYVko37+IifS76kqUA0MjHgajfUI4nskNo4y2y4/O6ldEajiBo9yJaMSZje1efmeCebwk4AobVBtzbmInw1UteoYEEPOratgr7mHSnZFnskYabLyJkYlikbvTQCaCQCUJErIWGu2Kq+p0c/zOsZ580yKITfYog8/cuh7pi8FpeX0ey5Ujyb0kRqApE8ppvD+rCSLjPWhkt5zurD68xh++Wxi2/DeuC1tInpyhMbHK4ifDatk7qXLvYEVM+7eBSg+Kpk+8siobV9KztV9c6qbUPJRlF2q/lT6ujDRXrE6xk0PkxJAV4KuvkNV7ZcJZ11Zvbginldm00b0kNWu44EukW3TVdn1tqh/5hgQrCjwzG7IUMcq3kmyfaPyeeM9IS7agjbbFriF/YaJtRIo5/gYRhEaQSDzKeWmOBfJfMxEd6TNugksZfjss8/g+z4++ugjAZp4NBoNBRqVxQ/il/GCyT1VqKBBCZUEHsciozRaAlu8lIDzYYo4pJdNAoeJa47FnCvJ9slYGKElv9Q4TgaDOnTCXCXQZRSWjBFfE5REEkCO5cO2PSVnx6Sx+ChR6saAtbiCcG8brt9EkgL9YYwozhC4DpoefZUUgCTXwO9gYt7tSAX3q4LEV5rYONmgWsLzCuuFzMqa9KeAyCWza5yHRf37tA/aJcYTE7CiX6dk/ZRkrgHm+xk/YQEFy0iH+xiGpxjQR8RMRb6HoAMl5sbJPl6t2q8/J/W8hH1kBGg2lxAssJ+cClBh5DGcxpKAUgJq22QW5CJdZJLpEw+Qc0wQKUEqNxEUTCVpanQ6sDo24ocvStaaAjflKNcRo32mAoxk3iql7qSCnVOzfSmhOlpEYdmBeMNkOz1kJagv0rrCpmNym349BGI7aHyyiMWNz3H8/d8j3g2RnO4jSZuIeodIyPhjAQHZBAaTqTHMdzZQNHOk37xEa7aFgsyjLBK2kkj6yXdoOUAFIKkVEANTMuXKzilAEwsPuG6wW2IIz+p/BZrwMPFsaw+ZOSvrHtNx4XsNLDZTkW/c2TtEShiGUsFGgMRughiW51gIfhbg4Pkz7P3xS8zML4vHUVYQYOT4WQIgBFzJHnA8KQJzHEPYQSI7mHPcIROD/bxAJlJvGUzLQ69nI88DFAW9dEyZt0BGIpkoBKEMMnUiBD6wvLoGZAmOj7ZhddrwN1yEz/oohicgYcH1O2huLiLf6cEmk/bnJsxwFv0/P5Y+5KypNVJ6qgopWCzEggn6/mS7EH/D5PBM5F4p/eptLCJ9sY3gk7tIzyKJabgXItuN4LUtuL+YQ7qXItl+UYJgJVOx7lEnCW4FAhJYoHym4/kiH8hHxwI6uZaquEzJ+7lra8IWpnyd9+YKDDLFBhmsZRPhV13lf0SmoDsjfYgsLAJG6ck5DLeBtKcYOuw7uriEABLPObr+4Fow72cw7yaw0iYGnz2/NL9eliZVbGR7fl78jayFhjBx8uEZ3DvLiF+cXMhI3uCdSPCJzCYpvCjny+A3G8jcHuL/3CvXdZqB5MNeXkR2kiIf7lcikrKW1/K6XE8wFshg+ksowiMEP9tE+KOS8R233hzd/1UFG+VYoS5LrUHqwJkeUwh0SqGBMGLLayWr0qS/WU98xWQ/aNoCfHDc4PxCCUkpbqP7T0I2qIGvv/53kDH8m1//Rs3RtiXd1wpaMDlONpaQne/DknmNexhPyVKmJuLTWBgzdod9OBN1BpGjndkQ8Kwub3zJ542ApUgCHqv7E8+3mwvJdDxkzNHzle3D/9kqwu9VvLkXsaA8jbV8OO/P9z2kOdmpOeAtSXGAQZ+5cj2hZO/Jj6U3kS8+jcdnsYA3nVkfM4EF12DpA4sMuH4QpF93IiU9LoUoBbz5WwhPnqPbHwiQzTcNBwPZlxNwe/HyBd59513Mzy+oMTNN5R8ZlfRFskwqXxAAVLLzZE8dHOwLCGX8b//7//ETagNHlwbT36cRmEZgGoFpBKYRmEZgGoFpBMZFwLJNqfbhdpCVp3FGuQxWvxZoBC7CwSkW51toeTTPTNBwPcRhJJstYe/cIGV3EwD0twaQtAknpW8INoifQM0TSUssjIuNkj24Warvv3sA6Zquw4W+6GiLWa2qIpcFvWzI6aGgEmOKmVV6WHArYJqwxS9Fb88Vo4g118IqkvcrMEqq+HMTRmYgG6Zilur4LvyWj4SmzVV1NT93GQTU8jLq2nh5BJAUiCRJA3oc/AQAaRw4NK6yfDRkjU/eQPRjD8xOUUbnJkYRkwbcUUWP9iYaDN80omlvGg1AsVI+O1NV2ppBIyEpZZd4H97PAyRPEnmflru6UvldglPj/j4KjOn+X68qr1/3TQDSTeOHJCVLGbhxDK3gH1YRfc5K1MueJvoaJt3baGx18pdSVmI+PVRSMdX9TTCqHze+Md4EvSgj4n8yg8w7QT7/EO7WbzH4/Kny6xhzvfwcWVbZeQr//QaSlzGSHZohXwavrgV+JjQaJqHIGKyM7clAClYmMw+9ebh32hj++Kw642h7k/iMShCW4BYrorUfykQGFZOU/iLc2z7C+xffw/sl+y8/y5GtHSP7N8r4eJUsz7X9ovx+spfENLyU5OG1UAJGfMOeqYrtinlVY0oI620CoKY6VgmWlj9fPP9CZIuYiFHG5lHJmsnFwJ3jJUEhSrDwHBxXWeVLOR0C8wTcd3Z28fDhQ5F3YVU0mUgu318OoRxrgw/vIvxOeXxploiMc95CjUl2kVYhCOF6FuJkiKHtIe6do4gPlXk1x16RJ1VJaMU8Vskrvq4kfMgI4l84bitPOlk/MAkusqb0VfKAjN6JfN2RxLjnNqVCucgUM4LJ7GxhAThQ8lQCTBk29o5OEXgBmoEngBaT1awQV35Misn0ukfF1izHvyvsuTHj3HUg0aj80CUvuDGAvjwXVlkrWlfpNaSAFkIRSj7PBFmYWXKKxGpi0N9FGp/InJeaTXjttgA2zPVVPnHjCj6uSNhxKrTQ9OfgOQ3lQQFPWEUmEtjBEvL4FFnKxDxZlMrw3iQoY7cETBIGgzcDpD2RMSSjxl5dQ3aeoBgclMy4GuOpHCNHGX8yXtUO7ZVk0m8nLZCz4KKU+6wnmRlvy5mD/0EH8Xc9ZOkZrPYcsmEIa72B5NkW/HdvI/puF/57a7hz9/d418zwfz69Dau7iN7nL8GyKNcq4FB2N6WvEZOp9Ft04G/cgttx0X/+FJmZwLQJwBBkIJhGfyKiMvrCFbtHsZsvACTGVbED+cYScHI6yBMCXiH6gxjt2QU5T2r4eLI9UIlbZwYzCwFw/ARFlqDRnsVZd4Cj8z6M5hr8d9uKnbh9jt2DbfQPj9FIh5hdWBdZR0pE8bu1kgCvnZgzuw5bmm0WcO0UTS+FN9NBNiA7nCwASljy+gkWW4giD1kWIEnp16IS7ZZRwLZs2G4A1wwxM+PDNGI03t/E8LstROE5Gm+tohikyPsFivBQ+qq/fgvOqofouz4M14D7RlMArd6fHqIwfPjvLcv6PNmOkPcIFK0g2QplTCbbxwwsDP/9WTU/ihwXMti32jAHQHgWwjo3cLy/jYX334T1TgLjpIHhQxYuyYJUPRquO8nya7YwPHgm4wyT5mQ2OP4MLNtDMjxEjgvvPQGQTBt2ZxnWjIPk5U7pq3WGxsd3ED2kpyTgvdnA8JsnF2Ap5T3Fwy+G4c/CbNswmybChy+FmUQAiaAcZevqHkj1/hB8dBfxkyHw2z14R29g8MXj6mWODf47ixh+9/wSUEvmLo+sl8G55SN6+BIiZ1cyjy4m7cnFYQQuBPyqeZUFP7st69Lht8/Leafs31wvuPPC7DLMADnRzbIraKah1VmsZPT4IPh+/+0O4odDiYtmcV4aC0YKUMgMTg4U21PP3fR8qo4RcIUAvO02YZJhKIzNcg+oGfoZmXYsosiFFaTPy0IF7v2kWIGePUmCLz7/Anc2N3Hr1qbAJw4BJmlKHK9NmHOriPe2YFK2tSzMFKAkYT9qoO1GSN1I2n4ckuELNN55A+lOpMY4HqV/pL4f2avqteVPLAySNTcbfKleIMDn5rpIUGqQiqAMfYq09yBBGWFtcqzg2qC1hnRIlpxiaKrCS4JLykvWoPxcDJz0gLPeELZRYKbtoeWxJDUVsFotH5TkrKpqobecUo8w5pcRH26JFCAZX2mSSZEM1z/9QR9ffvklFhcW8cabbwlDTNixhilso5nZtqwF+IyoaBGGoayJ+v0+/vCHP04BpEuz6vSXaQSmEZhGYBqBaQSmEZhG4K8VAZ1Y0LpepfyGFHEiQ+AVWJprwLNSGJQwkVSSWkTKQlPz0ydcz00J4JsAJG7qNODDDbsyTtZSZ0oy7rpDV50pgKPcH5QsGZ6H8kGyFykrfkVGTX2hJPWYIKNpORetKoFW/z5KXCj/H1XFqHY7+n0i3yALZ8qE6ExDWQVX/k1LrPy1HufoeW6K/5XvrbEDbqp0Y5PRDlMatrnIU9USR9fcnA4nJU4kdvKvjBWr2Jh3peg2OXKsEkwy9M8GKMICfsMHAuqw5JJgpRcTE55MbjDmBRM98gVMx5Vnl/0LK9jVuVmFPSkJWZfekE/nSvJDmxtXm7yasbe0pTHJQgJIw+/2lTwOzzVGrqMeJoIF9MIYxz6qm8FfV3nPc7Bal4a5snm8vYZktw/vnVlE988qkKIuuee/e0eSNlpS5LLx/MUVTvreUY8h3f5YzZrsnF5KvnNjLLrtPXpXjD9uGh8mXZ8+W+M3t5E8zpQc2UjMNZDzKgwl3RZGwcJrGUgTmHsVwJMOxFuleOcEdthB/E2GImFigTowJdA34s+ivaXoiZB3U+Th/qXKWzWYlcwdgiBDFVsmE9zbc0j3o4t4j3gJjIIjZCXFW8rcWrf/qs2XbSv8/unlB3eDp1rFQripmrYEjwgM8Yif7UvSj9dIuaA0OIZ1NI9idgAc+lKpPvx6+2Y5vzI2VbvTUohlkkx7Jamkn0qCaR+l68ZDnQSvpGYkYFcrhettfmxF8UiSiEkRNYZxrsnx5z9/Ib4M77//voxrvh8gikMZIz1K27WWgeG+VBcnSSjV0JybvM5tDI+fl54BkbA4KVErPifxAGHYQ9GeQ3p+ABSU5+I8SE+HuuynSixfOirJLj16qzmQ/jryF86bkrRj5ppjuCPAkWN5sEwPDa8pvjp52lcFB/RIKH0LmZgjEeDkpIfjkz5mOjNYnCMbJhF2hE823nBQzruKAVtWHahrKOf5SWNLBSBpoGhkHL80Ho/pAxMHrdocoNYV17ATpcAiuxzWEkASAJB13Jx36LdybxVnu/vITrbkmTtrG5JUN30Thmti8OVFYllfG4svBOzzZpCGZ7Ie4XNncPLUwFxruZwDSwm2cu69DPKoNsAEulSUcw1Gf7akC6NkX+l5UTNPR8F8zbqsj/WjgBvZnTqR7pJdsh9LYpUJdrIaCazXCx+8tVuwCgtG08Lw6SGc2Rk4H2SIn5uwPAvZy1PYH7Uw/CJG9u4R/tfNZ8hdB//X6Qaa528h+vZc2DZZfKSYwVpespRYlHsuC04y86LohMlTYS5LTLQkbtnuSylQ0fJi+tZqw8xOxWtFGcUXcDxK2Q0IfaAXG9g/6SOJKYcaoCDbkmsUshXDPqx4F75roNXw4DZakqwdbs6hbx3Cdiwc/usOju4fwPdsLC4voVDUNaRxhlYjgG1kaDQCeK1lnJ0dIBbAlg8/gmX0MT/vwN1owJw1EH35BBaZinyZfmPSFy0YBhlILuLIQJ6YaLdnMDvXgb3WEeuU+P4T+O9uwp4xhR3DduK9u4zw/g4KYVx3ZY7yP10CzATJ5xHMhgv3TgPZcYZYpBMB9+467AUX0cMe0pM9NH69ifDLrjxz7+1bwvIZfqvWMs7qGpL9Q2C2jeT0DDbVESwHRWwjPO/B/fguhqvfYCX7DbpfnyCL9sW3JaOv1cIcitMU7tsNJN/vCVsnOVQFIYoxlCoJNhm7yv1BCTjoaxx8tavuC/RBUuxdFhxcWR/WCiaczTaygxhGw6rezyGL0rTRU+W5dmXMoU/Rr28jfUwgKED4A5nhZ9XcRECFTFwWPYwyvQUASgfq/g62L68TrpmnuVYgeMu+WBWRaDnZ067yapzxAcdEcnAqaxXKQLpBC3HYhe3PIwmPlCRgTmBAFX2RLWoYlIccSBO0/VX4iy3xGiMRMzraFgaYkplTcoY6/jouVxjA9cKdiQP9mPG3vH+R3ea1WI7MhapwzUSacb+bCSjBeXVra0skZH/3j/+EMAoF5CBoUeIhsLwFkfOrvBptD2aWwyYr019Ed3kHrR9bSFyWyHVl38liEY55subTAFK5z6ju9yaJ5Gvu+VIRjH7faLGR3veXMri6sE5rgCr5VK6DlK+c3uPqPRPbb8xiD8vDICpwcNKXMa4z46AV2GgSLIuGCJqBrF8KspgzSuFzL28gd1xkSb+UDsyQpJQQJLNWsYlOTk/w448/yt7vzU9+g/7OM2zvbCNOcrRaDbz15l20223xUVLMKO7ZEwGepgyk61Yo09emEZhGYBqBaQSmEZhGYBqB14lAPRkkC0luLstkAauEkKLlZViYC+BaZIGkSlqFOsglgCSJ+mu++yYA46YEsa54vpD9uVxxfNP5uQGwbecSCKQgBW0afuGPpPyILnwheFuymDVN8aRQQAYLhrMKSGIFlAaQNPDE84hPg2wGmHD5bwhAKpPNUgl3jXcN41ABSMqDWg4BZeS1q4lGnVQsU4vq8xWqp5KtfE8FINFDg5JOYrzKyn62OwuIgKJfiMxIMNeoWEiUxqA5LeV9RI6R2uasnpbnLTXd5UUqFpL6vskSdnUAqZIdusYkXc53jffQJEm4am83AjyNYzsxQee9HSD8ui/g0rUAku2j8YsN9P/0SN6n/Tv8n90W2S/NciEoIe06OhHzZtXGBwJ2We2OSMCNfo+WbRrt+lcYPWUFqQBIWweX5EYICBDUqGRVxiTcbxofCAIx+TeJYaTvTct41K+X92r45liJO0qB5cNcGVfXnstogkgniEXybBQIu65itNzIm80VYRPp56n9VAS0qUkEjgJz0tY0u2dMMoiJH+9eUPk5MSkU/GIeRd9U1cr1ox732jXzHNlgb2IbqyTZfsrccxPAJGwZ5b3k/6yDwktgZq4wEZhApP8TNigLQyNlGkRHMN8YAnstqbKW4xqJF51Uq49tV3yM9DWW/y8+Es+vJvgu3XYtUciKaFZ7pwdnSn6vBPHUgFOakOuq6dFr1QB+OfayEpdzCechJuJo9v3NN98IC2lldbWcixWrwLEdNJq+VORy9hbGT8kAtbxZJOGJVPGmGeVmOG9niFP6MUSIkz5S0RGlPAwvlP9jSMJHebboUoGRcX10nJf4q+KLcuC9kI/lVRm2ME85J1uGi4bXAqxZ5JmSD0IyFC8Yo4hEIihLeZU2ktzGy+1dtJoelpY6KuGeEzgjk1WtCRgj5S9Sfr8GYl6xfep+PrZIYAKDaNyp68DUJQ+LK4Ol8reSZjGyirooeSCbRM1pRbODaHCMYW8LGf0/fDVWs+mRFRFvv7wMVtG3KlfrE7u9JuOTLoBhws22PDTdWWEiVYlBDSBV98v1i/KEETko8Y/pyTwhxQ3l+/R8IMUI2eCKHJUURLjNa4sF9Dk4BtpLLsIHh3Ie7dshPjk8yir9xgf3YCQGoqcDOEsecjODcbcH82kb4W4PDjJE78fIv2/CeSfCL958glPbxM6zXyLfyuA2XURJjPC5ZlNQ5rGUvWMbFp8uxaxW0rpMojK5HcBIFKOByweuOfRh+SvIwj2Rd+Nhui1wPCA4KiCSQRkm+juayEwXz3bPYPrLSCIFhCYZpaIIgLUx7B7DxhDz8/NotwIkMwa6WYS4GWLYzXB0cIbiYRduGmJhaQMR67noT+LbaAX0T8owE3jCZCzWb2Pn6wfohxltr0CrE9cJ0QpSODMujI8Pkf9xBgiPRX6SLkj8R9DOac4hPqMfHGW+6ENiY25hEY23lmEs9hD+4RCNv99AcWwhfED510L86dLesYpdFsLd3IS9akn8Bp89g7u6DHfDweBLMlZYGODBe4dSiAXip0Nhqnh/76PYCpDuRXDfbIraAVncbF+NT5aQ7CUoGgXSZxGK8EAY6iYc8a9y1leRzKQwMxv2DiUJd9VzIhDyzjrih8dw1zsoEjJhDMQvKLtK0M9Q8qUyl9c84riuE8bgjEjPpscx8j6l3ZQ/Ehm8Ivur2ToEhWvgBudf8aR51pXzEIAhqMPhSo83YxndRYbmp29i+PVJxSCtS0Dys7n2MBq33niF+XZ0WOI57TUf0QOyvUoPSsOC//YtAXXNGVuB1nM5ku9TAbHj/R3xSxP5c78tcw2ZtZRo5TqdMqlUgDAJukixGOXb1tCyGqqYgKyvwb6S8SQzhaxy8ciZ7J/5isP6xLdJ7UPp4ZoJoENmcK72d3CVUkB5fPfdDzIO/+yDjwV8NW0PDZ+gM9nBSnbT6jSQ7h3CINtJCtgKRL0Q9voGBhuP0Pqakpg+knC7ZPhynqNEaCBr7UvSdaVMtIBAXCu8omxddcEj64hJRQyqyMISFqzEQz/v6kSTdvdqhidjyLFdkdek/90gb2B3ext5kWBxvo12g4xqgob0KlJ+tuKby4ZvqvWJjDWMO8FG+t1SIl/20IVI1bGI9NHDxzgJbQRFH51OB15rAdtbz9A7O8B/+k//o4BTlAgkYMliwh/v358CSH9pB5l+fhqBaQSmEZhGYBqBaQSmEbgSgUvJnxKY0TrRsGAVMWYawPysC0c0jVPRHBbdf25PJan/twWQhPauD6kOqy9oS1r8DY9WpG4qCR4FEl2whkrT8TLpJEbhsphV/jrqszyUp4Tacaj3yAJXe/no1/jW8jrVufgezVBSfg88FJuKSb6L5MPfooXeBLCN/c5XlEqo5FqqCCkAieDRBVhTIk2MH0HJenJRtpzqnVqJSPtPVynI8nx8J5+HARuu5SELcwx6TLoAs50ZZEaKKIlgexYKMxdDWAJ+wvwakbVThXRl3CdIIE1iXYxu9EbjNw70+Ws9V547+Pk6hivfwf78jQrcmCR5xu/V1a11wEf7+VSgmE0z4EBAGA1c8HcyYSjzIgCSlnkqgQ0NLOl7E4CqrCCv369uf+Izw8rZUsNdsy+YrOEwIjr7rwMg2T6c5QWRdZtU3T4p/texl4L370plrwbfdKzoQxQ9VmBCXZ5tXNJ51Dx+3HUQQBIN/JKVduk51ZLW4wAkuYYRiRf9HayKpgH58Fsl38MEl/u2L54QAoZcx44SDKZM3DAJdg1b7rXGl+s6BBN8Jfji/NZE0tyBd3YPVtxCboeIv0nhbgYIHxwp8PHZPpzfeUj+oFkSzpWES53pIxXVtbbGhImAPBPan4zV10j5jd6Kfq//Dysodj0BvsbG+7rEXu01VjlTxk4DSZxPWF0787s3sXg4g8VZV2RcyJINh0O02y1JhNFPiZ8l60EXQUiltWMq1kUWI05C8XRJ80S8hSgpI/JzZPgSeMoVeDH5qDOSxngs0adImLvlPOgz9gfiNcPrsk0PruXDtZoCUjD5wwp0JttZOGAZFhJhOTtI8wJxbuDsnAn1GeRJBN+lswzZTQo4UgUcCjRR3nhkryrQgWOZMKoEIKgdY8Z/gsejRvZXxvlrACU9dwjgwX408VlfFEsowKjG2tXKUCJ3SCk7pmZjwIhx2j0U8E8luEsEqbxABfAcq/GJ0nBZLM9QSUaGIhWWx+fw/AANvw3HYIJPFVnUj3qsLLb/WIGhZuCJ9KNi3JmVf4u6xvI82huwJgEo5xbJWiUTNU5uVM+dLJIQg/fjY3k/WZo0fpd7Igup9PRwl9aRDlLYSQ5ns4nkMIJ1x0f6/SkcM0D38ATZLyI43y7A32jAveUjb54if+oiPTiBu7mM6CxCKpJYFwwj+R5hJrP8RBWeKAAJsHIDlk0mVE+eVsa1jix61JqCzDjxtCkhVKmyFynkAklhS3sF+TKxgZ29YwyKAIW7CKtgH8xE/k3W1WJW70m7bWzOw1lIEGIf0SBCf89EQp+fyEC7EcDxmMg2FfiEFJu3VkByNiWnPcuG1dhA7jnYevQM/WEKw3YRRgMEQY6G05U1U/B3DVixh+F3A8WIEFZWAf8fV2D1Whh+81KAoyy1QKsYSlDOrb4F700P4Xf78N9aRvyYLJzDqo8ZLAQQ1lqC4COCJyGyc8rJHsFZWoOz4iA/Z38sYM1TDkxJEEcPByLLSD8ho7CRHqWwFi1ke/TTEe1KWLNqv5L0EpiRgWS7h7h3yF0LXMcXecA49ZANXbh2Aq+dIzZU22t8+AbOv3oE33Nhbawij/PK/6/IInDuH35HydRyv8G9j+FUbU/JKfowvSby/pH0C7vTRnpKtlRXkvB8T927YT9n3AAAIABJREFUT/z1pF+oNat+TUv46v5T90cjYzx+sSMyrpp1dIW1OsIivup9do1/qe7wtfFJmMobHSnUkPVUfS7qrAl7iuBRdpzA/hmQfW/A2wgw/PGFjNHOYgdZP0bUfYk4CmVOIbNHeeuWBQ0yFjB+c2g152D2TuEEczIuqXioQjGRrq40Dq4MURd/eA2QTMYgrp3o80eGJ9mBaSa+gxB/I/bjBIXhis/XH37/X7Cyuo47996Tvk+ptKDhqwIAqwlnZhbOTIDowTHC7iniLKz2yQn9195swdg7gtXwkCQ9KfZIM7U3FABJ1nIXhVBaMrnOhL4mAuqlMXGo1qWT1nt6zuE8aNpwV9cQH2qlgDHgUZUzUIwk+qIxBP78OtL+CTKrhe75CU5OhtIeWm0fs7MEyAp4lNFMKN1biEwmY0ev5bLkUBjElAfVxTIsmNFFm2QVyTxmUQ2EHnENfPbFl4gHR/jtb38roJFe6zx69BDPnj2fAkg3NpjpG6YRmEZgGoFpBKYRmEZgGoHXiUC1IKwDSKr60kKCxbaB2Rap+gSNuNBmYklxRDKuHP/GABIX2JIY4hafwEyZ0NIA0GVA6WoApMKp9jkR4JNzsrpUVy2rz12whi6YSEzCVcwjAkalXB0Xs6yU0q/pb66zmPTyW2TxRCKgBJ5KbyVlmH4df+t1Hujlz/zVE7y1018ASIrTJRha6Sl9IRioP8BkAAGki1pneabK8ejij+Xrmq3EGJN5QC1/bvSyJIdr0/eD8kUxwu5AZJz8wAOLTwkecbMq2tjI1Huv+CLVU3XjY1wHWepeGeMApOtYQNc9wbp03Ks8aSbYvHvLKFZ6SD+3KwaS9+YGwgfPK5BHwjni31EHPl71u+rJvjqAoeX1mAiqg1DBh+tXZJR0+5vkgaT2vf7EStM6XqzZOfXr16BadhRfSvq+DpDHxHF6lEjihBtvZ8NHWPP44ffWgSJ+hxXMwqBDuJh/swr3px1WZxVZ97QCaXTiYFyCdfTMdQBr9DUCGcwZiCSUpZhoeZgrfwYV9HLQq8ms6b9J+1ESbu69C8Bs3J39tccXXit9TBjLxt/dE8NubPlIdvqwf50h/n/PJMFHAElLIwW/XBPppOD9TaQnyRWfB53Qq+TlakClvMaxf5yv0aWG9gqJON2W8wTeP8zDPGkiejJUDKTXTHLJ/JXnovnPuY7z0e7uLp4vnyL9swUXPXz00QfihcSEC3P4BJtaLXqkkMGjqnvVPEaAJUOSkHEUYhj1RM6T46RqE6XnX8kylrgohGJCo64DSGWlsYpmJXVnWfQvmYe1RMkjIHq0z2ALQ8MwXdi5jcBrwXHom0HJLFYoG7ApkyZVzWRlFOj1z2E4Pk5Ph5J4cx0TnmNidamDOB7KPMqkHj1FkqinfJKkUINyjvTvUQASk2Rm0EFWmtiPky/V7JpXGdcnSnlqMGWU3XcJJL8JQGL6tCw0ETP4HDBjHJ3uisSYSBDq9UPJbHPvthA+eFnJWck6LdMsawtkyBhZX5J5vhco+Sgtx0a5JUp4SSI3FSYgf7Zml5CdHcBeXEZ2HlZMCGHuhaeq6ZTMW91QLgFK5R/1mDbKXq2YX5rVVJu/5BmWMnn175EiJttHHvaFFeWtzSE9ojSWh7x/gCz2EHVP0f7t28h/ZAFEgRgGvA+WkN4/AfIhCptg2xAgQF76Isq6RZhrtpLPpdcHpXFrABJXxiJ3Z4hoVen8WDKUqgBcrFn91jzi8Fi8dtKUPmcBkoxt+RwDBOiFLFZykQyPpW9Qdo5JVIKocFsImwUGzUOE+QGCeBnucwudtoVGo4FoaR7Zi10BTFiB77oW1u/chefYyHovpF+03nkbpw/PcH66jzgT1yB0hzFMK8ZsI0Tj1gKsGQPGEsEjq2LyRF/twv2dg/xZC8XWnrLqgo3C6CApGphrzyNwHYDgotVCQeZZRi+5FeTpQOaQPE9gL83CalmIn9PrhRJoNoJP5hE/GMJ5z0BxZMGatWV+yjvnKB4HMO8mMNMGEJvCSPLeaok/IEEVMmDy80yYQMlpJPJnlm8jvP9C2EcCQiCDA7It5xHGMVycwmk4SM0Mwcf30P3yBRqejcxR83fWV9JsPJy1ViUpp4BaVeHEud+910D8ZCDzavDhHcQPFaOIh2aK8P6FJUewqASNRBq1zkTVHxLA+7LUKYt+6FPj/2wV4TdPFWtqbU2YUpVUXe3zPwk0GjMP+e/cQbIdShysj0Jgdwbx472LNZlmzUbHMiYYjiNeifRD6n+3J+AJBofIzAbsewHOvttHFpGFQlDZBnz6khEA1kLSZJ80YBhttO+toXh2KIDKRa3eRZGeKtC74XjNuVWrt+Xs6DmQpLl4YA3O90W6lT5oJ90Cz19u42T3AT7+6OeYm1tEShDENDHfmRV2jGH4wNIc+k/OgTgWyTvLGEp1D6XXzrsE7F24TU/AN2H6lr53MmGXwHq9EKxSP5g09cpgqKSKua4RJtrwQtpQR6ySR5wENOoNG/dvlg9nYxn5eYL0tPSZqkIvi4JyXtfFDgSESq9bfwmIT5AS5DHZ72y83DkS3z4Ukcw5s60WFudnkKQEkTg3FyITqKyRuCJQHoo8BETKUikE1DKsLArRwNtgMMS/ffY5Nu++gTduLwujma+f9yJ8/qd/xfra8hRAuqnfTF+fRmAagWkEphGYRmAagWkE/qIIVKt3hQAweUMG0uoc5TC4oKepKM13WRlGMOk/BkBSdkTlZrxkBfE3Dezc5CFEAELpKWuZG1bEKSPVcmcoLCCeR0ngjPoWKZaRquZW3k+apcTP1QEkzVDSjCeRmpcF9eXP6Wpp/v0mia6/6Jlew1D4S88re+qKLsQ2owAikaArZSGq7yhZR/K6/LHGUBpVRLr4kJwnTmLl3+NS7oH7s0g2HKbDytYC2bDAsDeEaRkImg3mBwWUUt4El5Of4/ZiEwUaxlSYX5csfJWE/2jMWWk96r8zKl02+hkBLdqs8qQWfk9epsRPvL0lskJKhkXJ0UlST35JxDx3nM6+Pv9NydLRBGH9uiRZaPvw31lF+PDwkhzHWIChXvFaGqhPkiqp9w/6MxHQueSdUcr0pQfxpfsbxyAb1+br5yIwkZ0mUu2u7+k69g0Tm+4tVhsX4kES3mfVsjomgmKjyQ5HSfBpbw+CZNnZsKqyv6mfjsb3kvG1vhanDf+XHSQ/pldBrgnJF+01EHz8xlhvleo+r0tw1C5+1Ltg4n3VkiJayk4n5rx/mkP0n08uAUhMoojkUP8QjU83gcRA1s9EfqcCyfSXjWG4VdKKJTPuuuv6KTIyPG92HMt1/ZTPXfl+AZDo1Rcip3yWQU+JDL2ggcd/+gInR/vY+PgT3G400Ag8YRYwyULQgMbwOrFiW/QyKTAMe0jSEFkey/8L+aRkCimWbslqKSu/hQGs5W3l4nRCr2TS1pL78ppUFPO1VOJvuS1Ysy04t5vIhinCHw9VYjk+hFkwEe+i4TcR+PQ2siUBzPNw/cF5mvM2vUviSCXtaFBewMHxaV+8XVyLWe1YzQnCnrKFxSQ+hFLwob1qyus2bTgri0h2mCBj1bV7xbj8xj43wTPpWplJNSiMtAUCSKV3zqiEnaLJIicLxrYRxUO4PlkmPZz3jkWGkKwz+knoCm4mC82mieH3L0opNiUZKCbxCRnTBhy/gyBoC0hhz67COCfLpy7Btiq3T3k6kY7bP6jYEnpsEX820y6ZewpA0iDPpbGZyVFW14/6uZVeU5ek/pi4L5lGk+bS0TnK5nw3oN+XBfvOGkzfRv6oj+7BSySJjdn5FViBjSw5FHk7/ge7iTzpSbuQ1Uh572rNUrKQCDRKkZQjAJJMoaU2r0lGXPm7fKZcR2oGWTUcag8wCvK6DcXEgCOyunEC7B10xQOlH6fwZ5cwDBP0T3dljeNZOcwiQ/fsRBh3lt9B+50FNNuzMHYzIOsrUKswMP+bdSxFM0gOD+GaBQ4Ot7F290NYjQLGyS7yLIW7fgtOw0P/6a70ldzy8eOTI9KpMNsYoHFrnoQQFHcPEbWfwDm+BztvIvlTD97KPKLdfdhmIX6gBO3suXWkiy6sAwuzuQEj7pZDhGrf3p1NZKcp7GUP4ZNjYTEXYQqzbSM7I1gH2L9OkX7hw/jNLpxnm/K37CSB9XYOc9BE1jqDlbQw/OxA4u3eWkK8fQJ3fU4k7byPPRiZCxaOhC/O4d2bRfpoCznHFrMBh20iPYe1sIrzZ+cYHr9EZ3kV8GJkq7MI2k1kJzGyAdcuBrJeydojw43jYllQwOcmbDyyYej798tZZM8NJLs7aPzqDrLDBPGLA1l3kVWki254zVzTaHlUPUdVc0E5FtTXN3qNRb+n6MFL2Isrwo7jWsK9vQSzaVeM4mvHqGsAlfo8rIt6Gp/cRd6nhFqB9I0XsO7fuiI3TIm2Syzd0qMw67ON5YoFR7ZZI8DxzjMU6an4trF72OtrSHdealsdFCYLhmLY7ioaiwswj85hW6qgTy2efiKANHZsvWkUL18v1SHiKEZcuAjDCK4Z47wbYmv3FPs7TzH33j2sZsDG2rrIT5I1w3nJczwM6cfK9jmzDqs4hUlwjfNonsBiIYTjoX/aRRKm6My1QWpgRq+z8EhAeiluHLnUegGDvDRBvq5elCUyuy9KH6z6uqtk/msgc/RcLNBQB2ciC86SkkVNRJIQsNx52UvIXkqUJdR7ywcl8eD463qeeB1ZhG0tAyFZjIaD9NYKktMM4d42zrt9GHYbRhZituVjYb6FNBzApu2awWIINbbqPTX34wTohsOh/K3aS1O2Os/w2Vc/YunOMt5cWkKeDGR+3ZlL8fxfnuBXH25OAaRX7ALTt00jMI3ANALTCEwjMI3ANAKvF4GRRKBUXyLGxkKAJnMsRSgWBY7J5BQBJG6tuKD820rYycK2rEJT3kNMdhhimsnk2E0AkoBdUoXMJFyKKAqlUpuH+OSQ4SLeOkoQu6yzKmXo9GJWSS/oanAFShkCKmmJH2E0UVqDhtX8V0nUsQqPyQpVza2l7/hdOrn1eg/s1T7112YI1L9VbSoupODGAkhXwKMSPtLMN5HC1knHcitTvsYWRiNnJmmYGHSkkpyJk0ykJxg/M7UQh5nIZbDaXgzjfQ9+QIkMlXhTVcXVPkkxpS5+vdbD69Wi/HrvmsSSuYk9oxlA4kFRO/i5upybfh9jRVmaUZ+g0WTfpMQdQY30kJ4AV4/6Z/h9TBbVGTU3tb8KJIhUAmf00AkWXisr4UVOr5aA5PuZeGTyg35FPAQ8KmVBmLwclYcZjZkGibhxdzYDRI/2Jsq2XUp62gHsZht5lMN7s4Hw+x1VtVuCGqzo5Wt10+vRJLL2QKBJPK9Te4jo676pZV1ieCVdqf42PfMyUGRY8O5tIHqypfwm3Fk4ax7S/Whs1arEsGSF2UvrVVzHXctNz1d/hmbf9HyQc5dG8zfJs4yCTpTlS7ZfihzfOLaXGIp3HFhNS0AvkU1MWVV/USWuLuAika+rr68DeuogE5OEN7KVRgNVY3a9DphEQ3GOb4NhBM8tvYmKHGmW4fDwFHtzGQZf7eHNu6tYWV4S4IUAUuD7sCwFIBhmIZ4UZ+dK/kzs/IwMRbCIIu0CGYFnSqoSfFHsCs6GVwAkgzTPRNgULCrx3rhTSToq4Eg6YAUgSXuzmrBXGgJgMMlFfwtlGm4gzxxhwvh+Qzx5CCohV6CVlBkYrDq25boozZfTP8aw8PDpgaxHFmZbaDUduK4t8zsTlgpM0vJ7JUBDJmqu5n3FsjmV++S1ieTYDR5H9TFZ/1z5AJXPe/R3/pkJdw3q6wRzHSzXCbyKCF62FSbIeCgGEhDFIXgLYXSGMBmI9CCBQjKQRG40j+HdW0cR5oh3Lvy6ZF0CyhwSaLMk1kGDZvYmrI0VFC9PlMweDxaB1EAfSpLmIdk6aSVLpllJpr+gWCaGq57liGydHofpuzc6T00a06SKvhwHbxr3+DrBSSPuq/XWm7dRzEQYPEnQ//YRZmbn4c2uIo13Rd6W8I1eS7JNyzqM6ojlFymMVBW2qDp4C0ZOHpJipWQlA8mQ9eeFpJ2qAGK1ijpRCTepcEqRFT2JAuSGhTj3cHJ8iqOTIdozC3JNJ2dHAnpk0UC12TRB7/wMg14PRZqh3VnG7OI6XL+JJO4hSxNZC1lI4bk+nF8U2Fy6C+9xhDjqIk0SSeR7bgNpeCSJbsfxkHkNFGEIIz1DYnh4vNUTT6CZxgC2m8MKZmB8eo7EP0Tj8H1khwWSJy/AuisyF9OSJOOu3UJ6lsB6YxGDb06w3FTukiJpyH4d92AvriLvZvDfayHdiRUIaVlwb80h2Y+RheeKEUs5vbf/FcWDvxfwKD0awt1sq/GDHihxjmS3L4wggkb0PuI5KCHr/fMMjL0O0hc9JAOefwb23AyKfgRnowXLMzH89inaP3sL/R8O0d3Zg93owG0mKPwmmn/fRvokR3qqbqzIekp2TqR7y78l3bKgjIMlpbpy+G/fRfKSa4oYzq0m8mP13qx7opgko2xW7Y3nL6r+XLKQtNRpfX3D+HH9RPnGai1T+tLIOEpwYtRnsTafvsrcUp879fxI+T17xUN6nMBZ8RD+0LvEltJrNJlL9VhRFnoQiGZRF5+ZZXG9HuFsMECWnMPhmAwHpsPxXgHN0lvslrBUvJlV5MfH8NwZmIbyHlNrtbLMjKDdqy4wXpOFpKRULXTZ3+AiToby/P/02XfwO3PYWFjCxt17yM4PwCKMOBwgTxUDxzR9NGxb7tPwbRQm5yvOjQRDgDROpDgiGcY42T/D/MI8bDLxvCachLK0MQx/CWltHc/xty7ZKR5IE9bG9fVR5e04WghTW4teWjNJvKTUTs2J4jWbwXJLP9T4XF73CEw9e1EBSNW4XBYKsoiS4BHHHc40BNeyJAEszq0enPXbGOwOkMZnMpcNExdJ1EdKud2WD9/J4Xlqv8y9OOcpjllanYP7Oc3AFi8/h/KfZOO6eLx1iLP+OX7+1l0ZD1nE8Jn9L5h7+RY2ZxpTAOlVJtHpe6YRmEZgGoFpBKYRmEZgGoGfHoEylW6oLbbaAHNZWQgDaXO5hcAhO4cAkgHX9CRxRXGVchl9bQL+pvX/TQwcRXVXPgr8Xi5UeVBegP9u+jzvhYtSgj4Z/zFxIAad5fULOEGpAVZPK0k5xUZSi1l+hx8EijqfJlKFqa9JhDJKqRxZhJfydhpEkoppghylDB+rzYTlxO8s72uyPNBPf5LjPnFT/P+Sb7kMICnZQ30o9g9zMhfeR9KyWPQr+cHydarylACStKeyyo1SdJXkBaXxSyaXbdkinSjV6Uz6MdfJyvzMRNwP0e8OxDR6ZnYWhmchyWNkTJSKV4GKNjGvKnFUq6f7S2LxH/lZSbTF/YqBRCYTGUk0KbcXXanUVVXiDtzNJbm0dEd5D1wCfEYqwdVG8rKkilTdftpC+NkF46nORhoFnUZl5m5qf5fkxXQQa8mAeoKl7g8giYYRX6YKCGqtKCkbysgk52P9Nqqvqt2v//amJG/CHyj9U3p6lEkxHRudKJWYnx1UEiIiO8NK5CwEgQwZo+56yE5zJC/D8fI1Aior+SdJYtM4mX8rmWWaQfYqHkT8fsq8MclTeS/UJNXYUbTfj3PLh9UxUQyB+KmS45l03DS+3vR89Xl1JTalfNQ9nqmk803ScWMurG7srU52IQHERKYZzMo96e+8TuJH5IaY2Cs9kHhuJtQMGoPTK6r0EeOz5cFzj5OKqS6znsgqf5a4l1JGP9UUnHMJGUeUp6IPgPxLUzH6ZgFDkhbw7qzjq//7/8Hh/hZ+9emv0OnMCoOHBubNRkvmOqWoluH4ZB+mmcGy1WRvLK0j78YoElYZO8hoHG57cOcXkJ8cCpvnEgOpBI40gOS/c08BrpK4YvLssmeSYsgw20/5OAeGgDicf1XCkIl603TgOT5csisNF6YzK+OXzPuSRFTzMKuRmXjkGeM0F5+nJIqEaUX5OlZCm80FgAllIZeUc4zcvP5Ozr2lBJm0HSVxp2WExnrzlK/rfliByGW/lbGhZHuO9tW6zKQkYsmQqElZVfOgXMtFaYNitPBPXGMkAmukeYgwOkeG0g+iZDAzKWw2TKRHyvQ9j49UEl6Y1vzRk3WIQwlUtwHbdsUzx/CXgSFN3/lF6nnU27HyU2I/tWE2ZpCTTUfPJD7Dkrlllb53k2I40butFvM6yCRjYGko/yoFDg5lGosZNN9aEE/EQX8AZ/cYbtNVa42M67VSwo9AKhltwqqDSCSpBDV/H5XKIntuHkZ0Im2HABKfFT2QBEBiUQbHVIkZ/yaUZ5HoVVJPDDzXHCaGcQK/vYyD/SOcsK/BRZqxfw7geLzGBHHvDMcHexhGISy3Aa8xh4WldSmS4ikJ4pC1wf7PtehsZwV2McDc/2RjPr2F8NtnchX2wgLSU/rscJ0Zq2vMI9iWg8KZQxFRbs7Bd4934TUdNLw+TAwApwn/vUWJR7YXI9nbkcmJjEeL8sFM7DpNmMuLCLf34LTvYHj4Eqvz8zA4SRDMo5ccgTCC7PEJ/LdvIT/PkWxvSXisxgLyKISzPieehdaiCywPgcMA8bNzGLYn83Yu4DKbpJLmopQsxxgCPCwiYVunPyHnVSmWONmBc+8OzFkb0XdH8JY7MNsmul8/QGPjLoqTAbKzLrrdISy3QHtlA97HMxh8tYWc+wnGiH0ijxW4nYawZ9W8kPbOAfEtUmORSGB783A3KU+6Kx5jVaFC6W80br7h+K/nJZ5XF1Roidi6bB3vSxfhqOZpwSEbiZ5gY+bMCjzQ4I7uxGNky/hea6EhMq9aso/npMygs+HIeiV+eqzk98p5VfmdcThRsZJ5kPKW6QC2kUrin3sbyyoQxn0Mo64wXF3PRZQ7QNLnJk4Rizjis9DJnUFA+d6jPTh2IKA/5588HVbFfK+wubsYr17rJ/YpJUueZmo+SeNY5tWvvn2Ozi9X8cGb7yH6YQfhsCf+SCzM4Jzq+w48zjXFAFmRoHAcWIvzyI72qb8GqyAoYklcjMxA/2Qg7d9r9xFnCVwpPixglQU69bFOyxgTUHSWOlckeS8eb036mYAe+13tuen3BR/eu7rOq9YpSjFilDHPOZJH8N5thA8OgbgnAI3yn4vKuUnt17iT5jhMwJt9xHE4Xig5Wlr80rdIQHmyg+l3aJg4PjrG2ekxFjsB2g1fgVBpXMrw0ruWGHIuRSFcB7DwUxXC2LA7S0isDN/94c/onhzgl7/4OTzXFobnl9EztLcNvH1vbQogvVafmH5oGoFpBKYRmEZgGoFpBKYRuDECXD0qKEinfmj0a7EaCSHurM6KTEyaRlIZxCQPF3U8mOSgzemFiIoWU6nlIW6QOLopQSnVSCIbByRJLEkk/kwGEpNKox5Eo7fLzcBgOBSDcV4nq8i4cO8P+pJsCMlIoqxIHEnCjVI5qhJKARgLCwvYuHULc505+X4CUKzsZlUUq9aaZCAw4UFgqrwZLpC1zxJldir20giApP7+ChrfNz7DyW941QTva31FWbGr2kL5oLV0C41Sy5NqEEk2oWwv2nian1J5lnJDUkokaDkZPjFK+LAyN1PxpZyPZnIRTOLGjzrjJklJuYksStE770lipzM/h5xVkZSvMQki8Wty+T4Ndk2SsHutePwHfEhXKFKyTuJeViyygpfAAKt26wbw9D7ikWz1JGGgq8F1pTnBiusSdUzoeZ82EH+eVAymSUlBfs8Vf4vR/l9udJ21ziWZlHroKoCgBFj0a6PSdfJ3gkQjHgIivXR4JknonyItGHx0F/HDwUWMKNczP498kEllvD54Tr6XclwC1AmT4WIz772xKewe9wMXZuZi8NV+Za49CphckrBh8rR2zZKUZsL80ua9ZAvovlXGlywZHhr0qGLG6yoTP5IIYrKo05YEnJiU5zb6nz1Sbx9TxXvT+PyTxpdaIqzOyhiX9HiVrlT3Sxr7/jrzRwafy14T1WdqiTYmxljBbi5nGP5R9bG6FF7FIpkkeTcGQBqV4nuVe9Pv4XxzwVQtZM47PTuTeY8JL84hBE8ODw/w7Q+P8Mmv/hFNpwRfOM6VzFnHtWA7wMnpPgwzh8ExkSApk0KUm8simR/zLBagsfHGEtLHLwWsEklbVuZfSlCqWd9qrklY85AgpKD5FzHLldyeJOkJVvE/DZLSC8VwBMzImWwrMrgOJel8OJ0N5OcHklhMYQHJQApWOOfSmFukw4oCzZk1nB48Q5qw/zXQ7Cyi0W4j7e6q761dz9UEGefdEqCaACBpMEOaDn1yrjlGx72q/9XGP15DHdxV7UqtpSp9Jz1rChDH5CYEVKC3TW94LhXyTFiKvxUT/CJhegvWnIPwAYEzygMSQCJCSCwmFZDOdQM0Gh3YTECzIKMwxYuHhQhqvFXgU/0wnJYYxpvBkjAU4hdsO/x8Iolz6Rp8TzmHaAbKJb+8cQUavDerId5FlHIi00mD2PShI7hAcF7CooF8Qmja/7IsTOHrJtuPPYtksUD0zQ5mFleB4hy5sNZD2KaNhGtGw4MhLIccuTWjCqRAr6wMprsgXk4Xj0oBQt7mJtKy+p5sHa5bxMNRFHt5BrZtxQg0CERWZ+CzUwubhCCm5eI49NA9PkCa2sgMF1FM9yQgTboYdk9wdrQvPo+d+QXYQRuF04JJMJXeo25DErFZ1JdkauAHWPvFHQR7e4jWPbT2DRjpsTDV3I11RLtMwhfIkj4yz4c1PBSo1nDnkEUEBC083tpHa6YBx+ohz/sKaGQBlKUSvfbSGrJ+guxsV95vcd1keYiSFEWWwLJbyOIUS/NLMDlJsFiquYgijJWcG0Gr2WUUwwJ5eCTSeeXAAPd/mIEZtxF9EcFaCGBvGkgekw10XoGHBI5YzGE4hsy/7MrZcA8s8jBbJoZfb4tXntEyke0cofWr20rO+FFpqTqkAAAgAElEQVQfadiVOY4sHsNrwS1iWJmL7mkXcRyiPdtGQEBmsC+eLUotsixYEnA5B/1oGh8uIbzfFeDUcDul3xfj2Iaz2BamnwIQa3PElTmG+yuCi2qNoAEgzR7xfruM6I9H8D+4jfDbF3DvriMmK7AsJNHzKwEmPiNK9V7yUtKSr/X5SBcu1L6vPrdf8cUhQNlchP1xjvy+I0CVBiMY4yss6hIAy4cZsi6ZoAXMzgrSsy30KAUXHYvnnEdJ1VABuAqoVQUD9LtzHQ+eN4ssHAq4ySI+gg4EU/X+SWGx16/QtVfqhR/ryBhW249UYzKvxJlRLNeoK4WD/W4PvV5PCgS5C+kPbRzfOsKt1lswnx7B9ciQzTE3v1SqTABhXIj3Vl5E4knn3FpF/GIHJqVCyWDkDETpd1jS/k4HJlrtoZLTLKXSCZ5XygAjt8pxVBjuw+ii4KZkuI8tipF4XV3jcD0aP6Ov07g5rBz1SnUHe3Yd6dm2GtfsBoJ3FgSozU52laTpYRdF3JWRjlh6IsxgMiL5bDnflwWe9LQyLZEE5F6dP4tHozcDNGcxONjHzs4ePMfAXKeNZoMeiAQjE6XeQcCc+/R+H67ny75filksHyfzBV4+fYH00QHu3dnE/HynnCsKPH32HM+fPcHt27enANJ1C5bpa9MITCMwjcA0AtMITCMwjcDrRoC8I1ZgUV6G1a6yXk8iNJwcCzMuZhpcCHNRWO2caxvlQhZ7ao2vEkra9FTqkkSyjZR0bsqUHxAP9XshSR7LoRSOZLrkOpQfkaoMJVigVobqdR5MBkSsRDYoY6dYSNpjSAMy3AByI8DFKL+HSTheJ7+fVWRPnjzB3t6eAnz4PZTXcBx4ngff9+WfGHJbNh48uC/fsb6+LtfU7fZEk/ns7KyMiYVOZ0ZAJVZRLS4soj3TFrYT389FM82OPc+XjSkTFnKdpSzfhRfT6z7B6z/3kxK8r3EJFex4pYK33Fdrglt5bgUrqSQgDwUulY+50vHR+TTVpgSi1B8oc23VZ3S+kptCxjU3kEUZ0j5BwRzNmQbcpo04DwGHmxJl0MrrlureywXzrxGBv/AjIxX71Sa3NHyvb/rEBJ4g6OJyJQfG3727m0gPWQlrXjI5F1PclUWRh6GMHQ9tHs8Ehhl4yM6UdNqkQ/ynNpnUOKiknqRLlp+5qX2N7v9FJu6WD3PeQHaQI90dSYhoSZZxzJRaor9KxrLKumTs6Hu4ZLo+AcAW5pNU61/Im40zd2dy02xYIuFXj5NUDD/fHhs7kaGjhMvyAsyWrfx4OO61ViayfSTBPUZ+RN8TnwFlfCbJQWlvLGvGRrxzWvmOjHou8Hwa0PDfn5O8kgaQqmuQBzy5TVxpK9fJx4y8VgcHpf87bZHtGSdJd2PPMiwx8o4enU+UeRkHil13Xt2u3F85CH8/hpml72f0nq+JQWVwfZPPUtX5LyT26v1nnEQaCyA4v52dnuObb77Fe5/+Dn5yLgkZzl9k7cozJwHIzNAPz4TRQ08XJqzTkhF0KSYie7NcjhVaAo7eIIrdJs2DgIqwVrQkIYFUlTySv9UA1fq5q2p2JrNsTwCrvLBhZIl4SjT8DvzmqiRrWR0OeiYQpBUgTEkaSblLUcBe3UCy9ZwjOZ5un6I1t4jVBU/6NNcJzaAhRR8qAGQYKGk+Wcpw/hUmjQME87AoscPKcNetZG1T+LK2SELFYmSSk2AeK6N9zxPTdbKDyNDYPx6g7SswzyTLhVI+vHzKf4m0nmLMcjwlK4ZrjTil8QuZ3SyS0Z5PFuKEaybKQaUiNXhwuK9kB21WytOHxpakLCdOPl7Lm4E920B2eiLpbFbxE78oYAsA5XkzcEwTrtugIB6KnGshA3DmAXpRlT5W42T8dKGBaTVkTCOQaM0GFxJbVdkRY0pJPcpw0tBd9Z0y3CgI0smYooCYgmw0zmes1iebqYhkfeTf3oQ9a6P79QuYSJSsm0hCkf3A59iAmSawrZbErm94CLsHaNxegxc5sLIzZcBOplTGRGfpgcX2KFnPBIYzK88hCykBW8DmuNw/Kv2QqrIXWM1VGa/Vs6m17fIeJMlK1puCUpUfiM31cIY0HsK2DcBykJFpECwhGvaxsx+ix/VJQjZ8DN/O8ej+fbnPO/feQGHY4qGSZQaazSZc14TtNjGIbBhkOkgsbNjLFoLTU6zOKIlnUz6VwplbhZEVMAhQZUNY64sInz6V+3SCJtKkh5OzEwziGH5AaUPFVho9/HfvIg9zpEcxnAUX6TY9WyiDyPeSPUHU2IZZ+Gg3Z+A6vAIfnmPC9TsiuUmpSXe1gXibXo1FlSj3/3EeuR0i+30AuDbsTzJYcRvpYVrJYZLhawYWDN8UQEWkcfs9+O8uIu9niJ9Tti6A/+Ys8kEqbPN4i95FsbRTMhHz3i689m0MT57DtTwBvE6Pz9BqNdFsNgCb7DCuC23YrECi35wZwMgJphrA7RU4oQUCJUbDRLz9UgqPZFVaJtw1aCjzBhl7ut1X61W93lULVaul2lQ5SCL4+abIrWo/TF00Qq8nelZqCUxKmVkzvoA7WiZX0e8tXJE5q81R42Riq7G55jfovX1H2Fwiw5snck6O9/67HIvzKwAEWVdWy4LddBA+ewn37hqOfriP4k4TvfvP4EnXzsUDSIP/BIhck0D2HHyXnrIWklgVKLzOoTxVVUFgxkIijolkulG2k/MFGYGGUq+Q/2h5J0USBRrv3UN+nOL0wQORxA6jWJQLOMbL2JybuB/uYvh8gJ+/swGnuYJwcAQ/aMIxyYQ1EdNSzSVjra+UDZyOkvMka1buieBxIY/JhYNhaCPuHaPVaaPwcsRkvHFOAPu26oNV/YWaRMupa1YBSKV8Lp+fGg//Smu0WvCdpQ0kB2VxmqUKqDQbW2QXBQzOFIheV5LQ4FdNeWIc9Kf6ySyyIaU7PWzt7ML3fHRmm3AczocEEMkOpQ9dhijOhOFEJuTp8R6ePnmBaL6N28sbWOV+zrBljiXLSQpaixyPHj7E1tbWFEB6nU41/cw0AtMITCMwjcA0AtMITCNwUwQ0gCTVuNrPKA0x46ZYmPEQeFwIs4q13POMVHWLU0GmJMW4WGc1kiRZuJjLtWfRxVUwqSVgDsElskq4oh8DIHEDR9keBTypzR3ZQ4JvxYrqzo1Bo9lU1VClXA0ZS3yNQJE23SRQxcV8GIb48f59RGGItbU1LC4uIggaCpsq/Y/0lerqtzhJ8PjRI+zu7sn1tFotBAE3QQ00Wy10zymNcY5+f6CAiSLHu+++K+dW1eNMKpUSO6xalevUFXk3Ftjd9PhufP2mBH91gtfUEP+rMhRuvJsxb2CiTJ5fLps6yuHRDycf5sgTQzaCjgs05mcRZzn8zQ7C7XOk0aECO0WS5r/i8RMAJH2Vddk3bsiCn28getCvwCH9PiYr7GUX8ZNtqQ7Oo34lGcZzmF4TRVxjFo3xAZEEYg0wGo3UTe3rEsPGtOD/7DYwG8LIHRR9C8nToSSKsvPwAgR4xbYoYAT/GwGQ6tc46fqY1OeRdifLt/H1a6WpxsRFezXRi0SkeLjRlwAqCTlhII0BIbQnwmh8ZWgsvaWqc05gRPB9jU+W/j/23jvGlvy8EjuVq27sHF+/HCYPOSRFilTgCvpHtmUDhvyPZcGwSAVqDUPwwrCwlARbtlYEJAjy7mItrSSKXsle2AatXS1kBa5paykqDMk3M5yZN+nlfp3T7b6pchnn+1Xdvn3f7TAzHKwN3CKG/fr2rfTVr37hO985B/FmLICfsEZCVc3cn9AvJHd0+mIwD1gkvawqvKenEdxmW1JxUUmD7ROTFUPBr2K8GAaMqQvq3aoYjJ8go/dYmyviyErohXMCkMo9vJt2UwCUw/YpPKPuPny8YzjjOfKgS9yOxPBdgG1yDMYvZ78MA5AOmkruiWykW2+8pXwc/H24joXLly9jZnZOgSj0QMoCdLoNGLYqmlDgvxqPjm79tBkWeKikMX9SeilpJchCgipM/qn2/RgwWABI/TJKg9HkPCBRFd9MuBmUsnPGYOsmbHcCRhL0TLqFOcq+yCAw4CuvI3sMWtRAN0iwstUBU03jVQtz02MIyc5iUr3nQZT3Y3wPmTgt2C1MPFUnYYVd/M5v/xN86pOfwvXr1/DlL39ZYvTv/fB/AF1jsYsCy1hMUngyPHq0gieefEJyzX/yJ3+OG9ev4tzSOWi6C6QBMqMELaG3jS7SYwSXLNuSuYkqi9BJQZHjEiSh11MUhyJhFoYN2Dbly2Js72zKGEcAMCLgQiqZUEYKOT4mE8ly6DlaKOAk0+HaLky7ypQ/TNOB6c0h8SlRxewn/Z/aqrJ8cwe6q6QfGWcC5wSjmTyn75w845w95l6bgv9GLvNZeAvl9yPJdbsqkkfijWNVkdJLhmMLyRhM9LLoSFhkKRyjJMU2cUR/Lw/uR+fRnHoR5a9/FN3tldyrS2nPsi80JxcQdSLAMdC9fw+RXYGtH0jSl+9H1FlXgJzFvo0gp2rbEj8awkcs/Mk3kaCjrJ2DLAmOSjUWM16DGnNk1eTJ2t54rWKvW2SNdsSXg6wKXaQmfUkIi9SuZslnum5jp9HB5n4k8nUZ230SotPYwsbaGubOXYBXqiGRIhFD5pYEYWxbg2W7iBLKDhbvbQI9C1Ct2piwfSWHLGyoDKYzBmuqhHRbsRP5v6CrWCJabQadnTto+x3AGYc1ZsHfYHHDYRVNkcvX3VklGTdZgVE10H17RaQlOX4JuCDjio0kMDE9PQ+TEtgEYB0P8MbhzHrClsGUiXgjhH3dRfAq2b0bIMvMmM/gf4vFGxnsa5PQagmypnHYrnL2rTlWU/6L4qXmKXaoZ8B/i8woE95HS9D2S/BvNxTIJ4zkOPdZa0I3y9AJdOslZN0D5qTRbOyjUq6gPHMJQfsRUnr0JF0BgDiPTMI9eYfJbKxcmFfAUph7iw0USvU8enKvmbTbyBlYSu6O7C3K4nEuQJZwvNE+ZHITCCDY27fJvCTJ4D5bRveVBmlXqv0mPihFRjYWvQzlfSQbkAC0M6GkJt8NoJCfs+i3KYNJpkvPbye/H/u8h7gRi/fgkS1nkleem0Xz5j3oThXN5hqSWQedu/fFFyhle3VyFiO/T6VDow7H8mAWnrLHEIwKn8ST74mAgwRC2hEBd65D+R5QlYCAPQmeolBARossNQnuxsD5Oey/tQsrOYDr2DBtS77TarWFVUMgiaze23du49qN6xhbvA7TMmAmXZQ9qlq0BbTg+k4Yumb5sGhHt2U8Y5sCpS+pkkCGYuahubWHar2MrJQhBMESFhW40HJmUeF999h6mw03By05z1Hr03cBIA2Ovcf8fqTAI//OcXPTMx5yoNkcFkplRgVRpmNtbV36+YmxCiydRReZeEMhDNBsNWE6JTS27uH1115FpVTHtatX4RKhZHGEawtLmrmAYozd2dnFrVu3RgDSe3lAo31GERhFYBSBUQRGERhFYBSB0yKgsBslLyDlqkxKJD5qTozpugtTvGgoVFfI4bDqUtXdSaVQpCTlCsk20ZcXQEdJzjBpIuAOq8DUD5nscZEv/g5i0Kw8gXgdIlOTs3coP9cDkMRGQYFTZChxsqj8jJgYUdVsYo6cJAIU8e/8PkEdx7axsbEpzCPS6a/fuCEgEA/OxIMYTUt1MRlYBL5UJROPrRhRibCOWLXI+yEDijr0vFcynXgfyp9Bk3Nsbm7imWeeQaVS7cWFwBoTRKwWLUCkD9r/SBaZZ8VH3k1itK9R/dsGkIrzF+3H5LPM2A4yKZD3ozKM6w7s8QSOV0K3sgxn+xI6r61KYujf+jYAILEqW/mD8Nkd/nvwOlnlzWQMF3zO5VkE1K0fYO2I3j2rVrc3JTmiWTQ8p0SVLWATj2/UZ0QuqJAKGmQjnQlAOqHtDEq0uS/UkJkhtL0KolVfzl3+yEVJjDAp9K48YriQPoE9dVL7H2QgnSTLN6yNHAssEcR5flZVSd/rIGWV+4CsWZH4YdWv+A1QzusYxob0rZQZY1V1zoZK9ruHsid9F8cEqn25pCqmWRE+vwXjwaRUMvdfwzBPA4mV4cL96DSit2JhBPF3+/Is0kZ0hPFWnLJn4nwKKCIG4PTHOC7J9S77HibiwuXVwwRKvn+/qXT/MxtMRj2WEDmJTXSWazvlO0ee7XEMpgKs6/PHkXvoA5CGtUPKszIRzzGo1aQED9DpHODRwwciUed4niRcytUywriLdmcXpq0LW1bYID0Q6UjEDn8ZqA4X7wuCokzU9kniDLbfI2y7/J77K9+L5JeS8mGfLYgODHsaluGiSqmg7oGwkCjLpq6VQFVNkpwClZC1zLgZFiJKMXYCHLQOMDVJ2V2yUQORAmOCnzGSjd4/pqsqqAWI4gTIgFeu4rd/8x/jB3/wB7G9vY0XX3wRP/N3f0aKXCjpxSp6jt2cX3BucO/uPfzl1/8SP/7ZnxGpMOfqeQR3lmX+YjChG+zBdJlwb8n3iyIZVuHz3k1vCrG/A9sqI426COkjInJa9JyxYFicfyRIEKOxvyvJcSZGmdyUwoc8prJPwcLVS3LPhuHkVfgGPMcTMElnX6/rsMYXER8ohqLMxVio0+ehV0h10mvGuqFD8110b20KSN/PrKSEqvSZ7JcIeuRSYL1C9LwF9cap0gxSGrMTUHMmEBNcz2JougcjS2HrFuJuCv/5EE9M3sP9Vz4J7AQCFiZxIIwdgkzGuQUBNOLdEOHuqviuuCUHVnUBUXtNzirMYsNBFHRg5ApjPQAp3D3yGhVeU9Y8PeTo+1OAKTnzjtJl/Sb2fQASD2RXFuEfPFLeLiyOysnyfG6pZiLMPGzv7cP3Q4SphkCspnSwRXf297C5dh+25WJ24bIAJAn9HKXISoNFNhNiTD77FNZfviUS0sKe02I4Jj1WUixMKKkow7QVXhF3xC9Hp1RzM4HpWPB3liXHnjh1HOw+gPEkmbEhUjNA929bPc8hNelQT1D90GDQs860kLS3BbCl1KFhOtDZHmGj3U5hGQ7G6iUF2FLKSiuj/uQcwgdNJImBzNTgPFFF+KCLaGsZenUG5qQnnn3OdcoYptDLpsi+cmNBQL/Ubo/tbLoiPWZfLcF/Q4Ga9qd0ZK/UoNcNRLuRgJ7h2rq0LSmU8HdhiV+VA53ss0xDc7+JoOtj+qlnkOyuI7NriNmnUI4xPVBMq5SSXDpMT3lIaq4hDKgsbqh3j2oK7EuK+TVBS5OyjGWkAc0FybpSbF9zroxoy4c1ayN8lEuJKeOZ3vylYAEW76L3wjgS3iKlu8koJtP8Y3y/TXT/lveX9HyI2I8dN38YNmaoG1KMwP79Bscp+hWSlZQ0946dl5Wfu4z2q3dk7dbq7KMbHiBOQwHKOf5YTgVx2JY+gu3E9c5Bp7dVXrRQKDEMXqcUhux0jmcW5ztwDajanJJJlWFBShKUuoEjTEQNWZwiCiJ0Oh1EcQS7QtUIDZZjC4Bd4MVc28XCgtEEzL958yXxTfvwx74HOoH7qAHbdWHYNZga5c+5htBgUAYzoI+gKqaw58YRLq8AGuXQY1gUtdMraG3vQbcslKanEYRb6joFXBtgIBXPR9raIVBUDMcnC/sd+9TPVGTzbtrSYOHICWdWf+qbK5GFmlljuP3OW9B0G/VaBZO1KpA2YdgVRGEX3c4+nMoCtlfewssvfRvf9bGPoVatieS8YeZS8SJzD3R9X9bwzWYTL7/88ghAOvVhjL4wisAoAqMIjCIwisAoAqMIvIcIKABJVefKD87DMx9jTobpceV7IGCRTHRzaQCpHpM9kMSH2uYEXpioUYCQkrNj9ZfM7eUnAZcIYRTCMCyp/Apl/1yqLAeAKLvDiSAX5AR21JnUVvjfFN4OxaRRriVJZHHArZDDo4zdg4cPsbG+jpmZWdy4cV2Zc0u+Sl0vF9tMwDHBwovl5wV7igkaspR8X/lKmJaVG3sq8IgbQaXivLyGl27elHsliMR9eSzuSyYSgaTivB+0/5HE7awA0ntoO+p5nLzjB33+vpahJOxEpCdfq1DCpzaF7odex/dqOzBKrkii/JvmFPQ3LyBc3hJZmP5tmIzPewzN2XY7AUA67gD9WvoiA0SfnKH65ofME/E1eX5WKmzjjQjBw2X1XlEL/gSvoOMApJ6RvHQMh5Jbg9fc3z6YJHGu16XgmckkglmsZPaevqQqfO9u9O7jJDm1/gXue25/+TUX+58kLzfsORRx6ffvEDkSqwb3yXEkjUgk5wRAOtLAcuZNlsh9B7f3BxKUygxZ3i1W7rN/ZjW2SC8pEDD19x/zZBHWgDPZO5P1YeDqudfw9tYlxF+jufFRyZNBEKmItzU/j3hjuyeTI8nIsqFAKGkw+bOmPNHSAtIDBTadtAlL7tkFAQmZVDySkD3bW3LkW0wu9a6x7y/HJT5YXc3kXxHT4wC0I/dXsGqOM0bPAbcjckJnvZdhskPHSBye1r6Z8JKqazWECmOH41G33UZjfw/Lj1YQphauX5lHpeah091HpmcwLTJ8LZUsLfRohJGZm9IVzKFcdrbHGMtlk3rSSMe8+5K8DfeHgkz9/Rc9jYQxwsINJn31GiynjsrcBPTtPVgmGcJklNSguZYAPvHeGozaHLLOnsjgiuF2SllYAzsHystnZrImfTsT8iKZSgnTPPFLQEpAqTSSJKHlVmBoGX7rt/4Jnn3mWXzjmzfx4//ZfyoSYmQc/R9/+C+wsb4mhSlXr17FD//wD+M3fuM3sH+wj8WLT+DHf+w/wv/62v+Dj7hkH+n437/8R7h0fh6379zD008/jf39PTQaDSla+exnPoN3bt/Gv/7rl+FETezuNPHZH/9PUBufQlYeQ7LP/iKB7RiSyCSA0IoMpBFBJEo1ccz1BVikb5UU2/B/mi7m9CygsJyagDIsqvHGzsPwdERbm4cJY/GoyZOS9oSSXSoYWTnLiL9TLozJfcqjiieR6eWyf6aqtjfJcFTAUhbsKKaF9FstBXSwSZIBRlBndhLRxg4Q+3AuLCJc2xemiLDKwwhxN4Tf9FH98DXoszsIX61Cr5lovrkmXli2ZUNLmyg/fUm8efwN9kcJdJPzvhjwpqGFuzD5PaSINBdRtwmLMnI5A2lY/1BIRhHMV1KjhxJ2siMZb4XP3gD7iO+O7Y6j296RYiXKC2oJJQNLyExLQMG17Q66EeB6JQRhhJbfQRCEqFg6Htx9B3EQ4MKlKzDsqoAtac4+Cvw2KpSYTXxMfPdT2PirNxTpDDrGa448e0NLMVFn8ZQCRWWMiANhlJkTNhCmsCoOOrd2kaVtBME+OlGC+BN7OD+1gpXGeWTLUwgf7KgYUc51AEBiVl5JLHKO7Airw2D/ZZDFZ0HXXDTbEapjM4C/JX9PmKAvTwJBzn51ppBRa5HvadQAyFCjJKRdg/GJBuzmErIoQ/igA3PKVp4r3YFxs69vFV9HziFW92B9KkTylzbsi+MIlpswJ0sIN7aFnaM5ZSk408lQICuMcyS5DE0kP013EobWgVOdQKIDkb8DzVAAIrs5AnbK11QHpb2Sboy0varYljlApMBtAhBqXLfPLSLrplJwwfbGds9Nd3VhDmlGPlcjO4fSiWSFhy2UPrGE7ourMoanwQ6ca+eQ+Ql010C47MO9Qba4GFVJnIQpyD5A3ttDlvNJQ1BRsMJ24lyZRXDncL7V2++EAofHjk3g/cICug+WZZ3RCdrodhtIEEpyPzFKsOD3ZOpsuwrPnYGehDClPdHHbTiLphizB4uiBq+BsnUCIOWwUSFLboL/M2ReGQcRup2O9JUsnPAqBPp0xALKUwIvFtBeFQzGwmgJQx86vct2NgWMeP7DL6BWr6r2ZAC1sVkpHCgkvHUy3BLKNqr1tHt1Cf47LNyJZIxy+H7GmjzDg2YXEzeuItxdEdk9kWjLb+yIhN0hnnvIPsq/d+Ky67j5eB8b+N2ARCe1qffDfqNkvj5+HmFjC3sHIRq7uxivlTFRJfOWLyqLUCljp6HbauDmzVewMLeAy5cvKvanyLyq+U7MglIp9tBEFeSVV0YA0lmno6PvjSIwisAoAqMIjCIwisAoAu8hAqoOUypbqSGdBRj3gOkxD0lMAIlVXkxSKCkRVeXFjZXPpiStKCtHFo6Si6NsgFogyJLX0CUBQPBEKuoiVeFF7wBWqYlpbS5pwIoyVRHGCky1OFaLVSVT11/NS8AgDCN0u6wwzuR7BSOJ6752p40333hDqs4uXryIubk5JUGTZUrCJ81yryPFhur5N+W+STyWH7Cil1rdZFopYIygEllPTAiRmSSf58wihogU+jfffAOTk5MiZ1cwqsh2sqinJsCLuucPmoX0nQBwTlpsnJbg/E6c/8QGnZ9A5XYUy01pj0vqA/bEAtLvvYv/ONxDY6eJqfN1vJjpeOfhc2h/O4Qesar00FxWEl6nGKa/hxfs+F2OkbA76RwnVf0dx1ri597HziE1u4i+rR3K3eWSLIXXhXgNDBiY94zMWTFYyGnlfj6nPd/D6ngD1tyckhvLE5aUTErbGyohw0R9kUzQDBDIUBXhjycYCvZQAbAcFyu5p+NkPgYApHfLQOI5C9CmVy3NJAE3AnqUcOLvA8BePzBW+AwUMjRMBDEOlHTLokgYO6cxrIp7l3uln0ueTPI+dAFJeVeky7I3yogoA9QXCyb46UVVMKAek7DJq6fpk0UT7Z6MXR63QgKQCb/gQR8baNjDYKLp6fOIpzZht+Z6nkvv+T06SRZtyEHFr2Gc1cMqsSfjk/ienCzNV0jP0Qx+WBX2cYynU++rz3ui/7uD/Sx/T0/pi8I4EmCDmm4cT3Uem3Kvui4J7RQ6Xnt7BUHzEZ565ga6/gFS0xDPD7dMXyNKJOXok5i9H5rJH/HPGLzm0xKN/SDZEIZXIVtIQg6Tr5Q2Y/LasieEMWRRwiZqoVyehpbGKF+/DK1koPPGPuTa6U8AACAASURBVJLOBtyLFxBvNCU+ifiexMK26qbA7l4DU+NjcC0TtDAX9lJMuSxLJRqZvM7fX8r7WaUZWGjji1/8IlZXV/EjP/IjAhRxnsA5Rpxk8DwHDx88wO996Uv4xV/8Rbz11lv4i7/4C/zUT5OlFOH3v/Jn+OTl6wIk/C//8+/j85//BWxuruN/+If/GH/vv/xZTExM4Od//ufxy7/8yzjY30dlbA5a2sE//4M/wPzCPL7n+z4N+8ICopU9xP4ebNdCENLfKkTo1pC0m4jDA3mewqzKTcvpr8NnbhqmgCeUATTJ1GCuWbfgzp6DUTfhv/NISQ7mlf95XQ60+hySZqPXr7PPYr9MGS32a4/9nkuaFolugigia7i9IQxJMsYSn+xWJmTzuSABJlNDxvctTYTxRMCAfjIRwUCjjG5zT9qt45VRfuGieONpNQ3R3TXA8OR4BJ6dS+fzyn4FSDD9yvmV4U5CTw6g2eMIWhvCJjGysNfnFYndoo8U4LSPaaPTt24IaCFzu2JO0A8gMXkvHiYsCIoQChNC+TmaBD31Erb3GthqhojJZtEtlKs1dFq7kuzcW7+Lxl4D03NLcEs18auS52c5Mj92bQslJ4Vjp6jNXsLOyn2025HMRQkszY7byOIAmkEWCWX2VIEAL5F9m/tkBZkeilRseKuDjJhfax1hEqH78S0sVR9gffNjiPd1BHcbAgwWQKJ6HxWQwkfIOb5lUYbZg1telPeRTCRmy8VLy6whtB2Em49Qq9SQJCFs4ip5AljmJCLdrCgieoXPP4Q1V0J6aQd2ZxbRoxDJgSrI6vccJBhGtps8KzLewhbKH7uCxGrKPMZ5PkZ610HcYAK5A5P+MlEGY9qWsc17bhbaXoJopYOovQXHo9xbAC0Nsb9PGU6gXK/DmJlCRFZDyj4wFqlDeq6lMeOgi/yhMeUhWl0GZFxX0nICRnPcFT8eFuTUpUgpbu3JPIAysdysSRfR8pa8f2k+JzBn5hHvKQ9G67uB6K8Ba6oucyS9aoJMY50KDgG9iKbQfe2e+u70wiEjOC/kiFa2lJwdgXsyLvvZ6HnfzSIO/y0CVvtwvmscyQPjcWm6Y8bvI/Oovr7foPxfTCAlQxB10eqQHRqpR23XoUVkoSXkcsFx63B1T+QcCXQTZCoK71Qw++Zr/eML/zZkHifgkUhbqrZlaGSK6kDIx5MgDhIZFzItheFqcMcmoWddULY91VNohiHrN75TruMJq4XXyv/8bhdOeQaI9nHzpZuAWcezT19TnnWGDs8tiaRdCvqpcuhSbVt8mAiYl5XfJf8uxZT0Yooz2JqDnd0OyrVJ2JyL67m/cB73QQCpN7/rk4Qt+q5j5xknAUhFv3cM4/3UucvhBalnctxc7AzMbQGQKvOI2jvwE+WZFTSbmB4fQ5oGiJMQSWYi7B7Iu/jw/iOsrKxicXEJTz7/SWTRPoKgJYWfMTs4ypAC4k/86qvfHjGQzvwwR18cRWAUgVEERhEYRWAUgVEE3k0EpIKLEg85lkGWTRZhrJRhZryca3SrCmclDCCz+Z5uehgo6RUlU3co/5EvpySppRaPXIgqDXcx/SVgJF5IuTRNznBixRFBKFYSsTpVgCZKehjKN6lg7xQTfS4eOh0l48OKan6PE9GtrU3cv39fFhfPPvusVBMXt0gQSQFUyvRZJvh9DCQGQ8nJkMmkI6AhsIBiugBQhd4yQSSpCAzUwoPHIXuK90gpOxp5fuLjn1AV4rl/AgEkkSLpbR8sRei0BP9Zmsr/pwEkWXiqGkQCftIW2ZgNptoMkZYof9zBx2ffRrnNiuQMb9ol3F17Gv6tDGnrMHkmhxriA3SWGL3n77wXAOkEabuTrsM5vyRV3TRKZiJNwKKm8oQwqmPy05p34b+p/C36NybRrJlJ8cpgsso+vyCslNPaVz+ARFkkSqvR04DHt2YWELNStw9AKv7tXFDHP3xNjiYXKK9CUGPwOnnMaFOBBEMBpFy7vwCsTgVAj/OFysGa/vMfa0Lfn/w4JjFCWTYmGOg1MOiZcxqI1GOD9V1rAQha02PIOsljAIjIrCyN98yxnYtLMGZ0dL7xqJcYYIy9pysC+AxWmjqXzyO4+/BQRucUU2c538dt6FEJ/jdVsuu07TtRJVuwXaz5MWimJtfMaxFwhIDdgOzjkTafJ1kkQd7v0ZV/iaDbaeyrx+7xDImVIpEmMc79Lo5rA6zA5dhjGaYknjkGdv0O4pCm4K4kpP0gwl/91f+Nc0vzmJysI0j4N5qvezCYbSOLMZfNPHzfCu0vlSTqZ8Wd9tyKvw+TrOv9LfexkpFRvHtYhEGZWvoG+cgSlZyulCdg6hZqz96Q5GDrtbvCmjJLs5xQIGptC3vJZrFJfRqt3XXsNBoigzde53NmR5AAMZNLufQbGcH5hVhkD6cmLKeEL/1Pf4CrF6fxl1/7Gn70R38UU9PTsC0Lf/zHf4x33nkHzz33HP70T/8Uv/Zrv4bbt28LgPSZz3xGxvzf+Z3fwQ/90A9JQvIrX/kK/ov/+peg+Tv4/Oc/j//ul35J5hc/+7M/K8yl+/fu4V/+0R+hVqsJc+ji+XP47k9+EqAJe9KBlhE4ikUCj4nsRC8jTTtIIl/M00WqN2duic+jVZLkKb2aGAveJ4cVjfJZ9K80aVpOTzPGWvlBincH/2Wpfp/yS8Umnkjb+8IyspfmEa41cgDn8DuF5JYw1inZ5++qBD9lYclaFy8fTglT9TmByjzunEuKBx/9CjttdNqBAGVetSReJObiIpJGiCRuiexd71iUvOMDlawx/13EgVJrZG7sIrMnEfsN6F4dhmMiaSips0L6iW1SMyinuauY9wXD7rhGLQ2ITbRgKucSb/nnSkIwRSYyyCyaIlhi4qCVYHOvg1aQwCAAmNpwHA1xawtR0MTy/bcxNT2LCuUDM7J6KFdL5hmLEBLUx6aAcBPn5sbk2Cyseuf2BnQCUY6J2QkHrpkhlgedj418jzgFtypwL00gm+wiW7OR7iRKupaWMME2kmcqONDvwm0vImwGCJcPBFQokvTm2ILIf8WNdaQZk/0pXKcqRWB25ZzIs9HDSaxJkcJyyghiE639TWkLDqfXWVvmGJbNOVgZaXtP2oLwfyiDmUXwnplG2lagEdkwBC4FWJqvCLtImDkfuozutx+Ac4e0EwjI5XxiUvqC8NsZnPOOMOTi3V1o3hiseQf6mIHUasP/233YHx6HzhhsHSDu7MOeXxJJVnS35PrJRCqNzcAoO9DHbZiehSwgO0pDtLaKRAriyICsQKdflzCK+bxzoMCdgzHuiNwaQTjOjVK+A1qGTDdh1sZhkFHRIZNPsapEopgPw2DSOxbWkftMFZ1XNuA9RSCTEnoZ/Hce9uZXReGJgFUcu/pkbzl2k00/DEAqmDzsv1lEQeauZtdlXGfcjhR/HDM2HWGDMxp2XYpb5FoERFWFW1HSRbO1i0znMyVI49BEEXrShW3a8Jw6DBFvpHdYGVrcQVKwp846qPR9Tz0DWZiKtJ/GMSNJEYcJYj9BGibikWO5JnRPg7W0gHD1kVp38n8iUy4zRfG3pd8tD8lCQikMNMpA2FSAxJsP8dyzz2G8qinWq66hWquJ75L0uPQ8Us56ioWkUCUkqQbLolpFCNsoQU+AdtNHHEaoT9QRa5GAWb1xMV9iP7YqLAqe8i+eaW50lrnGe4j7mXY507k1hFEKy3PRDmNsbmyj7FYwNV6HQem/2EcnJvDWga6pHMTNb74sfsM/+O/8h6RMIvL3pW90K7OIu9syF2rs7+Pbr7wyApDO9KBGXxpFYBSBUQRGERhFYBSBUQTeTQRoNipLQDJ7VOKBVUEEkMZLwDT/T3xiaJbNRULff9SQyDIEQSzMIoIm9AeIQi6glHwKARbKAQhYJBI1CmTh56Sdyz75MXsMJPEcUsmBfg8j7sNKU8rGqYm/kpnjxsRZIUm3t7eLldVVMRWnZ9Fzzz3f8ycqjlGv13P5nlSSP2oJoTZFYDm8T0kwkX2UJ0P4TfoocT8ypXidBJV4bWQ6MYHHqrpXX31VgKUXXvhIz19JJPBMS/YXGb0eavduHtq7++5pCf53d7THv31qAv6DxcdEwkDJqigTcTLa+JkktqQS34H9zCLscozEbKOEl9Hwn4W5O4X2vQ1J1p2WoH+/MTrr/r2k3Fl3OOP3CoBBpIaY4Aj2RHYIhiZyaPbiFDRbR/BgVypgo/X1nieSvA4EWfVDBhE/Y4UsgZrT2teghJ0kHfKNCY2kkSdd8gRWASBJkqLfe2LgXoukxuCzc6+dV4mXHEwZvD7ux+RiSikvJqpPkWA8LsTHgkV98ZK49bf/ExbVrBoX6wV/G2S8CDCRV3fyOMe1jYIhIJI2xT3nLAHVoSmvBHphCfvmmGvg+Z2nXHRepIyTqgYmC8xecARA4t8Zs8LLqHeN8lX3eECo73wEyfTFGOHLKVImtPP7EzBw0Psnv4b3ZRSdH7/wYCKbinEt5ArPlISRqvKqCmUONhX7DVaCF/E+8bUcEv9BTybxGYo7sJemEbBqPZfQGtbmpJRD5MIUkOTY9PRjUYOvGMH5eLq2sYmVtYd48qnr4ssgyeQ4QblMRuyQl2CgGpzP/QhL8Ix9z2lf43yDKA8ruDXyhYRVwmabiI+dbZXg2GWUalcE9JEkUZpIf0+DdhUbsqZjaJMz8Lc3kWo29hotTIzXheVDbxbdm+sxTMRzQhKXSsqW5y8vXsRv/2+/i+9ZuoYgCAQo+tznPodWq4UvfelL+K9+7hewv7uBX/3VX8U/+JVfwZ3bt/HVr34Vn/nsZ2W+87u/+7v4vu/7Ppnb/Pmf/Rn+87/33yJsruAXfvEX8YUvfEHC8HM/93Py7y9/+cu4du2aAFJ/+If/AtWKh09/+tPKk4hsjvYmdFOHW11E7K/LPMewSogi9lf0XKQXk2JRi2wawSN3UrGIRPZSMZt1exxZQPBHyXapvpV+ayU1x+HczvSEtVGA7rzO4v0QydErdXRv3T/+MR6ZOCnWiWT6GGOjrJgq8vKoa9BzaTv+rmcm4nYskm5O2YZmG0gNlX2VeaNhC2iRpV2ALBuyfeIDxb5KcqlknVX/vAgWDkVKNqw0LsVO+riJ5JEqJuhtRQFBDzgeZIGray/eZcUuNwTwUOzeo0CSFBslGUzbEZ5+BgfR5BwevXYPfqJY+N2Y7B1XvK7McBUP7r2DJNWxeP4iNNtFHCXwXE98u3Qy2x0dpltC2eig5LDVm+Iu9JB9ga6jVK5ispTAIDhoOwLmyJZL3LH/YMCtJVeYZ87CIuKNTeilCSTdNSSUSpyO0V5pAGUg2mghy8daAkf0g0KUIdpah0NwUrdh2WXxrREpakmWq8Iw/osMOIOeN/YEmlEb49MTSHcb0OuerAkMz0D4QLGIZJVBT78shn1xAuHtR4q5Jl6qkRS1UDaRLGW2Z+/pi0hbvE9KwG3KZ+4nZ6A1SiKJmmz4IvlGiUvzXAVpM4Z1mYC4IcUQ3gvnEL7WhMHB1S7J+2LFEcLWLhzbQ7vZhjY5R7kC2NU6OxJhPziL9GxazgEkgMU38U6MtLUhcmIp1JrAtKdgL1bFv4msYY4xSTdAGu5IO3KunoNmaTDKOjovKgaRvBt5AYM5NavAL8NT4Ngnx2EEdQS324oJPlh8UgA4AfdR424xXvQXZUhxw/4mpBDnwaqAPnJt7ZYCfoRN3lHPgD6McUdd07DCjoExa9AHj0wirsmS1Md+cwdESdiXCcht1eEYOlzbhSFyf47MJ+35eegVHcHtleNZ4qcNHhJLDUZmQO8aCDoh2kFLJFpLZbLlKKnJ/yXIjBTOLKVv12ScJCuJQJLInmmarEfVuKOApaAbyLpSxPE04KWXXoVhuXj2qWvSxxMAslwbtmsLmPgYgCSyq3XoNQdZY0sk8cjAQhghpN/nQRv18TpSK0GiJ4Vy5GNeladJUw+GqH9Oc9b5zVnC/MF8h2t8Cz5zBtCxuk7pyTJcx8BklXOCQPr9uFJDvLUh48fffP1v4LgunnzqGXT9LjQ9lvW57dWAUg1aa0tUQ1jAqX3uv/nn73F6/8Hc7uioowiMIjCKwCgCowiMIjCKwP/vI0AASao5IVU8SmVCh1EASGMl6ASPEEuVZcHuKFhAXKSHAfWuTZHl2NnZwfr6uiRdbMtBuVzF9PQkqtUqKmVKOSi5EYInlHPjRFwkbJQRU8+3SDTtWRVmmQLClEolAV78wEen3e5JyPEzyg5w8r+5qRhHBHFKpbLI1S0szKvFgqxclfxcrV4XaTwev5AsyFd1am2n59wp8XtiOAylsZ9Xl3HBwWo1fk6giAkCMpkol8cYMEbc8a++/nWMjY/j6pUrcp+FPB6/Tx1uJaGnKjI/yO20BP/7OXeR7D8JgPkgz89rjymJQ7BSVxXPccbFqwIqVaUyYHlz0CmtwySTp1hlxoGPVmtNLQDfTxC+g/v2s2e+g4ftHeoIOyf3TOAfWWUuHgQ0RufnjKXIHSk5NvG7kH8z8WBKJS7BH/n+Kc13UMIu3umIRxCrbLMohTllontzrZe4oL+NOW6he+uhmIEXkmPHxWMQACIw1u+fMHh9hcSLACFDGEyD5xlM2vf//tjfipianphpC6iTe0TRL4hm2AJC9CUoez4GReKG0l85oHJE7s6ZHOoLwWScNVdGuLJ9KEPVz0TKGQLO1Tq6r987ZHtJn3jIMpPKfMYkB/IYJ+dKSXyc+AwKVpRzaVGYPPRlGJS1G/qM+pJP7C/MT6XIXq5Jcqu4zyOMq+9gw+957fTLI+aA0IneCsPAkwFJIMbuCANpmJTLmapwAfFfuf1I3TkBv0KGKPdf6pnID2HD2fQRpK9J6EshA8c7jjcc4/b29mRMJ+AQw8DffONF1MoGls7PI0pYGJKgUuW4fAqANOSZ9Lfb/kTVIBhWsJeOi3dhol6wTAQQIiIk/TgLTygvVEXJrcMwbCGMKEkkMm88pHEs/T+r/m23Br97AMMdxzt37ksScXqyIqwQszImjArOQXguynAVABITTrWpK/jiv/wSPn3jKVy6dBH/+v/6Km7duoWf+Oxn8Zu/+T+iPncVntbCq6++jn/wy/+9yF/9o3/0DzE5OYWf+bufw2/95j/Fp3/g0zLv+fOv/Bl+4rM/KXH9/Od/Hl/4wq9IYc3f//m/jy984dfw6mvfxh//q3+F+YUFtFsHePKJJ/G93/s9aq6h0ccoEJ9Ine8j2wD73JzdTLN1ggySmDcJaKhiF5hk/wTQKDnMOQy9OnRLzisMayb6bUoWthXzRiTmQthLc4h3Qumr1PxHSWEyUU/mUK8fG2A3Ho75hwiSyPgKu6JoT5T24rOUI/fAI4KFAiRlOrY3diSGeslEmkWIxLdKOZroZgW6W0XSImPWEGnPtLMhsaA8La+VhTz0MOnFgX8j4Jt7xiHczqd3x8mZ9rPB5QVUgDHbYUJme+7jRGZYDiAVDEZnoQL/zgN5DiL8qFsIshIaEx62X1kVVlQSRYhTC7G/DS3uYmvtLuKwi/nFy9AJKokHS4T5mRlho3BOPT3hCZBqGzHSmOz2VJgc+80WUpiYnadvyAMBRg2XRV6JUKzUfJIXTN+mUMZwPhMyfvQskOtLgj3pvyPYaOzepTmTtBvF0BOYUcAMkB2WRBirjkHXHSWNKc8lVyvIH2uSKCZ/nMUYf+EJrH9rFXbZhRZsw3QnREpYizOkXcq3KRUDvTorXkQCWmgWrMUywkeKceQ9dVFkEMWfh35ZF5fEg4+ybkVhCyXsCB7xVoM3H4o0o16ahX2lBP+tbQFEkwMlZ0VwJ3ywCZ399eKszLYJqJCxGHR9mKaNVuACURsTz1yGv/IAURrBu7CE+NEKstKk+DKle4kwhNPmpgIaSCWRHsSWccwmWHd/V+ZGVNNKW+vQvWnYlylnqENzDXS+eV8AFZEbzP9znl6C/8Y6dHpREkD8aBN2ex6db91XhTtDClAGpVOL9thfcMN5FCWAC7ZQIYsr8nb5XIP7uS+MAW3FSj/RS2lwzpIDUOynDcqCp4EALwfNLehuDbG/j1QvwdJieB7lRD3xb4uDUBXdlWbgPFFC95Xl9wcgEQTqxMiammDXuqPBLNGLUkNmKM0MQkhsn9BtGCz6E69b5X8ra8jcy1bWaLnKBZlMLMDggMN+eXVtDW+/9TaeevJJTM/MyFqPEnZeuaQAJEofCtNRMZAI3lPe0piwEa6zCMQX/ystNRB3AoQHMcqVMjQ3FQDptLnTmadF+ZzjMVnoMx9g4Iv987f3K3s35BoI/icRmZceQpRx/9EmSq6NsVIMrzopcqTa+BS0xg6SMMY7b9/GysoaTIeFBfRH6ubraw3a+AzQ2FKy93znRgDSe33qo/1GERhFYBSBUQRGERhFYBSBEyKQkubvyBo0IlDCBXgWoubEmB73YLEij3IVrDbMpVNYMcqqWAIp/Em5uJWVR0L1ZyXl+QsXkcQZ9vYaaB00xQz6+rUrmJ+fk4kdK3wpKSeyd5omgBMX4ZSLIbDC43NyT7ZRpVKB57kCzNDrgf+xOpUJMtOysLu7i9WVFUmW8bsLCwuSkHBdVYnNcykTYE1+Fudhsq3wTOKxmZSS61FFbfn/5eDWSeHL/ZC42CB4JYbfuobNjU0sLz+UKrbLly9jenpGJcaoMEL2FRcrNKp2vUNGVf535R3FfIIC2wrpvsKrgvIJxSRZkgvvYzsrADDsFEzWs/rzNJYAYy/ySlxoUm7JthU7jQbwjD0XaZSjEc8J5UclzyOX/lPPiRXXKmaFp5T8ImtBJhoLs+yjyVAxqWUlZKYhCVPRYN/eaWLh37+I6Car9HdgWKacj+2KsomMLa+Ji0kuHt/PpryumFhTPwmKClMviuX94Xl4Tp6fEkZm1lLyicLYU/fCtlIAlsoLTHlwSQU6/R/yn8V5uBffD0mq5RfP5JJdnkHY3pL23b+fyepiyxW5IFZ3G84Y7PM1+Hdz+R8mE/u8ocT7pzR1BCApfezcIXtlSMCYZHafmEdwex/es+MIV1WCxzxnoPvSTs+U2rlwDuaMIwkUkU96mCfWj3kIxzGIjmMIsVKZlb49D48Bqb7B05zko9TvUSPfK9hHTLwykSSybrEkyryPzyF4Je4xb3rVvoU0Tp//xlAmEbskskAGgQzdkuST+ErlYF/BGJOfpivyhAT8grvLCiDkVrBa8gRV4atVJE+txWloDiuElaRdAWYRCMPFAxi7Ez1w6aT3YxBkcb6nBqxUlfydR1aTSlx/EJuAYnb9cU+Ixx7y0eQy9zOq44eyf8cAQe/ZA2ng/MJk2t44fL6DYNQJQJRiX7APPNrvyaeZhoPWgfQPhmXj7v3bePToAc5dWBLWCyvF6VfielbP26/wAsyYQCbbhayP/NjFT4JClCBSzUgxTJioVP+wjj7TxxgfR29eZIgKzxWpUOd4FgujSu4LNtLMgWvYKHkVAZTEL4YeFhY9UdrSb1MeVyTNyAZxamiHGTa31jE/NynVyWlwgCRoSfGGSNAGkUj80UOK/bHrlXMutt6Th7PLkwjbOwK0Wd44os6uAkLouSCG7GRvcdwiG1nJ7hKsYnKxGMOFVZR7RXIMiGPFHDJMNT+hObjc5yA4OIy5KAwiP5cbLJ53HwWokE7KYyfHlX26kvhXwJDqd5m4h+XCuTCOZD86Ivs5rCBkEDg/fIr9Em+kgtEbKC84AEEqFidpcDlXjCIBtETyN4rhlTzxrZJ2RDU58dQo5jNKbtCszyLZW1Ogn+n1/PPYTnS7KknEk+Qw+wsYht8XQS4l66cCQ2lHAm0q0S7SxJwTKE0qAd9ETq0bwLtSR+uV2zKnJAE64qVfuYxmBix//W3qwgpTQYCnaFvmwntb65gZr6EyNgXHq8Cnj5GmwbUc1Mbm4VkJjPQAlhHBZLckc0IWwiiPFWHPFUUdnNv03n8CP2SkKE8z5Wqq5j5KBtoRY3rOqcRbhKVhcRuBMNKUHxXvNQ7VPMV1x2CZhlxXzh1TPj/5PEuJdak2lci8LYM2M4/tN99BvV5FmtJbRhMwSHG8DGRy7SlMr4aYCgJxBNOuiEdXuKYYSgSMzGkTnW8+lN9Nb1o8hbjFe+vCnHafLQub3Iiq8F9ZhzFWgeaZMCZt+LcIRNHbKFVMJzKZcs8zYdSdryJ4Wx1bvQe8Rh2dRoDKU5cRLi8L/uacW0TrwT2Ur16ENWPBf2kdaRKK35kSa1C+NtDKsLUAxrVzaL61Qi1I2AvnoPkxrDHVr9KnLFw9gFaviNybu1RG8MoWnFodaQUIHq5KHO3z08BiE3pjDP7ry8KqysJD2cjimoUNHPT5HA3x1OuXD+W8gV5MBeu6OA7HHeO8hawLdAkgkc1kjyPtO6cqtlPvhWycC+QSsAS3Jc4ai/QIenfhBy0kzjh0rq90C+HOtvjx2XZZzfvz7orvuu7yPVLA4nvdWEBmJAai/QSVUgmapyHKAgEBTYOed4TOM6R6glRLZR1wdBv+e9HOCeS3W20ZK1761k0Bnz70oQ/lspoxLNtSaoRESlmImRflmLU5kb/TNBth2BY2jbdwHtHGFhDGyDqaMGjKEx5SS0mz81WWogAWc7JIiwUFgZKYHrodNy84Zcx9V7EeKKY5ba33ro7NtQ2LT5NYMYqvX8Xt2w349x9ioqJh8sISssa2SMjTk0raYpah2+kqlQlRTlHy8KJgYnq5fKqaC4wApHf7NEbfH0VgFIFRBEYRGEVgFIFRBM4SAWHUcAFM+Tou9mPEQQs1J8H8VFWqHFnhx6Q1pTa4WBQJtzhGY38PDx/cQ7N1IBPp+bk5TE5MYmxsUgApyl1wAf3a66/C77bx/PPPyRUJC8d2REKHE0Bh4xSVtFxEOo6AMawuJagk++RV1bKg13Uxon7jjTelSowA07lz54R1xIQ85euYnOd9ca3HYxRJn+J38UHislZk9FJJnnVzugAAIABJREFUIqlrOASQZJF8Bo0rJvfjOBKwqrjWOIpFR/v+/XvY2dlFtVrBxYsXBTgTIIHeUHnOolTyeqCJ+kx5MIk8Qy51J2BCvkMBhhUeAGd5zMeuQc7IICn2P5JIEjPhk71MCjCE+/PZlEsleWa8Hz4X6o47lAmMaIKcolQuCXAmmuqswiZYoROAolQPeh5U4vXR7UJn4jBPURSFz4UGOX+y+lAdP4aWakjDDJEfwfyhCO6LV5HE66o6sUgm9MVY5Gtyr4P3E2MmgQoGWj9gxOMzoUlWXeGnVQBo3Mf3AwHNin2LtljE5PC9yduMeImoTWSswhCu68q7yuDx3SFbjwnOwoesaGdsr+I7ZpXkOXk35hDc3gUSlSAuEhKDshgil0Svg+/REf1FZ3iYhFUzCXvJE0kdnZXkrCy0qnAWJ0T+hUCkMMfEo8KTJAaTGYmvpGB6hr0DZsoFg6H/xEyyFUbDhf+a3EMfCEagKnhwFJwaCjqd9H7wPH0A1OD+IhNIQ+5gF97Tl+C/vX0IAPXfk+n1ADQBeHJwRz3HwzsbZOoQwEh8JrXV1p8wK5hYZBGILFCUHWEZ9FgtvQajYlwwS/pl/o4ko3QL5vcasNozcs7ON+4dK4vH51b+yEV0XtmEOV0X/wX3yXnxwQrvdZDFae+a3s/7dey+eWKt8Iw4tg9k4rXfw4nSQ5cWEa0FHyjANXg9x0rOnJDEOQIg9ZgfClTngB5EQc/Dz3Ic/PXffA2mV8fFC5Sz9GE7TAyqSmwm75OY0j7Mj5p5kUieQOwbC4vqZkm+yriUSNLUmLB6Ru+9hKOAI8dJIymAW9pcDmyozqbw8mH75/ldWCIzVIbJKnLDydOClLlhAQLbLUcBQxhJNHaP9Bq2Nh6SuIL62BgsrSuJTBlWCfqkqgJdihvgwKbsUhrDMG3Q9sT0JqBXDAQbq7DdMiK/2ZPkLfoXmR+QKcI+lX1s7p/RK5jImce8PjKEEvFrUMwJqzQOgx4ZQS7x9lhj6PsgT3oWgKUxTnkqylvlLFH5at739/oVJrdpFK+APiYyhVFDACofJdjXMGnNan3/rVy6cuA6CsBZ7Xe4HX4eCKCRMdBkvbD4pWA4mDWYbg1Ruwlb07C3va5k1jTAsS2Ua1WECZkxbHBMnDKGNL3v9WjQzar0jfRLUjei7kuk5KSvZDyHVPD3yX+e1LcIGNPPxBT2UdjrD/i8xC9KCM0sRCK7oSbFFrrpIek0oBtk5QKJZiG+fBnLy3to399Q8s70L4pjYXaub7dQL2lYmJtEnKYyZ5Z7ISSqGyjVzsFK92FlHfFNsW2Ctwp+UeyfQ3KXvN7S/hSoJOAOYyix7weQUrk+BT5p0FhEsv9ImNupYaLZXIVp6sIiEhaT5sk7ZRmUWuZ7JkE/Ahzlr6g8J56Jx+fcjfP9ZquNwPdRH6uofsEiAMy5RwzLHUcat4HxCaR7O7DrswjbXSA8UG2Z449uwqG/4gN61RwWZQho4u/DuTSj5HNr62red6sKo2IgbiVSeNIbYymJ2c+aK8ZIgs5Rq68hE5nSYOslNJqUQt6DV3EQmY54xLEPcM55CN7cz+ciuWycYchcybk8i+5b94HKDLQ0REqwYH4K1mKG+A6L4EJoXR1haw3u9Yvw7+/D+6gD/RUN+pKL5FEILZcD5j1az2VI71tIDmJhPlFGr3/c53fM51PEr+iPj53D5FFzOVTpIQbm6izuMC+7iFZ8xe4im8idyX2eVIgKIJzfTdstpFFT5mV8XsZYFfHOurRvgiRRTO+2CIY3C3uS/kH0OCPTfF/at6z7JhaR7G8KY5TFSoP8v3c7DyCQoCc6/D0f1WoNcBLEeiztUaStUwKXQKLHAiD1epb8vXr8fEVBhvrJgkUCHCxMaDQaeP31N/DEk09hcX4BYeyLxxcLwHgu7sH3mnNOqz6LrLstUoqZRSBzQyT0os0N6LGGrAN0OwG8cQL5at3JA/QAJM1WRXUF+39IYI6Vqzsj87l3yH4A8t3u+24f2MD36ZHM9QjBIevJa7i73kLr2/cwVjEwTT/T9qoAamEQCaNTi5rC2OS6T3ISuYy89FF8BqI6ofqREYD0Ph/OaPdRBEYRGEVgFIFRBEYRGEVgWAQ47ZVFMkGQLEa304ZpJJiqGCg7GmxTLfiZWFKVsyb2mw08fHgfW9ubqFRKmJioY2KClH1d6Ohj9UnRTc9StcolS+nmt74pnkRPPPGEYnhEitHECmQmtsUI3KIReK7xL9rylHBgNSSrIAkoxLBtCxubm2JiTXDlypUrmJyakr+zspXJHAEtANDriCwXAcgoARMnAvSIdjnvhfJztt3zPOoHaQpJPUmwn7TlGV4uGrhIVkAIK2lVhSI/48Ljzp278P0uLl2+jIX5+R4jSoC7vuozXlMBXDGRT/BDEgV5wouXIpPkXJv7DPjWyZfPRfqwBEy+V//x++VtioOexmDqBwcLlhefOzdl5M2FQJ4A0jR4rivAh/LKsmQBzufGZB+fVSH7RwBOknZ9EoD50k+OLalJsdfIWWiaqhp3TIf164jnpmCutaCbAbqxkkEgQ4pAioCaOUPs/cZXUixkvum6gGXFglzAHceRNl0ARMWzZdUjvUyK94J/J+DJZG3xXe7PfxMg4iKXG6+b7b8nWyQJ01SANn5P2pYknFRMFKDERJGFRK9Kta6wmaIQhjsBzbCRdBQLSSqz3SnJCxdyR+pzlcByn1w61itDkm4mpbKIjTTVs7eqkoBgSSqBhSMJ/Lxx0TMnWt1Wci+99jiQLBz2gPoWwYPttwBO6K3Qff2ot0c/wPRY++4DfPr9f05qH0UC7Kzvl8TFGVdxyk3tJXdpVWEvjimj7D6gg5+noYqnPIq+hFnhmUQgiRXc9D5gInZwO+39leOSxZBL7xEMsD7lwOpMiY+AAEgnbJQkCu4cCOvMf5Pm64D7TEkSKEkzRvhw+fG98/YiVdP9ldbHnOdEJtAwabnHgqD6QGlvK8qMnNXZ+piF6JEvBvMnsRxODEAf+Hra93rPUVgjneMT43399bEAElgUwrEtRKt9IIf2wwCNvT3cfrCMc+dmUKnYAiApbx0mC5X0mfLoI4B02L8Ok1JSjU7FjglGa8Hp9QEFEEnwzr0+JZKUsh3x9MgZkkMAsh6GkFKSaAGgN5hREikkU4ADBV7JHCLLYPAnJUrjEKZdEpbSQbOJMIkxNl4HIkr80TtIjeccR8gWEr9FdwZ6tCNjt1cqwQ9S6JUxATuMcB+p5vS9ZxznlYyt9Ke6LvupMUMVwqiiGBu6nsl4Qtap5kzDb66hXHLRjRxYtoewvUHVqiPvb8GEESk4JsFtsqzUe1t4EznXzyvfkr5EuPiSUH7yyEZpu5LI0BEkEk+VnCVZfI3H1EvGEQ8ke2FR5Enl8doVtc9A31H0bWSuUHqO30sp81Z4BBHQsGowNBex34KeJtjd3pYCGgIjlH8i8zeIA+VHIkAhZdgUCykTYCcWZozySxIHJRlrFOSi5nHS51EPbWAjmKhkENV3ZE6Ve/n1/1QGUbknTdLNmZbdXrvm+KmgG8UsVxvnbASuUtgsfoKDOI0RJDpW9jN0AvpyKGadayQIu/vYeHQbmlXG4rlp6AbnMsS+uqiQCcj4yftnQk/UfIBzXtct0xRL0ax59wTfBKhLkHLeKM5IVu6nE/a9W6IPqGZBmi3jOGVoefX2hXPo3H2AzKxCn7Cxd+8dsJbKsV2YnBtNzku/DJ/MbHpYqbnFYTNVx1W/S3ChGVQV4HWLSxKaTSZ5U1RrlItmUYonhWjwxhDsr8GaX0S0vgGrMo0saCOLCsaaOibZwYm/mbfVXBUgl9YtPT8rgIdxPsPs0k2sv/IxRGtdondwnvXQ/cYjJaNYAI4D7UK8R3N5XvECIhOGHmKwEHRDtHf3UZuYhkF5sXkXcSOENW0jbcRIO6lihKQs7DHgzi/BWrCx9+Jt5fk6Po3O5gNk9jgqHxuD/9KBFMgEQRfadhv2hTGEt9egL80ifriL8YsLaC6vwr0xh3grlHew9Ikl+C8pnyIZtxvrMhbFjabMocgk1q42Ef11KmMEmZ8FW65/nC762WFSZgSkeJz0III+ZalCCRbq8H0rxvo8bkUBVQHgibSl6UKnnw/bWGcTQejDD7riQUZJQKs8mXsHObBrVSTNBkAAWkthzy8hXF3OARNKc74/BQWyO1kYtr/RxMTEBFI7RmpQjl3BUwSQuFEmLqXUnDOGNGgMYSIVDaVXUSN9jd/t9NQp2HZu3nxJ2vhHP/wheecFfLXo6avYTgTTuG4znCq0tCsMTHNsDvHBulIiILMo9KH5QKvVhVM1oDtKLl16FpNrHHWMYmzrFSxwnOxnzPfJ1bG9nOQZ2v8aPDZfIquynCsKDDz/xzrW7+QHfB461+UxHMtFrI9hL7Wx9eAdjI25mKhTUrkj9xz4EXSXzDuleGGZam0tBQV9PVQPRGKvPZKw+04+rdGxRhEYRWAUgVEERhEYRWAUAbUoDP0IHs1VkxjdoCuAjm0mqFop6mVW5NFzIBIpG1Zira6vYn19FYapCXA0Pl5XC1mZAHMKbWBifFq0wSXRYlgyQdzf28Prt14TKYCZ6RmM1ceEYdTutATA4qKz3W73pLWuXr2KmZlZAQ6CMJQEPBPdTIa//fbbInP38Y9/lySwmaSRxXKezWWynP8VDBKCRjI5p1RYTNPmXB/ddmTyf8gyyZk/OUjDz3vgxjENhqfsSa3lbCFK6giIJFJivP9IQJFHKyt4tLyMSqWKy1cuo1atKrNokW1TMnsFcCJJp/ychYfTYbI6L1f7DjRinayM/ur7gWM+BiANJKBOS0CrJJ8ugB3jTsYNQT1uBIgYGz5XMdJ2FWiigEMVCy7MFViiqsYLxhhXoJZUt/ZXFTLZpKqFuVhUckgq+8HFn5jiEsxJDfgNX0A5t+4ggpKTK6Tzimtm/AtZw/ca6kKWQqoJcz11LgzZDglaNSnfmIOZTFTxXsnAK0C0osqfwNDW1hYePXqEF154AUEYwKS3B6UA8/sqrlFJ1zHrRmlKMgd9eJ4t/y4A0eK4BOj4TMpPXhYt+eDBw0OA0h4T0/pi0yuzRHGPLFQVmDmwDatiHEgS90ydfcq6qWTRkU0zUPrIRQSvNZQvT+/mjiYLT2cIDqcQDfObOpGBlAMRTOLQN6D7twr4OA1gHPp+DAG4erJ1eaKsSNhyfy743SfH0Hn57mMJnhMBrFxKz5yxj3gk9cf5uPdXpOx4f4Vnk8hLqWSM88kJYLMEs26i/c07J74ahfSd9+SSeEgE93bh3piC5gHxRoxwefUxoIRgBDcyWmiKfpoPVvmjV5B2U/F4GmxDkiQcUn09+D0mJbxnLomHBu+ZHhLGxQhGWEH31b0zJ2eGBeM0j6cjzCOR0KpLm5ekTptVzEMS5GTtSP/EsYyMnYKekEttEUAyy8IgpIRSu015ygwdP8SLL/4VxiZqOH9+UeSsWEUtHodkERiUeVXeNUrOrmBeqEKS4n0n6JJ0Dj2+Hotz8b4IO9FC+G+GAGJk8InHYp4kJqhcriJurOWMB1WA4s5fQLC6DE1zUPEqcOwydI8snA1hHnH+wfGF95BoHqh0yrQSAbO9gxZq9RpsuyRsCJ+gDT2hKKlqUlKVLB1XCmWEGUuDd/oxJJQtS5GEbThuCXGkAHcZPwSI1+X79NBTHpKJgP4yt5Auh+zEWOIpRTRGDSBAkYUwa/NIuk1oSUedPwd+BRwoGIiJL6CKOTWHeDv3J7Lq0g7da+cRrvvis6LuFHCvnke8HQpIRIk1yn1xKzztKFlHUHooSD4gn8fjB3cUgNTrdo+R+tRzXwwykAjqKOk0XpYnAGbWbcG0pxA2txH4XVTrNRim8iChtHG//4f44czNIdrcEX8mxbBS8VPsGyXTBsNUhQiMlRSc5yAH2xzfd/ofUUI0avY8jAy3riRX+1ioKkAKBBWWXE9675BxqxtsIwSrHAWUlqahRfsid0jZyNDvINPpg2Jh68BHg/lOe0JAM85LLc3H5qPbCLotzC4solRxkIDyhyz2yOCRhJRFTD0r5rkAnDo8rwLXoYwVmTwEbOifQlq/SiILa4tSj+aY+FodleHrCdci0125N9D7ivPz8iyigzWRy9WqFrob9wXMs0wbvFdzZg7h5r4AppTyo6eWVPQfiuGq/oaJ2yxWUlJki1OB13ag6Q6yJMb27h5m5pYQ+PsiZWbaDjBTQ3j/ASy3ijTqCsuPc09dpCtJ/NpXwAnlMMnCjTtIc+abOT4nLFrnahnJXgi9ZiKd2AEe1pE0Qhg1C8a8hs7fFkD1EG6LlvZ866S/JBAiIGMG3ZqAkWXwt7cRJh5q0xPQPhIj+rYP98YEkmaGaLUr8yGdfaOpw64vIKkB0cqO+FoZZCEx1AebsGuX0Npbxn4zwvT5c9DNGJVrZbS/tSX+bVHQRvnqeaRkfNo69MkM3RdX4VxZRPBgVwA/Amks6rEvzCgfJ6+OjGyNxQqCe+r9pE9kcuDDqBHsaipfKUrdHleAwPH72gXokzHC12IkPgG8wyIUkaA8RVWA51XStKvCBOEcnu8y25dIK1tlYZ1RotAujYnMKf20pFUSKE4o2ygDy+kTqCED6hFZXB40SdHYbGJyehKJEQMseiTbzd+Dnqj5X6qnsiYwx2YRNzYOGY1qdtB3lqMAEgsSqARQMPi2trZx6/Vb+MhHPiIeeynY71vwKlNA3EKacG4fSrfF9sG2oNlV9TcWClplWLx/X8dB8wBmSYflKoUMjs+GNyV9fOZMIfO35LNeMYb4Zh0/FzhrkUtRiNAfWilAyD0XT2NsD5vjvNfPCADKcKGZInXK9vdgZQtu2UW1ZKPiUmIyREQ2p11BElMGtSNjvMxd+yTGezN9yp2OGEjv9ZGM9htFYBSBUQRGERhFYBSBUQSOjwAnXFI1Syp4EiGKA5G2MI0YkyUd4zUXSchEe4LtnR08fPgA3aCD2bkpTM9MKNkOYS8po26SdQggTU7MwNRdmUxHIQESZYrcbB5gY2MTOzs78DuBMD6Y5HfLnjAnPM8TibP19XUBkhYWF4VVxKQMfZL4GUEmAg7Xb9zA3OysYnRQSqdHZ6feNr2UlPQOASLuz8S5yNbl0l5MBhWgVOEnxO8X3jeFTFwBBJ3Ujgq/GolnnlyShFzu21Qcg4urg4MDYU+1Ox3Mzszi/PmlHECgXAn3ySQWDk1Cczk7de7BRPigB8J7a+knebzI0qp/bTXkFKcDSIoFJDIEYdTzpmJs5Jnkkmrq/hTYRICJACCBEcZC4ptSDiSC47q9Kj+CcwSbDjdKrSgpRlmYiL+GAmt4HG4CEoURkk6G5sEB3LoLy2W1eC7HlC9qVeUyr/uUAJwS9oJxRKDr9//ZP8PtO3fkGhYXF8WgvfC3Uj4F9ERSEkdFdT3bDq+B17/8aBl/8n/+CT73uc/Je0D5B2VqnSm5xiNoH5M6uiQ141SDltA8vQCxFFhJQJjvJoHe8rVLcp7u3fs9SUlJrPX7aQyR+iokrI6E4SQZjOJv4pXBpEMB8g0w4TQD3lPn0XljVTGQmETvT24M7j/sOQxIzB33qIYBR8V3FUkuB04uLCjvg5kE3b9RCZxBj41+2R15a/te2x6QIDuqdlvsXzCGZJ/+hHJ+IQXr6XEJwcfvqrc/2QNMYlNyiRKBA3J75tQs0gP/EBzpe24EUFihfIRtlp+KCSgyIJxLEyJJeBZdfJHembKRNGJoJQPm+UwlsAqApE+3v/B4oPReGqSnysgR+EElFI+pIwy5gn3UF++TXldJTO0rMJPxtq+54g9Bg3Em5c5a4SvPMPdfosdTAaL1vKQGEnT9z5SJHI1ecUEH9idMpG96QwG0Iql0LIBEU2+RViWgYaDZagh7mOPi+uY63rn9hhSBzM7OolIpS6EDC0XEU87guN+S/oTysOwHle8egXgyISPo9VnE4k1DBoKSdTpu8z6x2HtfHusnBEBSjFHeuzVfQXCf0pK57wtlPr0xxB0m7Q1USnUBkOylS/DvLAuAJNI/OmXNUmRmXVhXJssCUs4uDNy59xDj09cwNeYh6DyCbRuIyKiWwg01zqqKZuXPJwUOuiOsCXpESR8qsqqKLc3iDoIDvf5a03D/3j0piHnqqafw5htv4tq1q9hptHH/7lv4xMc/QYhLMWYTH3FmwtSUrGjWByBJuzFtJecWtXI5z7IAMZJUzJmY9ImJdwIkAiApPyP6xXELV7bhXJlFeL85tL0KoyjuyjOU58Zk58B2xDtm0Jup77vSNeZyoZkUonQU0JCzjzQyS2LAcsaxv/lI5ne6ZYiUFGNIRkKUUrKOYAyZjjU4FyYQPWwduXaVeM5ZSpT7ZBzo18KkJwGAvgS4yLmJl86i+KwVDCTDmVTV6wUTqUgbK2TqaATYpvMkvFWdE8Al0yk9rMGZnUS0tpbP1cheyaCXzqMR6thceYiA81CDPntthN02tKiF5XvvYG7+HMYmpxEEbVgOwd0UjmPCMxMY6MLi/empsBr4LlDi2bErcI2q+H5JXPvYlDJuUgp56fwhCK/pOfis7lOZs5SAhOBtPs7mSsiqyEQXbxwtoQ9SSZL8BP6SQDEWCeaI9xPj0ZNLVAwk6QyyBCn1HqXQipJ7Hg66hoBGcRzCsDlXowcUJb4c1CaXYMRbSFNfEubOjUX4yx2kHV9YUkyYG6VZZMEOjPK0SNYJ2EB5v4+eR7KXCEhqzbvIohQRQdSgDXtR+a9lIRCucjzKhff6267IObqwl2YQPHigMANKnJHRlunwnjyH6PYBjG4LnbAMeDrqH3XQvbkJ56lz0EsW2jc3BJTgPMSZn0a8sQqdYLOoHHgIYxPOAiXhNrGxeYBIq2Kq5sC0dJRvzMCsatAbBJNThGsdZE/5IhWIjbICkG7uyXgt7z9lG51xiYtzyVPMzj4WNNunsIHnywhXGrCXxgVUKtrtsbKhXBMtnIO5pCF8nZJ74SHbOWcbsn9Qfmk+YDhHAKV+r0SCWwUBRApdpFiD7dIUKUS2IzUvVXN9xlkj6Cn+UUzyq7n5WbZ+1gyvP1p9JIAyPbbYBtv7HYxPjCM2KGfK7ruq2rF0R6rNKgbShNxvTxLzsZMrRn0hgUxWHosWKcFuWjbarRZeunkTzzz7rBRP0kOP683SzBKygy2aICkFDA3wLp5H8GBFFV3wHRFlCh0O14iRieZBA6mRCFhiWo5IsxUAknnxHML7K3IdvGZu/fOPgmF5auz62swRVlo/aFgcpI9NLPOgE5Qp+vuiU6/hhC/I+Ec5d3qisVikVMbaZhONVoKS52KyrsPmWBH7sC3llxdFXSXtToHygQWqTjZx1US8uztiIL2fBzPadxSBUQRGERhFYBSBUQRGERgWAcltctLmOMIE8gMfpm2g295Fa+cRjNTHhUvXsbNxT4CPSq2MmdlpqViOWSFnaEqzmfJiliVJbi52q9UxZAknhYZUDkkSPUtEGosLR1b+7u004JVLkpjiMQofIn53f38ft27dkok4k9u1WlWOX6lUUC5XBBSqVtVnTGBxAs+FCoEi/keWE9ksha8LwQseR9gguYwXkzlc+JHFwmSGVDBzkp57IQmAlDOWTmo9wiqR+8sU+CSgnFrA8vdC2o7nL1hSlC3b2NwQNhJBtCuXL2NsbEyk2hQbRe0vsmW51FvByOlnS30nPHqGAUClj11CskU2yqpamB9Tfcy/nQYg9UCgHAJTLCLl6yNyaQUAxGreXJatYMkoPXAlc1D4RjGm8lzzanhJYPQ2JfUii608KcQY+n4HO7u7OEdAkvJsMGCmhmK8aRFKlbKSVcwlE2X/XMbuNADttJ5Fqt0p0eA4+OIXv4jv//7vx7Xr12U38SJiEtM0ZSEtAE8uhSRxFw8mJTFJk/Z79+7ha1/7Gn7iJ39S2htjK+2NPl6UzcgXYlIZz3eRcWNFL+Ut4o5I24nXUt/G74ipOcFfnQt8JmIVm0+uLW+LQ+/TcGFUxySR/F63HoOpD7wQxs1zdSDUEB9ECJf3JEl4RPO9Zw4/xP9CpOAm5J4TSmCcsp0GIBXAT+n5C6JXnzRSBLcVcNIDkHKpqUHPkH6AtvThK1I9Hdw/lG0r9icjikyDwXdNjOL7F/sDCYGhCn55lf3gfQ36l9H/xJq0hWEjMjh9TETes3x2QqJBQJI+YGVQ/uZIOzNcmBMqEZK0EjjPm/C/QVArZ4e6UwIUMknS77l0ahIj922yL88iXvOhe8ZjgMuRiuXTGoN0aod+UAKMaAas+XlJWp1l4/Wbs1PQbe3Is5ZDD5OIGWj7TAoSaDOejpG+bSEiA6VI5gww+VQFb+F5Ir2GqpYmgCTpPNXfttpN+GGk5FLZJ6U+7ty5ja3dA5RdU+R/qrUa7PIETKJmSCXZzbFVjdHsswsGUoaMoAbnAJTJk9MqGbthiafj2oUkdC9MI7i/As2uqep5smx8Sq0dAkiqX9JgUQ7PqcAyPBjOAqLOVs+fRknYqb5Lxkq5cx2hkDY8PFrdFx+kxaVZJNEB3EsX0Hz7LryxJSXfF+7h937v9wRU/6mf/CnEmos0OBB50F//9V/HJz/1SfzAD/xA7q+owHphcUqy38ZXv/pVGT8+/Xf+jhznx37sx7C+1cRX/uQP8dM/TcBfyVIRvFLsJzK6Ew40h01K5Jx4XMWmIjDE/oBMBHkvxCcoUsAJQQF5wAUApNG4ScAhsniSvRgJwcsBAKjwWON3KW03DCAuLkjAJgIaA/5Hvb8Xoy3bJBO24e4hgETgIg5gwUIapdjfaWByahKRRiZACt3kE0rkKbGtCcPGpBdkWfyFChaEpH4ZFwEy+F4q5osgnSwioGTekESns7Qk8pi9/jlnYxX3ospV2J4z0FNK+bGtH3330whOfR7hwQaSmO8NpQdryMKGJC5TvSz3oF1bwOZBiL2ba4g5JmhA2GkqzbpfAAAgAElEQVTDNjIE7QOsLt/B0sXLcF1bQEkWazmVsjBgyvoBdHoeGRl0g62Jnl5KApGyThV7HKY1jTTaF2k25Q/F953tQ4deOydMENnI0p+blzEmpTceQSOJmQIr1R3nhRriNViCNVdG2owQN1uS+JfYy3NV7Vv9YkAjsFE8A7kExRyUeQel7tIEhsliFROJXgbiHYRk7ImOsImdnS4s4lka+/tY1Avsp+cQ36Z8mmI5i7ScWVE+OyLPeiAMdLZD94UakoeaePWQYZd2AlgLZQT3H4i0I5k5kmDPFIAol93vJ5gDkJo7gdTPZXlFBprzIQPec+cQvbZKrTMY5RlEUzGsPQPhzho0t4TSM7Po3tpDzL7JLKP07Cy6L9+DNbuA7uY66tcuoL3cgr1URufONnZ29jD25A1sv/qmxP7Sv3sDWkBqPEGEDEasIa2G0FIT8bKaw0TbOdO6753zblxAFqZHx5G82MKkBDDH04NcwjjYFXCIAKcASYPzhryfZn8s+1o6zHEL8V6EZKcjoFHxLAoAign5pLvZ60f62SvSt2QRDKcOLfGlL6QHnSp+ooKCan98rmKVl3vOcc4pnkEiK35GAMmb7RWHFPMDylqSgBsFocyRy7UKMj1DJmoOPB+lRQ/ZeCS46LqX9y19nmpH+g9Kb5Ix1BHwxnE8dLs+up2mPMf9xgFee+01UQEolz1h4HF8tT3GoCvSeFKwEx2I72cWETGUlzOvFkqlWEOLTbRbBwjSCJVqSclnU+nD4JovAQigtrcVkMV3lYBeP1BevMeHo8fwf51UzHXMvizISTuJAPDHbn1g9mmXcNLfCSBJIYYg/WotE6Y2bj/Yk/VvvZJhfGEJ2v66KHVQRVSK7UyqNUS9usrePHp+8f9l702gLEvLKtF95nOnmOeMjMzIrKyiZqCKUZYKAora+rrlvcahq0AEBVy2T2YQGRQEh7ZFH93qE8H3VvdyQGmRV0BRUAPYUHMVNWVWZmVmRGZGxhw3btzhzG/t7z/nxombMRVVrNblPawiM+OeOPec7/zjt7+9N4xBE81HZrsA0jN5Md3f7UagG4FuBLoR6EagG4FuBLaLgGwPY02qbymlRsNtVVHWhF+dQ319AS3PR09JxwgrlUtF8RTgRpZVddxAEqgRNYg00ZxEOnp7BgBuJCMNrl2QBD51wJmIcsWjSLICijGhoQ0iiF9OeqPVtTX5nIwTVq7aliUAg0jGxZEkdlgtzM9owMkkDkGajY2aPAu9dFy3IPIKIg+Q/h43pFlSn2ATk/e8duaTpHx6aAisQI69Njj8XEn9bEpmZCAPwQACU7wmv0ukxlK5MoIgfJ7Hn3gc69UqBgeHMD19WIAG5UfB31PXFg8dMWpV95SxddJt8jNq3NsBQMm/WUHp4g1o3Ks2EM8EQMpL2GWsI8bsM5/5jGwAlAF5gB//8X8jsn5MrmXPJ+8i3RnQC4obt2uuuUbiKH4B3KJG+QScNGd1ZE7cWoKL83O477778KM/+qNSIWhSXojX1YGNwEFhvAwsLbQZOiI1kcreXcr8enrh5qaZB9/rn/zJn+CVr3oVjh071pbp+84jj+D2r9+uWGeug5tvulmAoi/84xdQLBQFuB2fGMdPv+6nceLJE/jiF7+IocEhYeQVS0W8/vWvx+zMLP76r/8ag4ODWFhYwJvf/GbMz8/jK1/5CorFImobDQz09+Lm179eKuW/8IUvCMOLspE/9x9+TpLHnsh0KMaeiq+K0bYSdVkIWFlcGL6EIbKd7v5OUWuzpnIbXW5gvYknYbYGYfq9CI6HImvVrsDlxdLzd5Kwo59NuOghbirfj23Hv12q69uPyE0tDby9hkiv6a4uXj5Z4rWdoMyBNvk+kweQ3MsPKRm33MY8z0BiRW9nX6MX1Rbmyy4AUl4Gb6ekb/u5mMCxelC8bgD+2aaSv9kOLEq9V8geygDlLDmlKrqHEczVRX6IHllk3LSrU9MvU/JQAZzLJhHMKJmdwnUHVEJoPUS0GsActgVYYtJ31/aTPj99IbYAK2mbuCRxJmyEg5cAOfvuxen3SeJsBzm5zmsxwW8fqiC40NqX0bn8fk7yzaj0C/NKALVMvjEPIEkDSxlsklBJk8Rq4FOXg5ispACSAS/wxU8uiijXROlPslBi1Os+LlyYxfLSMsJER3F4BKW4jr7BEdgGiyMIwFCaiHOQApmF1UlJIgH3NxO2eQnALX11p/5nuCjcMIbWQ2uwDvcImy0bL7NxN/PAsU1b1hKm7ojklUGJXCGYKuCIMaBvk1nskRy5vzqXOrWYSMwyEsro1tbQPzIJ+IuwDo3Be2oWlcmjaDRaMGor+OxnPiPj7c/8zM9gZHRcYnzHHXfIfy9+8Yvxqle9qs1C4rjTLvDQddx2221yD6949Y+lElUbmJk9j1u/8iUZozmXcSzmkfkkyr1v8bRQAJI6UgAt9d/RQdBKJZ/lUybTSgOIG0sCvMQ+Aar0XbC/SY5f+ZXkx4LMx5BtzOgx4J3dGRSlf1rGXLyEWWm60MggZcGNbiDmfBErDyECRwS/tIhqUibq6xsIPR/9g0OIaORjAGFCxrsPI11Hkk1AoEFLi3A25XtZzZ9q2MmcnknacYI2t0ggqrgo9kDeAymNpoqPBCbtOymAZE5MSCJdWB65PiRMCiP1BiQbhyBllEhCea26Dm9iFMligvDwEAzLReN4FY7bgzCIEOk+CiMG6v4CTt32CA5ODcGxQlRoeZT4YGGAVRkBmmTDeNA1MuI1xNImNGHGWJqD3vIICpdNSd8gWKXYWCnoJll5ewuDigl/o2whXNtAQiZJxvBtjx9SkgSjPCYty+g3oZd1NB+dlYQ337cAsAI+8V62dl6+axUiJblHMJoyebxnWafGHpzpSdTPzCKKmvDDGLblotpwkHg1aGRUGFQ3KCIu9UHbUN47Ox+aAEj0Pmo8NA+zr0fYBUzSW1MuWidOC7AnQCfvKQ8gdTCQVMdJGVTpmGvq9IADnOIIwsY8DKcH+nAP7P4CasdXkaxWoWkBzMFRoTiFHsEuE+7UAQRnz8G+6iCSsxuID5XhP9WENlnG8gOnUSxp6HnRMdTvO4VWVEE8ZWLAoF9RALMVwXB1xGuUtt4Q0FfAX74Zm75Tm6yg0gun0Xq42vY5EjCPMrpXDME71RDfMxZmZHNhtlaRaznF9vxDcD9ueu0CDWEwcd/zvACJ4claK17VEcw0kURNBeLZ9LUlGzZltOkWis87gObDK9DI6A8ThC3KYiqPLdUsFLCoGKtUA2Chgddej7Mvp4QcKQrYr0Q0xxWOWbIOTA8j1hHWE3itFuyyBdM1pD1GhgudzLUUjM22AuqVFy5hy7KJZ+OG7K5yno+UifZadSm+IkhVXavi4YcfxrXXXoue/gGRvo7JqkICyzBgO4MwDQchwUwp3iDzNJLCShk/yIllQUSkyX3XI0MkVuk7HGk2QMCJ82sqDclOavaPX1Kk1Uma3LH/PA2gJ5Oxc28chuZZIpn8vT44/7GgNJKXRFUEH5ZTxvnFBur1Jvr7S+jtG4RJ+dV0zKFXI4vlOI8SqMwKM2VkI+A+WoR3brELIH2vX173+t0IdCPQjUA3At0IdCPwrzMC1Fy3RO4tgR948FkFpXkoGA04po8oaMJ1KX2jywJa6PkgwEIpegOWTR36BIYklSi3pWGwbwSGbCopbSEmQXBc+hc1pFqMC0YF6CTi5ZLJkvENEMih5nQmPSfyXCm7SdHcY6k6zsAIspKU3xEQhCqpJb44qUcOwQmR2ckMkFN2BcEmxThh0tyWSmse/Bk/4/MyiZ6xPHZrHZmEnUj1ZUCSfI/6Lani5rX8AK1WU0ApVUVFo+gEp8+ckcQ+E1KHDx+WhH7bD6k4BoQ1GNomULU1qb+9x8t+W/N2ABIlh+KLuiRd92TgtI2l08RWulvLNm1kdLFyTOQq0iTaJ//ok7jx+TfgxS9+iSQMuSG75ZYv4X3vf58wbVRlK987mTlKo57v4r3vfS8+8Tu/A99ricQLmWV03coDakqugsk3FRf+W9pr6pUV+dywmFLxxg1meHAQ0egirLsNMVkniKpAQdXmnymAlHmJ8K7+4jOfwZMnTkh7PzA5iTe96U3440/+MX7xl35Jkouf/vM/x40veAEIln3+85/Hr/3ar8lz//qv/zo+9tu/jZNPPonPfe5zePd73iPP9u53vQsf+chHBEzq7++XNvYXn/40pqencejQIfzN3/wN3vXud7fP/ehHP4pGoyHfxT712c/8hUgt3XDjjcJC4kaXQJbntaRP+QQ82ya1O7WobST+Unm5/UibbRff4osOIdECxFYDOMdEfCpplG2GU58LdX31npkczHt/SCLFr8PCpRJN2ZPsxjxqnyMe6y6sA8MCrsf1SBJYmWTXXv2js3/tR4Iue552xPeQEsmS0Hnpu07D+Oxa+XNZcUy/HQFydgFHCldPQysCzfvn5LkzORkmWtzLh6SCWaqembjO/EisiiS6aBAd1VYl+WNNOGg+zkTlEJwjRYTHvg1UD8HaGENcJXsE8J48u0WqSWKR+v3kZdKeDigkDDICW0/zyBJJnWCVPH8nsJO79nbJrj2/Ok0MypiVsu3oBSK+BPQDYbI+87aQkzYBJInRFo8S4eu0ASTOhxwDOe/6fiSeglHMMdQSKTedMk5xjHqzifnFNQHcbdvE6HARPT1lAY5MixKbLGBQcjwCILHaWmk8qnluahLBeQXY7uar146FZsA5PC4STNahAXinFJihAID0upQkjRIU3BJKJfpMkHHC+0iZT3K+mmsJZpWvPigFJuvfOSlzgG278EMWyKjikuGxcUmQWk4FYZOgmSsFNAYC/Nmf/Rme/9znYfbcBfzUa/+dVNT/7u/+Lo5d/hyUCg5e+cpX4stf/rKMya/4oR+Ssfz2O+6QcfzrX/+6tNtX/9i/xzve/iv42Efei7NnZ/DVr96KX3zzm/Hggw8KoE+Qf3lpCa997Wtx5OhR8QVqjzU5uVCypzYPTfmh+OuptJKa95Qh/DJ0uywAEgEfHmQMtGGolIWhO0NtRpKcZBZhDfWK5Fd+HNwipZkHn4QFxPWKYv8ooKiV8X2lcINzrWGT+dmERmmn3kkUpsuYu+0xOGaMQsmFRwDBIvijZGYJikj7bRMFhLOyOfSlrCyay9CTJ26tqfMZAWcAUaASte0YZnNEBsx1/js9UfFxCDxq0Jw+mGNl+DMpmCZ9sSD9zrSL4meUJATIfBiGI+tLAWOHJnH2sVmE9oCAWZZBn0UdmqXBGtGBAuUKL2DmllkMDjkoFnSUHQ+OzZWHA8stQ4triDhmMq5UYxbvLCbfbZiJif7KINxjR8Q7Lg5rKSiqACQGTUu9mfLAo24PCngkjB4+o0hMKq800RQk36s8LuvyJGjA6CsjWLig3ql4qm0q3uXboPx8y3KTsmBKnjiBJfLEjY1VuP0H4NcuyLghbYumNGRrBS3xXG3SNyrmGlgxnem9xLHFJFAtvo7Kj5JrsMBXEnbucw6idXIZ7mWD8E6tw56qIDjXRNSijGYmOZaBrrkG1G4YmVTuJiOFHxkiycliLVU0xjHfHmVbqELvLaN+dgmm5sPuHxEfozhYVZJigS+eZoUjU2jNnkcyNAx/fhWRRubPKhzHgH75CMITF2EPjyMedjH/jcdRKRdhgoVrpXTYJAuR0oGWtCFhHVJeMvWFci/vQ7wRCiM1K6LhnO08tySeSZwHtnjsZWzZubktrNk2sJR+lzDTLQvBDz2Cq4hbAJhZnoQ5P4HW8YsCtBi9BUSrq9DNohRE+GdrMF7sw5gbRNyKEa74CFqUk6RUpZJIllFL/EultYhsnVpzpOtx1bra/2XFdiJHtw0qsuXnGTM4bYSUofM3ApGY6xkqK+8jsmupNpH6pXLPqk5P14k55o78PGX3aE4RibcN4zpJZF3MNTFZUyy6evCh72BkZBDTR44qpYuIhY0xTN1EsTQGPaoLi4jFbdzH+n4oc5ZV5Bi+olh5Mid5qDaaGHnh5YhnVpEU6f93UdqhSFunBZbFFxxF6yGy8FOGmnia7SwZu6X175eBlHovsh1a4w6ilWALWLdNj3rmP9IUY82SokkWnDK/ECDhesQo4szsRQwMDsK1EthJCFsalxr7bEq8czTj/lB+rNYAImMr7MNyF0B65m+oe4VuBLoR6EagG4FuBLoR6Ebg0ggQBCKIRCo5F6z0QEqSOlyjhoIdIIoaUh2ZVZQxSaPYOdxMkr1kieSGWvszsWGg6JbhWj0iYSfgwQ6BF0ENym9x0Sca2Yn8yYUk2SkEf8jSoSSdAnjUxkS8HFKgRjZ9vJ8UpFCScQSBQvmzUGDVr1qMby4008W5mJBnJZbq2hlwk204dpXwEsCpo0Sz41kzECLzi+U9Eegi00YBSZTgs1Fv1DEzM4PFxUUUS32YGB/C8PAw7J5xhI01aLEnsWDyn7/DzTql8LJ4EKjJvJZ43cxfaE8Ppz0y4Lv9Pt+/gnvEGkb+Qnk4iV1a6UlmGjdfTFLScHy1WhX20fve815UV9dkA0amzX/+w0/iR3741bIJuOuuO/Hzb/wFsNLsA7/+G/iN3/gAvva1r+P2O76O6cNH8PKX/yBoZnv33Xej4BDo8PHWt74Vjz/xhCT0eioV2VQyXqz+Pn/+PO686y7cfNNNqFXXlb8Sq+cJRh4YQ23gLLR/slApW/ASJcVhWfTw4mZmExhTSU11pK1J2h3fp7wHi7IdSgpPEqxRjILDhBNQKJfxmc9+Fi9/+csxNTUlqUKe9+Hf+DCOHb0s7QMJvu9lL0OlXMatX/0qXn/zzQK8ve9978cnPvFxYSbddtvX5Dlsx8EHPvABfOQjH8aZM2fxD//jf2BwaAjNRgNHjx6V5OQdt9+Om26+SUDV97///fjtj6tr/N3ffU78twgYHzw4iVe84uVYr9Wk70kqmnEhq04jA09JjO10ZB5PO32+Kbm4/9HXvYIeO+vih+LPXGhX6SuT+QJ0g340ytOHsWU7EQ+GkTG05mZl055nEpZKpc0vF3krtMeV7dp3nskj7zpsCYvFP7eYJvO3yuZtkYbrlIzaA9/dqfvlpfD2ktjbMbKpBxR/n2wjav9nh1yf1Zs5z4XtrsN2TTaXZmrisUDwJwM1CArRzJwHgQMBl1LpO/G3Moti7h03IxgDKuHvz16AURqCOe7CP3oCZmsA9sYYmo/S80FvexAJQJImP5wjU9Q+UuASjzRJFi5Wd2RNtRk9AmJtVmLvvxUqs3FKFdJ/g2zMDMBhAo8AiX2gT3k6WdqlbKjdvmiHpE7bLFu8JCDXJ7iSAUgSe7/alv3bFqDleJXL8ir2rQLkCawQOOdcEUu1PudbxYihB4MkrJxBuGUX9528D/HFCzg4NS7+M4Z4tljQ6BUUqrnVYCEIla1SsEP1dXq5EGhI+whlv0aGRHpK2lq7AWYjKHNrhpJdW26IVBcvKr000RAEMWyjiGKxF7bbi8T3hNVLqR+O+2os5sE1QILCsUOwygYaDz2lmNGmAY+WRrqFteoahvoriglsuQgp0efYwo4xLBt/8eefFgboH37yj/C2t74FM7Nn8OgTx9E/MCTG6K969Y/g1ltvkeT+D/7AD+LUyVO47eu34S1veRO+9CUCSyZe/SM/gbe//f/E7/7Ob+PUqafwpS99CW/5pV/Eb33kw3jr296GgcF+PPXUGdxyy/+HX/mV/wifzOx0XqFsF/yGJNEowcr1ULvuhWAOJcwEbGGCtIOHbCqJSKPfQut42k9SYJ3RKd5wGPV7Tqnuk3msUXaTXkuSgA9kytYLYwJAcb7OfEC4voqhEnsZuKfrlKhrKaaqAEGqUCMxCIpoQKsO+/AUmuXzwLcIQIaw6Gmme3JuVgBEdlvuJW7fa0R+zGpL9GUgOCvzoyrBMjI6RtvyW1sukhYbXCINKjHgvK0hSVndwrg1e1G8fgSaFiKWpH0IrUFFqwWRYHZLFZk3Yya8jRL8OMC5ix4ClbWET2kyzYRbcWAWQ3jGCk5/6Z8wNnUQ/QMlIFlDpWQCkfI8lMIaJk1TFo7IRRKoo9SWH2Cgbxi6PSRzXeLXc+O3LUCo9LkOloECjJi0jqGnoKLIkRKMJoAka2W1nhawj3KD6TzX+QI2CyC2m8i2KR7p6N+ZHGO+qEc1QlXoc2F+GU6xhFgrQwuqsJweFJ0QCf3ITOVzwrHALI4Le8Y5NAHv3ArMsV54M+eF7SedQaaF4o5yi5uBS88lu6wt7Qc404fgPzWDwlXTgJ/APzELwx7E6sUZ6IYDZ3BYfEn1RlX8tVrnm4grCawBA96pGeg6lRi4j1L9VqPP1+g4/OVlmHYZheuHsPLNJ2TsLJYqKE6Po760Aa3hwxyl5F+CYLEqEo7sf5Si47wS1SJYky7iegjv9IySFiTzd4LM3zXEAaUHFStJJEAJABwYVkB+Tvas7cMnzbQoc4qwiQZOSKHO4UILqxHgn3ghWk9clIIPyjrGzarIjIos2P1zIDslngeCOcVw43cxjCwgUY0oWxt1to3O9qM+pw+dgDyMmxQmpnu59HQCfNA5ZykfJbLX+MrJ8uOf1VoVpWJBfHQ5DUkRo7I+3ddhTx+EMUI2GOOio/nY6c3mKY1KMYW4l+Bej3u1xaVlPHniCVkj08N2YvKAKpRMEhTLfdwBwKL/YOLAgI8wjGWcL/cdEH8v+j/BA9aqVRR6HTjXTKF1gl6JthqPKT2dyjBHrWVZh5C5LUz0FOiRApZ8YVHnmiID27aTzN0mMln7aLPI9xW9Z+Ek+lLpLOhTku+WyG6bWKn5WFxdR7FURn9/BWYUQI98YSFRBtYLVLEb1zQylrQVJ1KJTuYF3vKh/77LCPUs3Hz3Et0IdCPQjUA3At0IdCPQjcC/tgikmsOKOaRAFZHvSppwrCoKNqUHaMIdCcOIe1UmFpSMjWQipOqXC/sMQNKho+CWUTB7ESc0qc1X0m4GOFvYCa0/q7bK6lkT5XOjEvFkjKiKRLWyp3628o3hnyoRwXtXmvA8V7xk0oRZJi23FUCSnU7ue9P7SpPL2V0KmJSTpvtumgeTdSI3Iz4+ijnFZ2LllCT0Us8lMkKYwKf02OyFRXjNdZRLJRyePorenrJsSrPnFr+mlJWjfIJiAaMy4Eh56ST7MqjdVaJsjwcmgOQTeJRKTpVINCSRJ6W0iplmsBBeVS0TuDl7blb8It70xl8QMIdxYFX2n/7pn4p/BCvav3rbbfiFN75R4vWhD30IH/7IR+QZP/jBD+JjH/uYyBcSIOrt7RUfo0996lMiO1RvNPCPX/iCgEa85t9+7nMYHxvD2NgYvnLrrfilX/xF8dfKG6+aZGEcGEazuAL3XB+S1hq8YF1kKJhgyOLDLZ3I7KRHBiwJiy1tI0yhZbJEwnwjC86gB5GJvoFBfOq//Be85jWvwcGpgwiiCK7t4EMf/BDe8fZ3is8XN8m81smTJ/G1227Dz7/xjQKGvOc978XHP/7beOyxx/HNb34TN910kyQz3v2ud+PjH/84/v7zn8fByUm84IUvwOc+93cgYEIW0u233y5gE48PfuhDAkL99V//DY5MT+PGF9yIz/3t36Knt4yXv+LlWFtdVYw82cCzcp/G8UEOYN2+MeSlG7+b/rHdBk/8D1IfBPtAP7wzM+3qd2509UJf20Ce/Zx9S+SkKAESc8OuEoOy4XdchIEnwGtC4SuLVeIExmPYblkYltsdTLLSmD5cDkQmisAVja13Ojdj/ORZUOlwtWtYdgSQCNTT+yRY3wJadYJVmw1yey+ovETeFgApTdqHy6y6vVQ6b3MMzN0+JQtLQ+I3YQwWBVSKVnzJY4h3Aj0DDh8UllawqHw5lM/NCILzG5KwbbNr0qpmSvqFC54woFRSM2WvUE5xaFSAGWf6gEgHZhJTqg30Qu+xVOKqk6HFhFrKhmLl9Xa+SHtKrJEd89IBeP+0gsJVU2g+elp5I/AZopb4/djTRcCMkehhuxr8u+kDW34nA8fmlzaliWSqJXhTVMyn3RhpHTegJN4YUzVHyrwoBRvMsukCRqh+b0iSzB04hLC5hgXU8OQ37sIVz7lMEryetypjuV2wlU8gmbsGvdVkZFTvmvFhwYm02ypA1oPhwD06htbxTB5s8waTtgQZQOktcWxqkSnGeyODKoahOTBNF65dgcHnT+U1OeSKhI2sLyStqgCky6ekXbYeV4lASa6Cif1Yqsd7SizAoIyQklgSE3f6Mlo2/uS//le87W2/jC9+4QuYmBjH3ffcjR//iZ/Ao48+Jsmt1/zY/4bbv/ZlhJGOV77i5XjyyRP4+h134Rd+/j8I4M/7fvUP/xje/e53yrh88tQpfOXLX8bb3vpWYZP+wX/6TxJ7Jjff/vZ34g/++DNors2qZCfjWR4DWk1hhYSJL5BM+vagV0YR1ucFxBFgQLyANmNJ5hDbCAEk/8J59egZUEQGx5UH0Xz00negXl2aVKfJfSbFmQOQYFLykFX2KVuIsTZ7ALKe6LsnnoFcQ/I6lviARL6OuFJG8TITwQNNaGjAKPYgSdYViMlCn4Tryu3Xhzv1o/b92WUYpbK0PfpuEVgI5v1NpqFmwOwdkc92kuAVYJ13z3sXeTsdzrEpHLjuHpZ3YHZlHIWNaQTzIfyZGYlS0/PgFsvwEwvN0MXcuVkYThmemAiaIvlcLvfCo2eHrmPu3FkU7Sb6R4Zg2ixM8VAu2jCY9yTwLlJxmUUR5SV7oIUNWFZRGA2uXYRu9dLoRZ4je6eGQ5nLZVW50wkgSdK4uQkmzGUgdDbXpUUx9Gob4XgOUKJ0U8JvM/r7TcTvOO5tB5Zn8rO6haW1GvqGD0GvFIQF5Zll9BseQt8TeULuL8hWkjWb7sKwe8XDRgqzkhBx2NosMOmQa9xtLG73DacspwlYf/ocii88DD020XxwUdZ7RkzGVACf89h4AVV/WQEAACAASURBVHZkoXgsQWy2gI0e8UT0H1FrBIeydufmWOGGKG4CVgmImwKYWuOjCNZ8hOuLsHpG4BwoIlrz4dML9uphJEEiUrL2wSJaT8zKGKpXTISrKwLmSJHC4vl2CRPvjeMtmTMyd6YAEudM84gB72H6YG3Oqe15NSeFWnzuYXl2ztd6L6UIQ5ELJmOY8ytle7l2taZ6ZIyijKL4+pAJmTKNOQ8q/7B5cAwSv6MdpHC3m3MFCE/HgChRez4e2V5H/k0VCtNSbHiyXjlvhBFqlCtPAhTHD6EwXEQwc27L2l78/vYAkigrrA2ECE8lMEccmefzR6ZCwb0V9xwELThP8r9Tp05hvVbFC170YhScgvjncc+WqWDYfRPQmjU1TxGs5uhI/yM+oq9jdW0VxYECEjctcAq5vkzZW5oGZ2IS3nnll7nF/5MAceZXuRPDKP15xhbfcTwVsFn5PHIc7GTIP+P1zB4XYFx1w0TCPABZY0JwJkAEbLRCLK41ZIwfKJsY6i0K0GTpCkzkuyATdFsAiezMLoD0vX593et3I9CNQDcC3Qh0I9CNwL+6CIjPCwEgBSApgIOp/iZcAkiOD43iBlqohMJSkEB2vLqqIOTZIkMhLPKY8IHIzRTMPpGG2EkCK8t9ZMwc0VPPVZ8xYSOV0mIyrb4rOzdj3dD7iN/NBTp9j3jwZ6wElg1Th4B7nuqu3vXW9HXmp5L/6d4SXru3msyDScyA03LibIMhrCsCSimoxMQ9752bk/n5i5ibmxNmyA1i2FpWLDAytpjASzcj3OCQ4SPyETqT49xsU4LPAgwaxm5WrW57pztksLNqeG7QdzskgSRycKodiKm7BFABg7xXxy0gjnypWJ+ZmcWtt96KX/mVX1aVfUGIvr5+/Oc//EP86GteIxvIu/7pHrzpja+XxP+73vUu/P7v/77cwvve9z785m/+pgBl999/P+65914cmJjA2bNn8ZM/+ZMSyzvvvBM33XyzbDrvuPNOqVafnJwU0Ormm28WwEk2qJQUpFSdBjijB3Hsum/g0cRG6cLLsH7iAkwBTlU1qTwNN+zbMJBofGtbjpwjbDYB77hDpP8VK41p6KvAs8/+P38pcoUKVNTw4Q9/GA8/9B25t96+Prnnn/3Zn5XE47e//W287nWvE0D0t37ro3Lu8ePH8Y277sJP/8zPCCDy6+9/P37rox/FAw88gNtu+yqGhoZB77Drr78exy6/HLfccgt++qdfJxKNH/uYusZDDz2MW7/yFQHfWEl9+eXHBHhq1GkarCpAM98vSv3t5DG0/7Fy9x28yE3ucBBIciYHREox7+Uh5u4i0aPYfDzP0sla9EWG0Jo8gGh+HX1l1ZcyfzPHLUqSmc8nHiZuhTWvOwJD1sgEwrX1HT/P33bmEWIfnhBvlezYK4GxE4BE4IO7ZQJInR4m+YSosCZzwEZnKDs9mrLPKXflXlNB65GaVDzvdKjkdlrVKR1BVTubw73KeJsHwRpWuAc18YvikXlE8e+7ys3lqqfJ7GkDJARSUgBJ/BroxeBXBcBiVTQTKPx7+3syCbi83Bul4Bgb6ZwK+Nniz7QHEEMpz+a3VDJ+84WqWPA5mXTlfzzq9yp2x7NxkMUl98uYpokiGY/zRtr79TbIGmCHxIvSEKPvSlqEkQAtrwXHKcHzGwg1G9/+1p0YHekTrwfXofRdU0hrxWJB1gyqWpzxSBEQkcAKhU1EE+642ZKqabIglIRgNhYo1oQAYkw2kmEiUzxXEYrxSNCH9MLKxBVAM4BF9lIqNaVYwvRO5PidARAcZzUULp+Uan2RVOT/Yh2G7aAVJDh34QLKRRf9vRWYBKBaDdhFSknRzD3Cp//i03jLW96Cixcv4C8/+1kM9A/gDW94A+648w6pIn/lK1+Nr33tNpHue/WrXoFv/c//icceO4Gff+Mb8NXbvizT3itf9SN417vfgU98/OM4fuIE7rrjTrzpTW/Gb3zgg/iPv/qrGBoYwKOPPY6vfOkW/Or7fwuttTklu8MEI+WzDgwgnKVhOMdislOUGbzpjiIkuMYYS/JWPbcwPAgs5JLn20lZ8twt40bGlBQquVo7id9Udk0mE3ltEsH4ZHzxadJYncOCF+XbkxpnSgGEkRho1lvwvATFnl5UrpuAd3IJCDdgMPHLpD+lYwlmUn5L2k+ue2WgV85TbovsZvocHL80V4deNBHOLymJUUffwlIk8Nw6dakRfD4+iukWio8Oxxh7ehDNK+/BYQu4sHwIhdoUqt9ZRtJaVgUxVhGtEFiqBtjw2NxTNlvsY6PRRLl3AkUrgK0HeOjB+4HWIqanD8IpJgijJlyHUm82LI3ykYGwp9j+hEGv6TCsPgEtHLcXphC5dejlcSWv5dfakoG66ci8kFDKkXGkrKb4rmyO1xwzzNEhBBfObfFJUgAtCyQmoHOOPNMS2arWk9vEap9Mjqc17qVjl14eRtVsoRSWZN8QN1ZQ80z0WC3xVGWfEIK/FPIARnEM7mUleGeaSDaWhB0ukto5HzHx7YoYq81iD/5spzlOJ4AkYy3XewaK1x9GRJna2ZbMF4bGtWsLRn8FGNLh11o4MP1NjOoJvnX+Kpgb/fCXPPgXaigfG4I+twy73AOaXSVjOqKzSwKUch/jXjaGZLYJY7KEFn2TKB9Iz6ijk4iqoYC/LHZondgQT8BgbhVJqBiCInGX9T+uRQmkFEZgX2+jde9iW+LUmR5AdGABOD7YlpWVvp/9bm7eyHsNZvOLyOlxb3FgWNjCMvemUrQEY6V5pZ6GnYUM2byVtcNLfAO3ATs4fnMJKDHiONjBHhKGIoFt7iXFPo37DR1+y0fT24BTceAemoJZMNFioZGoISh/XhYJ7bX+4j0bZUMKXvJ9qM0GjunnpoqRGg0l08e9Q8vzxFfVdh1Zb3MejSIDfQPDiP0aYr0As1CBHmsI6vOwUqaVXehH2FhH7Nto1NdQGOxBzAfjIfKRam6jbK5m6SIxqrp0DjTKd7bdgKLt1gg7MJXal3wakndPp5Bl2/FBM+AHBINNAQWVPD7laylraSLWHJw9XxUQs6eooeSyeDVGyWFxScpcS32RtkokquLFLoD0tEbl7sndCHQj0I1ANwLdCHQj0I3APiIge38u4FXSX6qVmSvQWihY6yg63EywwidMEzw8TyUZEpGNUEkb/g43ApJUSgDXLaNo9YnZbD7pnr+jDuhGgVBkFlHWo101rZg1WVVaxnYg4EKwhYlhMg8IBFASLpOTy/sdUepry9GZsd0pwZaetxfDYi8JOwHGUnCHsRalt5RxJcBLKhMmz5k+V56pdM8992BsbBzT04fheR4cx1HyQQSS2vJ76t1lB0GmxOhBOGJi49GTalOVJRjaPgbpnkUAukuPLBHcXLk0qbBl/8IEkmB8ymAahoUoaIi0mIj6c4HfP4Rw6TyK5QoOH5rG//WpT+FlL30Jrr32GtG/pz8EvSXe8Y53SFXfvWdmcNNPvBbz50/hj/74jwUoYazo4UPPH/79k5/8pIAto6Oj+L3f+z3823/3Wvn5F/7h83jHO9+JwPeF1URPof6+PjE5JyBDsIXthnGkdxBFUgpT03jhDfegT09wy/zl8M7ZCJ+6qCqT8xJ2GQOJSa7M+DlNZEaU1JCD/gZZUkOHTcP6MMbEgQkBiSgzx/ts1DakbfthIIyhcqmC+YWL8Fq+/H7BLaK6vgbLtEUu0nUKqG2sw6GnR0DTbSM1t1efV8o98m9uxOr1mvzeWnUVG7U6CkVXkhBusSJ3VyzQ88sR4JF99uLFOSwsLsrGm4BLdpD9FKYVoTuNJsJk2OUQz5RdjnwbvuQ0Ml6YKJPEf+a/kfPEidnvW3CHD0JrbqBZX5d+UPmhYWitIg6sFDE2OiyXZawZZ/FDkybLZJ0Lc3xgi5F824heOg03qvSf2Z7ds7UfKIYkK4fzyaq9EhiSMOmQveN13GNTCJd8hKsX5brsj6xCzv6dfbcASNt4BGWf7whQFUbgXFlG85GFXQGyne4//51yb5QbSiVv8v43PE+Agiy5KV45B2H0mOLtQIk2Ssxlv9/2YmL7dofazKYM+HGPTUol9HasI5GWI+iSq6htxykHJPFneT+lndhIu3onZUnQVM6O4Nle57efJ0vC5RLynfcpMev0beoA8uR3ciBY+51k1ckyHOXAv1yDzTxeKAFFOS52Y8q0hbEBLVEyY4+eOIPq8iwOTR9CoWDBjzwY5SHAm0ehWFQAlMRBrQEUqJFAo/m6ZQsTSBm304Q9Pw4oDx1KTkW+SnpzXJI/TVslQ9nnEh1901fDiG1gbUXuk554GYAkjE1K4PB7pV9rsAZHYQ07CGbrwpCJg1DJlZoOllarAjoN9PVAD1sy9hM6oU+SZVv4v//8z/GmN/28jM///b/9N1x99dW4+jlX4c677pTCjB965Q9jcWEZ/+9nP4u+vh6RXiXw9Po33IzbvnabJK1e+cOvxrvf8y584uOfwCOPPYI777gTb37zL+GB+x4QeVUC941GE//+//gpjE5MwWtuCDgTxy0Bh5wjo/BOnIUp450CFyBMGcXME98fjz5AKesrBRIkdmTRpGNW5zjUObbKmEPqSXugUGsTYdnyu7UYiVUQL6CoNa8APSbys/Vf+/fI5uKazYQJA9WVKlpxBSPPG0V4bh32RB/8BbITOQi3oCc0nQ8QCfWAclTqPbfbfweA1DnGtsEkk+2n0Aa/zL4K9D4L/lPzbZ82veAgWE2ltba0fQKdgXy3PDXZnhwftFgYLdboEIw+S0DQaK6GyKtKf/BCSvQVsbTaRK1FKTEbnh9CLw0igIek2YRmmzB8yi/Nip/JUH8ZAwNkvdVh6JEUc5iGBdu00fRaMK1Mps0Qpp1tFoT9bLnDMi6L1xW9v3wC4A3FZBA27LoCx62yjBNm3wSi2qY3n+pMuTGUCdWcRx1j7x47iHAlFE+/nea5veavLe1qr+R0RyMkq06bsBGeqSIMYmFeNZuUd/bR01NSfmssbGP31hK4hw9Cm6ojuFsDpb1EeaDzmmTBRM0tRRcCZGxs74GnSSEcD9XfKB3HI1puiVwo9IqMh07vMPQeQ8afw8+7BxUDOHHmpajfuwZnoIyo2kIrDLGxdkZE93pvvAzFEQvNh1ZhWA785gKMyQnE8zXYEwNonTknexj2U5vg3ZkLcI5Nqr1BkMAcNuE/2UBUTdtvxhAxe4Ut5Z29CKM0CPP6GN4/LStZOj5FXwX2oYJIwpKBJEUW9DfkkZOFzcLWBnk64ijsvbU55feUeU4Kltdos53UPJtHf1OViHROssYnES4sbZ1r0++RuYpAWOwreTqh4aVcUlGl4NpbsWP0xETh+sNIGjEaj62gKUCWhmLZhlW2AKeEJFR+vSIBmSo0ZF6z3w2rJgPUCAaR7SZFivKfAtuPH38C1fV1XPfc64V15FNa1Syh3E+ZuiVhJeoE4Yu9iOsbSLx1WbNrdg+ixjo8pwd6PYDdU0TgL+bmcTWuO0cOIloNEK2p9V82j4tEMGVsO9YOl7TxjIXdyVTaAyDKfB87msP35p+ydsgkJVXbCQkaRyFM3RD/ubV6guVVegDHGBvth2VwPa7DoES47K2lYW9ZX7SLU7sMpO/Ne+tetRuBbgS6EehGoBuBbgT+FUcg9fwR2TqpKlWVxASQinZNGEhKwi5U6zxu+tMkOpf8qlqKyYNNAIk/dp0iSvaA0q3fIb+cZyCpyqOUz5R6rygD1szPSCVwySaRRWbKIOD9um5B7Y1SKR5h4KQJX/W5u/UFd+yIs7TWJjsp55ck1Wy5xFdnJeDT9EDKyuFU0j0zECZLS0nbMXnPTQoP5TOl48knn8T8/AJe8IIb2yCReDjolPVT/k/y/CmbqdlqYWlxESvrPrSpCuqPPiWfixH8ojJK5ubDmToIb2ZWEifUMm9XIRuuJFAobcUj8lbaFZCdmxZ+HnNzz2pIVsoSP7IprbKSFqWzbUQwxsYRXDyHII5x2dErZJN819dvF0CMprcEc1760peir69PnvHvv/oNVAzKGSQ4dfIE3vbLvyzP91d/9VfyuzQzP3HiBM7OnENfb0Vk/17zE/87XDPBF//xH1DqGYTXoJ68gTf+wpvxxOOPCqOHLKXZ2VkB6mRPlqY87fIEjv7IExgOG7h3+XqgUUb9oXOwRE+BVZFRm4Ek/khpLOX5KYxGMJOb1ihGQLkNVtSxgo4MujAQkJNJyiAKFctOQFv6jyQwWArPRKYkRiEJJm5GpW9RMtIdhZ2wCk/J7RCwJCtJmT5rkowsFFyR+FBsN3qKkVGoNlas7uN1qBlv945Lla/vNwRgUm1Q9b2s9JP3ZFo0r/aF7bZXAbJiCO588F53O7J3sdM5wqRLpTU0MlQolZY7mGwyi6zOX5UKToKDhZdMYvb8aSx8+Sm85CUvgtfypC3wXkTKLgWrmZAmWyIv+aTYNC2p6Jeq+5TptN39ZWDTbgDTngm4dEzJs4xkrOsni4PJd+VbVLj6sCQUeK/8XpPsHBqf7/GCdpPI47MHC8u7+kZkANV2fT9LWmSScvQ1omdQPlHVyQCi5I323HXokQ19uRfNx2clyUU5OvE0Ep8O5dPgHhsUQ+/8d0vfW5rfXrYuTaK1JXRyyRLeByWvKM+jxstg8xq7yMAIKyoHfl3SDjIGVVADvZq8pyi3uBW0YVKSbC3neQX4j4TCoNpJji4D4yImnRiLLOmXfvEW1lX+ZtJkcRY/eUZh96T3kjaUrLm0fYo4Zg+OIazWoEV1NAL6MKxLcnxldREP3H+vVAWPjo1gaKQfpQOTaM6fRRS1JHFGwFqNpFvHAQUclgRIir06jBINwpWsIQ+jPIa4uYYkYoFKFq8YRplsJcrftYRxVOkZgFMcA7wa4kgxpKVNZoznFHtQKxjALI/AmiogONVC3FqGJoxeJupt1FshTp+Zwch116K4sgwdQeo/pCkjb2Ez0GcoEQCffYc+S0xmscKc/o6mzfmSiVMg8Tlnc6xWw6dI7Zo6NNtAFPO5OISYso5pNZtwC4W0er0pf7LoRXm4GKB8E2XUtMKwsFYKzjjQXEREfxoyWQkyeYsS09inSbsaVzVzE+TmmEVQhWMGAWgySvJeape23Rz7k1X+ItMqF+ViK/U0spScKIuBKFWcXiTjhfPBddiwEg2NDU8YvpWpw+i5rg/NR+YQiUQb58ZQ4sb5SbVpxQ7Qe8YR1djvFdN5N7+3zs+z8VekL1OJx4wJSZBafNm2KQBoFwmQQSVkHBcJ2agEHlLmiiR741Dk9jgfcq7wIwMzC3W0Ikvmdy+gzCAZr6PQCjr8lQ3YdR/LF+ewsbKAgd4EfYMs7Ahg6i0UHAO2yDYq5hgLgdh9+HfTtGFZBdiGA113oblDCGqL4glEzz9wLOBzppKr7DfSh8jcaM4r8DqVEVWvKO2PmQQz59DUD0W3BxD7K4otSik4rqnTQoXONrLX/LLl/KcJIAnjZ2oSjdmziDXKvUWIgxZaLbX2KBQL0j/FHScOofeOwD1aQP3+0wI4y34lBz5e0r7TH+TZeTs+X1oQwHHZPtiP8BzB53UFqLK9mhWYvRVEaxtwnl9BooUIH9WB9UWAbDmCj5Sr4z7EB8zrBuFf0BCfnUffZdPQHQPBSo0LPGglHf78POzyCEJC2JYuXl724QMi58pCEetKAFUb3mNn2mtpYZq54yhcXUb9Pvbtgvh11e89Ke9SSc5Z4qlE9hCPbP7aCUThnOXPrrZl56TQjMBZFjtKPFPOjmNyDkiSFha1dlwfUmozk5BUhVhbIy/ye5qFsLEIszAEPdwAJU0JAvF9c5ywi+NArKFhegjHF+HQH+oBB4m/CNO2pO9YroUISoaV4zfX1lwDcj+VAUh7ybjt2G4I0IYbAlSqYivl07tRq+Ghhx4Sn9HxiXFV+JcAxUIZhtMjaguW68JIfEQxxwobAZ9TozpGATg4iOryGkq1BAmJneH6Zrwt+tLVVMEfwbqsUC0F5bh+UkUZKdswe0+yj0vXCzJQpvMDx0WuYTqLUXZ86O0LTnY6/Zn+XDd1xJEqpKS/FcFEMjN5cEyMyDRKTMzMr0jR29RYL6y+XvjzM7DSfZDCMJXYqxyaApa7DKRn+na6v9+NQDcC3Qh0I9CNQDcC3QhcsntSoNElABJaKNjrKYCUMZCylEHqWZSa4LJCkowfViIz0U62heuUUHIGxGw6paJcEvs2gKRrbak6SSgwUdPe9GZmy6rSSD4TOYFN7yDqIDNJLoycJJbEt3g6ZKyfFBSTdaVCybZserakvdJs605JVyZ1KTGRJZz306DyDIxNkGpTXi9jXGXPRhCJ8gjcDPGz5eVlPPLIowIWMfHNBDgBFzKrbMuSf/N312sNLMxfaOt0DwwMYHh8GnqsErKbDCRDDLUpmUFT+v4fOIZ4VUfrhDLe5kbTvXwMzcdTvwQmiPguC45UJOaTo9wUOv2TSCht5NXF+4BSMBG/UyqZE9lYCURh0N+H70hHsViCZdhK79o05J0RTBK5NM1Aqei2pcekIvPgqFQWU7kgY8zxHfPd8z3LRtGu4PijD+Ibd92BN7z1ndCCuhhEx1oBhltCsD4n59YbLWXOrDuIwzpsw4JUSj7nLIreCTTOvRxoxqjNnBXwUeToMsCJLCstkSpVkYXJEocWd4GBPAM3vn2ViiQkmRChVnu13lBSaYby7+IRRQpApASQAKJIFFspBRLF0ydJYE9NIpg9r0CnRMmv8TMx3w5Z0ax8Y4jj0GtKSRp6Yg7Pz1VVp/oOtzwEv7GiZOqiUPTYlS+KAoNdV7HbyDqSKs50w7xbO1e+FzsfmZzkTmfsJmEn7TaVqMoki5hYz0AdtieyJkyLbU4ZgpPRluguon4X9/7jF0W+8NChQ+2EQqFQkHbg8N0y6WCWtjBw8vJG8n472EeUz8uSjJKcTSVfdvTZ2AfAs1fSlPdReuE0GvfPKXAr9S8SMGkf198p9tn9d0pbaVZPu4pbkvU7GDFnY0omoUevBhkj1EDSBj+YxJI26qmkpXUdoDcZxxitJ+YkMUVJPEpR5SXb3CvG0HqSAFcuMbLdw+S+K6uyz9g4GehI9o/u6JsA0jbsn0umxxR0EumeXeTuMuZRHlDLA1RZks59ft8Wb4rtQLkMcMu8ouQ6KaBGAMw+zOryxXbCT4CaFFhtG6mbRVjjfSqJ2Pa82NpQ2kBArME9MonWuRVJeHlBiAaZjpURxK0VbNQbuDC/hGUvQK/RwOjEBOgATu4OE2VZAUfWDjOGn1EZk/u2xsmWiKEXNz2smNxmIky1FWlg6X3GMPvGEHv0QiIrIka5MgC3NATNZwIvlcpLCyYEIBe2MotNOKcyraxDc3oQrZOxFEmin2BOENvQ4iYiuNCvHkHhiYso9xYBeihEMap1yoGZ8JpNlCqjSMJ1eJ4Pxy6I1KpjWdio+yhwjKT0WKIJKFTu6RGAKgkiOZ99yXJMlHvKIm/E5KJTJAua4z3HfRYRcNwiE9RF4DUF5JIkeWprxKWV0zOOcGUO5sAYwlYLUdJSIIIA9jrsw4fhzVBiivNMAGtkEMHFi6mcZAuU3xSAmXKf/PYd/NukKEhOyAAkzk/UitIRJwHilGFAkIisMM7x0pfTBkT2VxLp8MkOaPgoFw2UhiYQDeuIFxYEgFOJZ0oQZnJtinEmkr1jkwjmFQOmDd4TZOoYezlW0R9Isdk2x2WdyfsUDBa2RG6cEW8Y+R0FGks/yrE9+QhkTfF7Y5N+Xg15D3xk3XDUPJO2Ld0qoN6KcX6hCT9xYPaNorZyQVhD1mAFWilGsuZh6ewsVudOYWJ0CoP9BlpRHY4bo2BFcE1N5lzOeUyaMmFK9rxlOyg4JdgEADl3hTHMwQn4ixdhsWiKSeBIxQfiCZMWb/HZ4poqsGiP0fkVLddTHQwR9okUQBI/GfEew44Sb3vNL9sNx/v+mYDeAwgbF2EQGJUbacEqH8TqxVNw3SJMi/MIn4GryJRxQOZcuo5Psoa47y/tODEFoNV2RnnnETAhcBT7DfiNNVh2EZWrp6DZOuqPLCEkM4z7C1BCk2BxCG14BMHKirBOzMoIrMtitL6xjkYjgTNZgTEVACcslK7tFd/A1pmzMPvHETZriFLPIP47WuU61UDhRWNIVky0nlTrcKUSakAzSrAO9sNPGUtxLZS1aDZvkJ1k9NtoPKh+r10AsQO4J8ATJWHT+TBjHPF0soI5920rWbcXkyX1KdyJ+ZXFOgwasPsnENEzjOCKFD60lP+UPYRqxUchctAz1SeFWRsPPSXjkhQMJhFsx5KWwXE2A5D2xUDaTt6tsw2l8qAcs8U3UxQidJw+/RRW19Zw7XXXym/w++gHWCAgG9bFp06zCkBYU3sAkRzknwZszUXrChvhgg53ZQ0J/XxS6EOKEPrGEKymhRaZ3/A2LONOVrca3LbxMUp9K3d8D99tv3m2fo8kQxYmEPhLpee5b2HhASVPOUeE5ggWeinn5+HYy0YRPr6GpKG8L6l6obxp1YSUjXay/ewykJ6tt9S9TjcC3Qh0I9CNQDcC3Qh0I5BGoEPCTv2U6eYmCmQg2T50jQASGRiKgcRtk9rQKM6QeCbpmlTpkvmjAKQiSs4gDJ1yNNszFPIMpGzxz+txMS4GuemCkIv3Tck3JgCUXjy/i6wNVfWrACRuNNW1NgGnrAot05bONp6Z5NslOtm7AExZdXg7SbqPhsQFsPIGSo8OdEoxRtTmJzuYxPf9QBglZJZQe5tAkh+Qvh+j3migUa8rsIGMpSQRUGloeBhjo6Mol8ttYHA7Cpj70lH4DySImwtwXzIOrDtoZQbb3LTQZySV/BC5IFYLMsnSWYlP0/KpQ0j8BPHyqkjU0J1JmX8zdxGj7JRguEr+hsCGFwEBhe1Nav1vKDk+kaxQbDN6DBiaki3k84lM4TUHEZ9soLY6C8dWkoTi00PmG9kYzVAGZwAAIABJREFUbh/ioI7z52bw7XsexE2vfyNqawuIWTFe7EPpUA/WH31SgJNYUxJ7ut0PM6mLxn756sMIhmeA4DEkp34Q4RzlTkIYlHBLvbXyr1qS0zSIl4PtNZEkomXo6ClXoLXqCJaWEY7bKCZD8KMI1ZYH0y0iotY+8yTSRk0Wn0o7Znvms5JBR2BM/C8IlJr9MKO1dhsi06nVoi67yqtI30uTUnI+gSJ6TqXeQtJXpH0pAJjXzkAobor5U4Ja/LtshC0ymcj4U2DVXhKOe3kk5aUVt+suO4G12bntxHTq85MlydsmzqapQERuJEWHk2ODAtJOnTyJuYsXccMNN0gySoCyJIJbKME06d/C2FwKEu3WrbPErIyU20jPdf7urgm4NEGxj2FEGEjNrI/yu1Mga9vrp/4W/sxsKi22n29Q59AI2zpQRjjnSVJxNwZS+x3tADC1P++Q2MvGE+tGA6bXI1J9TM55p5T8VHZsqYbOmX/vR3s/8wwoXD2F1vElkcmTCm2ylOLg0grezEw6/fJOAGq377ykurtDPiYDmPKeEztJy215Uzl/A4JoTGzah4rwzzbakkziczIwAL1kiFeYHKl/FKWpEvoq5DpZZ3+LYMF2KyoJT/mYkP41DfHPiykJRNP0JMG55gLOnjyN4YKL0aESWl5DPF2KRTL1lBSNYs2SlazDOTApHg6YbEJfKSFcoy+RAt3lFtM2k1UPZ3lu3e2XzwkGIyRAVUGpZwLw6mneXHk2qXE5EVkgmXFkMHQk6SvPGJHbk8BxbXhM+GuesJ2i2MbYNUeQLK/Bs8+hebyG4RddifrJDaxWqyjYBURGBesX6WlFmCOVSQt92OUBhHELtqt8bGRMtfoRtlYkwR8FAbw6TeTJBFXMLMu1YRcsVHoqwhrl+Br5MQIvgB+aAugblgWnWILt2tBNJtNoKu4ioudXzzBCbxlRrDxd6AVCZpb74kk0755XzFR65hw9oBhHHWPSnizJLQBSKmGXru/IqtiUcKW0Ia0vNxN1shaMNCkA2ai1UO7thWMTgomE7dfYWIVBScIkhO70AMGGSvzn/Vx0V+Sn5NlyPk6dI5Y9cUCYGd7Zc212KEEx3VYeZwRcyU6M1pXvVvtgv875OHYCSFx/6RpBHRZxsKsotgTbMNcshNXCWIdulXBhbhFeoCG0x5BMFxCdDxH3a4gvUI52A2vnTqHlhyiXbPT0DqBIVpK/jErFhGtG0HQWBdEHSoFUXLuEQYjigWmYGx7s4gjpCIqx10uAdQE6PZJyRxsGTqUGEy39fEtCv51G5QJhK/gtv7fJMthJQrXdT/eiIHe+qL3+nU/cS4I8bR8imdiDoLGEwpFpLD5yUrCybC3EPQHXiYbBdXKachflhGd4g5vqicIwFBlUvwr36CS80/MyBrrTUzBGLEQLIVoXVqUdE/xjsUqrqXxxipcfQXBmRXyNilceglUw4X1nEYFHlqKJ5NoqggddFC+rQJttwh4tw6uuChDfZt+1dz2Ae+ggwnkfUWtBtcusqI6MbGFGN2B/Xw+SJ4pt/x7OEZwLuKikB5xzaALBXB3GYLFd8JSfk2WuzTHUsrmDvxfXybrSRYJOQNjWpT6JEn2ZN7O1cDq28x3TN4lzCNcQeQyzo33ILtIZQtBUAJIJC2AxWeQgppzqeAnG2gYSrSnyZtz/Kdl0BcAKqJPKJLMQMvOJ5dgsYH3nAqlTBrazMKQDGMsKurJ1LpmI997zbQwPD2Pq0CEBaMmMoSyl4fQDXlXdj3g7Kbk72deQiR/SkjZGcnAEei2BHi2zQkq15tSjkOsvyjNmxYayr00L+7asjcg4bM4rKdhMujdlHG+RqkzXAzutX7asSfbqu8/252QKifoI53H6ILEIlQVtag/J9UR1tQZ75CjqV23Ae6KEke9fhXVHEWFzVWZn5h22AkiKDd0FkJ7tl9W9XjcC3Qh0I9CNQDcC3Qh0IyALy60eSLIRZw6WAJK1LgCSYbBqlBvplMEjsnWq6peLZCa8ubmzWOnLzW8QiRF32X36AFJmUEpAKGMeUCImAxeEGZFKFPBemURi0j2T3tuy0U73lZnHivJNkMzAFrk+3nO67VHJ0uy8LWItOzeXvTyQ8n5M7avk7oEVqEomT5mn8v+4+QkCX8AhbiAICmw+p7rHFquiHQfrtZrEhGwZJiey58mYOdsl+O1DB+HPsIIrhD1wACKXlFZBbnlSbvDzu7/twmD2qKrNyBNGjzQUAfkAM45QdCysnF+GrkfoGxtCM0zkP83phx6st2Umso0epYYIxlDKgMkDaWeFYSStdYR+E6ahgBWJq+y7ElgDE0hqC/A9HyvVOo4enhQpHdnE6QWgUEBcnW8znEyTSSwl5RfEOkpT4yiN9+K8eyv6Fl6C5sNn4ZQcBAGlz3IZhtzzq00LpeFCqYIMQg8F1xWPorXTjyPqXcfho3djfunnUDR6sL7RQCzeB0Cj0ZB7Y8UdKxczOUNhAgqziCCQ22aTsY1lEo0i9ZAmaTMQ1battrEv74FgENtLBlz6nidMNZH5SNi2Ali2Dce25e9kvJHNxs8IXBKUZez3kpfbzyC6F0MpA4p3vlYHAE0wIic/prkjkvBhwtlxiwi1ClDUEK4HiJrzuOfe+1EqFnDNtddDt4si/0SGG8eOPDtKzLe95V39jph8NHqHEVUpjdSR2NsBTMrnLy6VGdqS2981gZpnPjFWvF/5c8AWabu8RAnZHWSqNB586rsCkIzeAqJqUyr3n9UK9LykHJmOLxhEWFiBcX5EnoESm9see1Q7X/I7ufPdyw8JMKXYDQ2RyxNSYYekSycIlAFIZFVR9m47ttCu7X8/iSqZcPf212q3m7SinL/WTpJzjLZ74V7ZJ+87k66R6V3MztPkXpqgysYa+WqZ7w0ZU8lkiUMPiVGGgTrW1zdkbHAvPwjXcFA7W8WF6CLO3fcUioUI4yO9sB3lZ6MX6Yu0LFXEnK9EXtXth247sJ/jIjjT2kZ2UI2f2fQi/+KYmiU0yV4OfRi6hVJ5GBoLCiIFTnEdINJx4tuYJth4IQJ3IplGOVUjrdoHjLERrJ88jhbnh+UaXvS8qxDZG5gr/CXihStx9fPXEZXegu/8/WNYXVzE2loNSWsNluWgZ/gIRkfGULED6GQjxU0BxlRS0ALcPmxQGpbyZ0EM1yrBNgz4zRAxQS4yR5nosgh0sSA9kfsv2C6cygGY8ZoqFDB64fvr4nND7weD0q+GgWLvIKK4hlBTfiMaCFzFKFw7jcYjp9vxY+JxJ6ZNZzvdAirlNOkUyUHNi1n7EAlXeS2uvA/Gm3K15tA4ouVVNNdrwgJ1Kr1SbKQZ9JvS4KVeepQiU1J+BSRxSxjKTFpGzUWi4HLN7NgJkOfPCZAFcx7iVlXGf7Y5VtWTgZTJQW7xQEsveonlZQe7SXLPmpLno4Sg8jZkAlLNO2r+MkVG6cLcEjTdRs/INM6jKcwCu9/C/LfOYH3+CRh6jKGRCZQI+pGVBh/FQoBSge+N7GQFyPHSnG+FhQQdpesuQ7IElA72IXxyTcBI+r9EfmOrhLI4xeQRDyUzuHnkwRRVMKISxEoiS5hHbTZWCgTuUcHxrI7/7RedAVhqDcf1K2UyYZUQhxsIrAGYQR3V9ToCX7Go+Z746piHNwwlGUwAwcjHY5cBOc8s3jJ3dwBInB8YGWvcRevJsyITRyYsmXje4xdlPM32CGS9RwHbI2CUxhFvLIncoHPZAOJGiGgxRFyfh6lZKBybxvIDZ+G1QhRKJvpeOInqw+cBrSESeGS7UVaasossxGqvi1QFhxR1hfWLcI5NwTt9UTHWv8+B1RxE455ZOJdNiqJANm8xFMXnHUD93lMoXHVYpGJFAi/1Qm3388zjM+33bCN60RH5XHqkCSiV+iF1hpetWqe/FJl+ounJvqMS+JTS1DjnRJ4U9qj1sio6lM9TyTEBfewekYqDxnFhA7HHokFHGKRUII+NGLqtIdY5dqaMXO6T0qlTzTkKVOKCRdqTsD2VLPSWYz/zcn5O1jRZh4sihFUEJcK/9c3bceWVV2FkdASe35I1v2K2Wwg9ypMS7KSMtSH7OAGMdR22ZmNlbkXG9cpQReQLNcowZHNxWuRFmbxs4ZYHkNRyIS2wSec9tldzxEG0ElyiELHb+iR7///LASTGhmw+TckORsLY4s/Yvw0Ymo0AJdgvHMKZL51B5QV9cE+uwwI94XxYVCWRoVrtobsMpF1Xpd0PuxHoRqAbgW4EuhHoRqAbgWcYgQ4ASVV2cbPWUgCS40MDN/hhjiCeLXjVZqDtPSCLdmpB83MDfeUxqezMGDgZkJMKwCsAIKNR7PIYm1VJ1LlWiXRZLuak6ahRz01DnsnEc/LyWAqb2QrUqJX79gypZxjZff86wTKR0krISNGETcONGJMHBAgyabdO+bvsrjNJtOwLNx9HnZFtQHa6obZc4DYncBHPitydDvE8kkprZieYKGLyLo0z5e1iD82zx7E2vAbTaaKvcQ2soYMiI2fqOiwybsJLjZB3vlfKqhE8Un9m7WBL8iy3QXSOHYJ3chaapXxMLqnO5sadVcZk/+guvGMlYMmAvbwihvGsjRPPhvSQCumIclrKcFweG5Q9SdBs1VHpGwPiFtZPPYrGwAyOTD6OC/OvQx9NsDULGy36IFhKskFje+UGOwMw991knt0T9+Eh8Ox+4darXVogupnA3PV7U+8ZY6pXkknRhUA8ILSxYUQjTfinAP/CLNZrdTz80AO44oor0D80Dk18kiwUS8p0WqUzdJijYwjWPEn4EJjl+/FT/fos6dY2qSdDYCdJqB1umuxFc8QW6RmRIuL35irj5V4ySbzUh2m352ebp7+MNc6EbF4eDCg+9wiitUAYKXslALPxop1gS1kAu7EBnk57yL4/k8rJe//wZ/bVNrwH6woQ6UzuSJD2Blh2+72MiZR5CWUMpP0AQkyuiA8TZfS2A9ifTiA6zt1yX9tdJwWGZNzKkvpZ9X5nXFLGkQBw+XOy83YB4ASAkXGerFDloRM1WRltIol9RAcHBGyOl0O0Vuu4MHMcZ06fgGZYGB8fQKlswO4fQ1C9IJXDHC8JXktSz+kTZpMJys9RjjaT3NSUJFAUwnXoxZb2RM1I5WxjkaaROTExRUaO/jBkCFD6kwk2znvC4AgV65jzuFSnU2DP99CorWODTN2mh4ZRQGNhDgUCP3GE17ziBxAcmMOZxa/iquIynnfZMXy77/tx2x9cRFJromhp6O+vYHFhEY3AQBiZcJINjE1fg95SJAykUu8YtIqDtY0a7vvKV+V7TV2tQyhzN9Dfj6H+ARTdCjyjAtQbiPx1Lo3gllz503AHgHAdge/BKQ/BiD2Rq4NWQrixLksT+uoNjY4Bjo+IviCHRtE8M4uQxQ30KdqB4b1ljtwG3L5kLszmM1bApyDDZtKdSV56o6zBIDinFWBODqN2ogq/0YCp1WAPHYAWLXHBoSRf0/k5oadH6msmCWaCNQSTxOdjEDG96/Y4eB8EjOLG0qbMXSrNR58iaeZ5T7OsReX7TSrzxo8olykStOLfSd8Ngn1ctygGA+dzsu5lzSoefCzqMdBo+QgTC+cvLsEYOgg/8LC0dB6NhUUUrARDQ6PCPHOL/Wi1GrJ2Lpfof9QQ9rEBHzplY6MmYBaAoCYAiDk6iXAtgjtWAc6vKA/FlMHGxPvWoqYUMGrLVSlGHpPXBNPIjFb/5qsg2Mp1YMrWswe3AEhqXGmq3se/bxPDvZbHe80vu79aSnulwELKdlO5YDLC+DcWkpmYPXdeCmD6+sopy5gzdhqHPTwYs+/P5rPt2r3II7q9iFpVkYKMwwTxBr3qFoSR6xwlAyeGf25VmHU8qELAsTKJAuhWr8g7cm+jOyUFB1gkCdWUDGIUwilPIPZ81JcvwPMS9D7nMIpaAf7yeViHJ+GdPQvnyEFE8wpwCJtLCoDRXehkzeoWouZFFJ4/jfqDJ6U/uNeUAD0UBQEOQM1HZ9S7TFm25ugQjLqGyIjgL1+Q/ZBTmUDYUMwVygVmHpa2W4bXXBfAkbLXBIaC9XllkUU5usRXzE+CnsJqi2HZLmKrF2FzAaZVROjV0u0UBy5uCTLPOgUgsT1migriMSb7ExNaQlDcRbO2Id6lBNsL5YKMkwSMCLrK//hnZ0FbzP66uR/obG/PrH1SKSAWqVIZY6DjzJkzmLtwDt/3su+XZ7UsSq6bMCwXWuIrSUw5TJhGgobflHmKmp9RK4K30UBPbw+MkgkvVSPYtY+k69zsveYLXzLZQrbJ7XyR+Dv0gqNkYqeEXV6Ge6/x93v5eQb5dHpkyZgrxZxsJwZMp4RGvYazF1fQ21NGj6vDJagoMaTXK/dVuf2apncl7L6XL6577W4EuhHoRqAbgW4EuhH4VxqBfxEAEmWmSHVn4mhTiitj1gjoYln/YgEkkbCj9F8KKhh2UUC3OGy16fxcIIuBq/y3GQduNLnN5vnK80nJ/xEUIoNrP5unZ8IyYZ6lXebdVh1kqajKzLuxh/WT30FjegHjfcfR9H4KLg7BC2MkYaCqFjVlKv3dHrtJpJVuPIr6A+cg3izUlu/YaDI5kASUQtBgJiaiy0fReGAePWUTraAu/swZE67tfzWXykSlIJL8rsXEJtl6LnQmntaWkJQSRFYIZ6MXSbko1e9M4zgiixdJZbrshQWH3d1H6LuNzb5+758TgJSX3trDo0Zk0JgoKWqw+m0kNZVETlwNyWCM+n2rkoRhsuPhhx/G6uoqXvzil8CyVHtTrL2CqnY0C9DMCtznuvDuOS/9jOOL2zOJyIwvMRjvBFf2I2VH6TtJPNEnwe0VJhSTS9mRAaPy7x0ApM6ksJxKqdB+q+3LxnPswxOS7CLItdcYkEkYSYIkx6p6tgEk8QE6u4DCdQcQLvsI5tYkiZyvgM2k3iRZskNCc9s23QE8SbtIZa321Qd2OIn3Q4DOO32+7ee0L0BrH1+af1Y5fRtwKO9bJ+/aHdrZDDuVzVPvkbKmOeBtOwCp/bNUkpb9gHJg7ENM+Ns9qvp8WBl+Vw71ovHoaei6hZZXx8mnZrC8VsORwz1wi66SKRPZTTWWOY6NIHFUUUnclH6nvClU35JHFj9DeuNwfmPZP+V7qohZZS6yryZMyjHaBRTcEizTlfmP4BM/53zneQFaLR+1jRrW16to1FsikarFvhjd9w9OoNLTg4JTQE/RhlsqomwZKL3ERuPkEp47dRcGL7sS3zj/XFy4K0SB/iqRh2ZSRsE10NyoorrhYX7mFNbq9OZoYXzqShx+zmUwEh333n0/mtVzGJ64TBiolJ2rVtdQW19D6PsYG5zAFf/2pYhOxzBqy3AKLlqUfKJtHsGUyEMYeiiWyBQJhe3lOIPSd4NmiKjli/yipkfofeHlaPTPI7y7iSjwoDPp3jF5Pm0Ju7Sttgv1czJyHAM4TlmWDZi2VNcroKwAPy6hubYCp9gHd6oI3dbhn59V8rVGCYlXk3m1eMMRNMi04CdkIIHXKsAa75cxgFJcO/nHdXajLeMfwRKdzKFwa1X+du0+V63Pawprc8UXScuECX5Zf0H8tMRySOqMYllv+pSdislm0OCHCYJEx9JqA/HBfpy58zuAHqF/cAhFWzGmuZZzyHQlM9pKpAhL11twp1m8EEN3KQvWQmJBGJeWSOpSq20YJiWBzQSu25P2CSbedQXw0mdH1ngZc0jKW1C+YRr178wL6EKGXFi7KMwLeU4pfsn5IDEObalkXjeTt1NMJTK7OoH17yWApPM7s0IMjeLHXE5mRWl8Tq5lbaysrIpnoeua0qZUCOgjFe1bwG5Hdpsws8owh3rhL1VhDfUiXEvlPIN1AQcoC8cijWB+CRblQumDOsPCpIqAj87UCOKVEIknjQhGxUTcDKEVdcTrIaKgBWusjGShhaixAb/JtpfAcPtQtBtIRkYQLV5QMquUvTzQj2QtROJogK8h3qirAgbDgdHTi6B6HprTC6OnAKNsA+MtaItFeKeVlxjH//ZcYQ/BStYRhIHyvCT0Ru+64Sk05s+kIIgpjEEWdPEg48buPQBbixB6GzK2kxUvQEkqwSgyY/QhiskSYvJegy8KAZawWTXOH40FdX2bDL6CrI1ZGOcWCwh9yqXGMA1XPO/8wEFrfR4sBnQrLkhADaJASb8JUzVt950g0h4eWLsykPYxT3OuqtVqIj3Kwoh7770X5UovDhw4AMspwqQ6B8ezQi8QVKWAkmtL3q8IQesRoiCkUCwatYbMg3aBY6ACxRRQusuRAkiZD1W+kOUS6dz8ZdL5newzygMLOzl3bHoQZhPApqzlPsLyrJ3SyZlMX3a6J6Q8t/Jy5X6RAPlaM0a1toHJsQEpBkPCIldK4GVy+mwvCpbqeiA9a6+pe6FuBLoR6EagG4FuBLoR6EZgM2tAsEFkOoT9/8+PgZTPgBJEyhJQkuRNH4MbIwInGcgi+vVCLto8558rA4nPx41wxtASHwlWb6fPwKrqzufONm8KPEqBIpEBSBlWaSX2ftr5MwFvJMZM/GWmzly4U6KFahaaBoteNAixbjRhD0cYGLwcjVM1NLUeGJQ8Sr2A9nOfO53T9sjp8DDh+VJlNzenqn3TRNGWPZYYcDdVDCMNxtUHsPFAFRUnghduING5MVFtyehXpvDhWiqzlQJI3ADyHpj0FM8qw0axqMyApQqbAGEQoukHYkyeSe8xOcLNKXX99zqY/LDGxtogwV7n/0v6vFPizRy24c9e2Jt5kibMCbQyPoUrDyIcXoZ+vh/N02vw6wuSSOOmv7bRwP3334/x8VEcmZ6WqnNFflQbeMcpoHjFFIw+E637z8p4KAlAt4+1jVukoTrbj0rY7M6SEXk8MtdY5p7KL2VSTKoPbf5+p1Tdlu/LM+/2wSrg77bjuwMLZTsPjKfDhNqrrWXfLwmL6gKKN04BgaYYUmdVX6IMC428txhDP13ZOnlYlQQhOCPdr0Ombq97bX+eVffnkqqXAD77vtj2J/J6lF5kwjYDQwnYCHiTS4KLqTmfxa/CmT4A7ylVZd55ZNJFkjzMPBF2A2HTZ8zyyZnXHQdls68MBIm8L1hl8WTA9Bi8k+uSfNTipgA2Dz96HGNjZWFscN5yK8Mwk43Uh0ITuSRrrITak6ckOekWCDQR9FC+huyfym+NQl702iNo1ZTnV4lzU5JHhcL/z96bx1qSn9dhp/aqu7379v31OtOzcIbkcF8shRC9BA4iZYEixooWy3JCSHKCSIKJAErsAHH+MBwYMOIgjsUAgmzDMmLJcWJRhhbLISlyKM7G2Xt6fa/f67cvd6m9Kjjfr+q++26/radboijfAnq65y5Vdb/6rd/5zjlVOBZlJzN02l202m202234fgi/SwnYGKbtiIxQrVJFY3wG9YoO17GQaEzyBcgzlXgOohSe42Ds0qIA/0984kW8tT+DzrvTiK4T1CTomsMamUdAn0H6nfB3JDtIcgPffuMmEp+ATxWtnWVhCF+5chnzT35YEoVGviv1Ewf7+9hc38T6/XXYL8wi+U4Xsb8F1/PED8nzXDSbTYyPjyNOUiRRB7bjwbDqtB4BbQM5XOR5BZ3dbdKpMfF9zyJuHKD7zQ0YtUnknfvChu0/pCiCcnoD7MaTmusDs0/BJFcKxYawJ2R+E48rU5hhulZBYNrQ91qwazXYn3Kg3fUQri3L52BUoemeSILWP3YJ/mvbIosV762JbB37uXNpAuH1FQV2nnIc5+EkIPniLKLlNfVN9pci0XocU5DPj/2qByyTFUcW0tqaYlgX8o6ciznfU1WK8llck7U7AdLcQgoP97e2kGo6/KaN3c4O4lt7GB+fhF1pwsA+SKZjWxypV6GbJsKwDcfkveVwP7iE3M+gE9uOgPBuC8nuOhzTRUKZNntS2B6OHsF1KIdFsJWpUEo0Kya4mpcymLYH22tAywLoH6ogWQHSbg6tqyHzt3ogrlpr9AFIEiz6URZ9jgxBYcj4hwD2AOPzzPz22cuXE5+uApAOeuoGioykmAfK0VD5O7KPGewUQmtxZU3J8UM8Gs95/dOKPDg/sx1KHNjGOQYVLGEyyhl/Stcq1hFZmhUGHNbiJMJ7u3AujQt4xHjTt8iedBBvhiKDF6/Q5zOQtqfFe3Bn5wU42P/OeyLPZ+oaaiMNwCA4Gas1J72wTA3edAXBPR95sCPSePbCKKJ72yIVnQvTL4ZmVuE9O414PUTeTYWJIqzPsn0T4PFc/Mav/zo+/OEP49K1F9Bt78Obm8D/8T//T/j8D3weMzMzPZYbZQEZZnr9GB7l/DT4nR3YTgWG4wqThc+DcsHlMyC4ybGc615hTeo29OYoks1VRFGEemMEicax/UAAJAWEcsy3gSCXMT3TNXgVHaZrijxpmqcCyMohLBRZZPfaUqaXDLSjDYDrp/61/gMMd5F0PDrHnjb+sI1RLpzzFMHbb3zjmxibmMFT1y5LuzC578w18cMy9VQUCQjckjUTwYBlhEgjstkgsaiOVuVZwxoHYnpgcU87sH4cXPuUnor98/lp66O+YhSRuJt1e/KGJzKv38966xHXQOXXj3gY9QDCjKQtxejiEEZPK851toe9/RbqtZq0f1Pn/KQUPA7lsJWc4RBAekwPaHiaYQSGERhGYBiBYQSGERhGoBeB7wEGktpAHFrlSuKJG+lC9k3JCKjq5hJY+V4CkHj/rFrtyfBIFaySAeqBewKGHYV6yv+jfNehvJ1KiCtZm0IC6AwKgshRPMLBbZyS7yjOo2Tt5aDMiM3z27ZIrND8O44OYFxZgv/u3cJf6ZwZgOKcD1RYF18/KcHbk+g6zqCbzB/KlzB5kADGyAzCPIK310KEUGSGypanpFVKDwP+SPV7mdARvyeCfjTcLirjmfxI4lgYR9w4MvmWCIOOfhiUsaF7gfrueQ7nAmVODk3oz/Odsz5DVkyytX7lGS6kAAAgAElEQVQmAHLWeR7l/SMAUpks7zdBP+PkTEaw31c+ehndmVdQufU8Oq/flOQSN/1MWJt2FbduXsfq6go++PzzUs3MsNO/rfSTan7yKSRv74oWf9knolhJbvXkEo9lsB0c64fE2y6/V0osDsrE9f+08j1+Vr4bP3je8vPHJVVPCtNpAKskw6wGUv+oQXbvfk8xtT/vMz9yfW74R6YEqNOrJoK31wRAKeXtziMr13/dHkOnFxgFIPXAlDNYbCf9Bmty7gE/Jt7joAzMeWMweM+qbajEOZNZBHw0eqKQETEglcffyPd47R4gfpysX1+SScApglEnye4xIVpVHjLCGCKgKtJHTFwDzuUZJPcDZG16bejQLRuJ7krCM+4ewESITifAq6+9BD/0keaReCAaszOoBx1MTE5IZb7hVlG7OIvw7gpsy4BG0/M4RpxGStpWEsa8tiqY0ArASBi54nmUo9v1ESQ2Ovs7iFMbSbAvc2N9dAaNqofqxAzcHHAdNa5qVlOMUrSoJX4p9BEEUuT0LLLIWiH1I4arOfATHf7330Tj3Q9J4jO8fxee6yEMunDcKoIgFIk964OL8F+6jQwGulUP3/md35d7GB9rojk6imZzBO7lRYQrG9C1RMZ7szqNvLuJ/VYHxugo4o0VtNtdYUJ2IxtRe0PJ/GkGRkabuPbkJXiVCvRn5hG8uiyFByO1KvLUREwGQmQgtmqoTzXQ2b8N79IFJCsE2hXQU443TKByru0fP05LnvP6RxKY4gOk5LjUSZX0YK7ZsM0cJIcZZgO+raOR1pBiF85HphG8siXPLyEoqpuwFyeRrAdwFj1krRiarSFc3VdtUqPh/KQAvIMCtv2/RcaFYP9Bqc8CQOJ82D9/HOmjfUlUsjEErO0Dq9jnKA8pKyXO2QUjTopw6MWRpsJkEzU+zcbdjQhR7mLb3ETqJDA3dTQrVQEAQplHuoXXkS/SSvQlDEMfriMaYLCvXkC6l8IesQUMiW5uIY87sMnWYNKZaz6LDGbl60V/JQUg0cfRoemZJErZho2pJjIjRffOJvJxF2mgwD1tew+myc+yTysw7LCAoHigPa0oHUZtSoD7UsbuyHhWJJT/KAGkHkzUW9oeSmILgCQyfGTFKLBAmFXiyyl4auFPdb4SqFNlzuyaYusW87sUUAhu4SGPlMSisI3ES0r5sJFlZy2MILy7AecqpYtz6I6O8EYXZtNGuu3DaLiIt7cFMSQrh6Cuc2FJAIbuO7eQBCmSIJY1RvP7nkZ4o4OwvQqNnp/RthQ+6WkKZ2lawEdjzER0pyuswCztSD/V6fFZytaRuRypQgxeO20rYMLWQ3z5V/4ZPv+Tfx6Xn7iMztv0kEnwpZ//WfzET/wkrl69Km3NJms0ou+qjig1YHlNeJcaiJe7Ehsu4eP9HWigegCQVsaEBRq19mHk9C3l/dDPitR9B5YeI47IzDeQ5ZSqIwiq5NC59iJbVItzuF4VhpMjN9SaWNpsznVdpiS4S3Ztn+Rbz6Ns4PFTKaDfo/I4ieQjhSpnTOLcl3U7nZ7Cw71793Dn7oqwri5duoSRkVHVHgt5VhY6KCjDlDFcy0OA89heV43vVR0pUjjzC0hX1sVb6zSZ8AdurwR6zgKQClBdjeGF3PcxRXbvZw3z+L+jCXOLcRNCGdmfosqQgyoXtuUgCiLxHCRZ8/7GNpI4R71Rw2idgC4lbyltzqI8NXcJE/aLf+OfnG90ePy/aHjGYQSGERhGYBiBYQSGERhG4E9nBL4XAKQCPCqlygiQlIwd/pubShoSKwDpUNJNaOzfAwykkgVRAmJsaMpHQpmRc2OidoiHSMOxtP+TWuhZGYCHbdlH5KIE/VLm3rIBKGQmerVgij3FhEiWx5J04/PSR2eQ7G0oOZaHVG87CUA6Sc6h3+NFJQIah4wSrZBtooFvagBJjqQ5Dmd3Dwm15ZX/t9qDyZePAZCEZVR4IRUfVpsWVqQaUkHPWkuy5EIa6nJDb9tIo1gpyJwz/mdJip0lo3bc+9WPXUH31fWH9vM55y2f62NnSayddRImLNjv7SuLIh2T3AsRbayKNJYkAZNEmR939vDmm2+KvMji4iJs24HrOuKt4PsBzPo0rEQlpxUTk4bNRxliD0jXlX5Bp2nwFwld+iiVz2AwySFNqzjHeQCks2LS//5xDCT2FfepWYTv7UPz7DMl+h7meoOf7b++yLCwGttwQX+GZJPJ4W7Rwc7hdTRw8sfNCipP/4C8Symp9z4BKZ5XktudLVQ+dFEuE7xNZosOrWIgO4gFPGJ8yDQalJ/rj1svCX4CiFQCaMf5mah5RIENYoy+v4E0iZVvnSRGFYPVqEwjpzl8GohcnDOzCLvhoHO/parPRzyEK/fQah9AMwyErCoHsHkAbCy/TmEeZJoLw7bx5OV5WBbHQObRlFydSm5rkhDi9EFgimBNtxvB97uIwlDGTfZrJhobY0uoV6uo1kbgGiGqtQbc2ozEyh6bACo6grv0f0phj82pcby7jyz2YVNyCRniLBaGT60xichPYPsRtre3Mfm5Z9F+6zbSTJffS1aSzTGAbNNYsW/MD85j/w9uKLbi2BJaG7fg2JYUDHCM8bwK8olJRGv3RJqUY4czP4fuvXuF5BjnyUTYpvyt3sgi9jdu4aWX34SlZ8JcXViYw/jkBKb+/NNof/0uNG8MerAP17LgifG9gZ39AJ7bRm5ksEZnxa+NoN8gC3LQ72VQ+rKf8XgsgMQ5TZK4kHvj3CU+MVmEJMphmTW09mKMjFaRavvIKVcV7MF79iLC61vIUh/utXnolPBKM0S3lVSn3rQQ31kVBpoqwNCgGANqDOjJeNIjKWrDnptHfP++JNIHPedKpuYgg7XHOhz0UzvBS035ZAqEI+stXVNryiiJESX8myltA8tJhi36E025GPHGUDmIEKYWsoTAQwbHhQBIjsW224VBFptlIEhC6LoDw25CT0I4RgWmrdhDGs+sW0f8PAkY8TeJ94dhIoozmLUmEHWQRLtI9Bqy0RRZGCPa2BBfHRg1mFatYC81lH8Sf5cGkR5T/f5BAEkznEKy7phVyB8DgCTrRq6TBMXraSAXw7BKKDMRrOtMshduKZybhTapy5pfJDAf5SjAV3NiGunOjjCQBPJrNqCZGmL26eJQa0DGNlHyiZoFe25C3s3YTsgk3NmB4TWR+Xtwydq83YJ7sYlsNwZmTCTrIewxB/71O8jjDFZuoXPQhv6ZBrzdSeTr68Kgjbr0LMphWh7cp2eRbUcAZfTWdtWcyXZDEJS+j4Vkazl/8G++Zk5XFbPoIMeXv/YP8fn/4NO4NvUJ+K9vIE/a+NKXvoS/+sWfx8WFCdy+dQdvvvWGsDo/+alPYXbhCm7fWUZQg2I9ZSaefv45vPStl3Hz7W/g6pUn8H0/8sNI8hS/+y9+F4vzi7j91ot47rnn4No2XnnpFWxtbuLpZz6AZ55+EkmUSFzZXOOgJSA7G3qtUZc5RJ4un3MpXkaQjkoKFMdgAxkATHqSdgMQ9BE/1KPbpt5zPG5+P60JkYHEMaEEtPb39/Huu+9KccLS4gXMzc0Ja5H9jcwskVeFLt59LGSKfB9JmIj3UahHwm60K7NAuKVk2R+l/Q6uici2ZEEc/dVqnMfj3ppC5IIfs5fjo966+BypRy9HqhdbQo1+ypTCdeF3fAUIFfsr9rs7dzdEgnqs2YBlcybmOK0KwrICpBwCSI/6dIbfH0ZgGIFhBIYRGEZgGIFhBAYj8D0AIHFTrw7FqCn/lD4lURRLtaeqcmPpUWHyWmRASo3pP6kSdiXAQbCr9DfivUp1smysyl+vqoF7MSheV7J15aH+ffSl0ykuajP+EEdhvlvelVK8YNxV0l1JjyhASZ1ZF43wJO6I3INhaFItljDpbztIWFL2CMdZGuf9+FkpfdNj8hBAEk33HFqqQ88dRK4Hc28XmksD4xxapmT5jgOQpAozzwTAVAbDqgJTBH/IhKDjAzXeC9+qKEl6BvNMkhIkfFzH+wGQaNoc3d08t9zR47rX/vM8FIB0TNWlgD1sY5UJpJ3NUlNRZEX4XKPQl39bpoHNrW1857VX5fJMXl/+gU9gPrLlmaUJN/Y5XMcRJgMraEXKps9l4bgY8zW5dntd9b0+MInSOOasg6ydIt4opA8BSbRGN7vilzBYYX+S2ff7jb0Yq5djSAGAEMChF5H/2j2VpDtG7uqs9nTe+zkCYBVfYnKrBI6ECTAImpz75H26/adU5D40I+kxy7mIBNpsVST7RMKPANLrXfFXYpIyutOSGDDxJ/5XRZKHiUTncgX+G7dOlJg6b6hkJCYQUcRaZPN0C4nPCnklX6uOo3MIX7ebczCuWgjf9ZE2gCiPkLy7Kv1ODN/TELZlSzKMfhFsVH5qYdXdwvguUHE47uvil8GDycNOlwnxROQlyYJKU84cuoDr1VoV9VoTjmNgYnwCueZAp/8Htb84x2i2SvLqmbCS7MujCG5tSVKUfiYij5SGMocymckUHVlP9PLJU47JTeyvrMDxPGiVHJrDqnkIO4oAsnjaxRFMgxJ6CfTqDLZX35X5KorISlSSSkxsi1+I7Yh/U3WsibTbER8kY2YO7bu3xTsopz+elgsgxfnaslz5vWSARDv38PY776B1cCDg04XPfgxLpo2QmbSoBdfyUK9PMehod3IEnTXURifgLk0h2PaB9ODE8fusooPDp320FR0SQuhxQp8SSjVROgzKlylK0W1HqDU8aBxeahNIW+uofvgKwjcoK5fAvjoLvakjvBsiun8fuuHBaNZF1kq1N8XsFJZRd+voDRQecD2QaIAhcuL8cUZVfgnE9n+/9J4k6CJytTqBw1ikDul/1E10bKUBNig/uO9g4cNXka74IsUVJxksO0Oa+KjUmDIOYJsxdIMMDRaQAD7l13QbtlGDY3mwDAcWfWKE9VewmCnPJElPDaY3AcR70L0JpHEXxkxN2m737hYStm/K21FeL9xUiWI05F4M3YTnjcC1PfENygsvMvVb+2TsegykIyvLE4eRs+qPHmr+HrwK10oEYwTf4r+Lsac3Dqm4iHoZlRHJLNQ0ScqTmSTzduH39DDj4JH2w7YVt1H50GWE1+k1RLa4BWvJQ3wvQN5eL5iSmoCoEvOS0aEZcJZmkWypwqCkvS4sCAE84xbcqxeR3NlD7YVZ+G+1oH8gQ/aeCWvGRev1m4j9ADW7KvKF4XiK7nstuHobrldBxuuYNiihZ11YQLIZwbnqIXjzvty+OTYO65KF7reWYU1MI/NT8fbi56wFSucF4o3IIgVnysXf++e/iFnvOVRujCJqrwoo/Nu/83v4mZ//77EwUcXXv/r/YXZuAfdW7uK3v/ka/oe//ov4/d//fXz96y/io5/9FBY/fAGNdhV7rX1YSQtf+cpX8JHP/Tl8+uOfwpe+9At45vs/htlMw/PPP4/f/Fe/iQuLi5ifncNv/evfxl/4c5/HhcWL2N/dAawmPCMU1QjLJg+KMnxqn1M+y3LfQ+af+NwIIekQZuHe4iQAabAdHNc+TwRSjhk/OP5xDiCbnecq/2ZhxfX33sP+fgsfeeEFVOltF0cio8pxxNRNOE4DaRhi39dRNwPolo5Ei2XPwN5PeUZhd5Y33Xd9WbP0rQWO/K6SXXkMKO4+eUGYZ5TnFOZlCc5TwrMo4Dl3X3nM66DjrksAieOTIUAhGUgFEldEhT5Z3DOy77MAI+N8zHVLaiEIEin+qlQ9WKYuhSyux6K9mFPpkIF07gc9/OAwAsMIDCMwjMAwAsMIDCNw3gh8DwBITOhIkpOydYW5fb+cGxM4lm1LkqN8nRvLkkXwJx1Aks1zscsh0CCVbiKLVuiEU8Kh2MWrvxSIVKQFxFtCATeMkarZLIE0foyJu9OP0wGmBzZkgzJecnuqilfuq0jcs1KTCSLxczIoX0dJIqVZz6pm3qkY5A54OBzZ3J/C7OjtuQgwnmKcPehPc1TmJpOEUZ7rMDJuSj0kbg3Y3YJZ0ZBpaQ9AotRdnnZ71ZBaUaTN++Dv4EaTiQ1WTRoGk2ORJHEoicRNZ5SqZ6ukCTXEaSJ+SQTX8qh13h77p+5zj5SAKqIh0lvC3jhQXmKUuXEngNRH5O8Ko4Gvsx222wciqxJdHcfd1suYvjGB6elpVCquJA6ZAHIdF6ZTRRZTr//0/iOg5MU5hDeX5W76k7asoDdnHARv7PZYb/y8+/Fp5Nsm8ihDdI+J7+CB51r6EJ3lr3Rc/xSZrsKbSQAk3YLZrB+RZSvl34QQUiRo5f5LGZ9z9L3zNMbjJGTsC1OIlnclyfbYWETHJFVK4Ii/XwzKKddEGasT2Ajn+T3v5zOseOaRtnZhzU8i91WlOllYZB+RmXREZqaQ2mJi0LrooPuHdx8++XPMjQ5K4Mn/rypZzMNEccEiLV6QGFbrsEdt+He3kVUdpGGCbG8DtldBt3MA23GEMRHHvjCGqo0xYU7cwDrigxDJzXsyx5G9FAa+AiVMU75HTyDPraBeH0G93pC+J/J2TBLFIbQ8UYUU5XzCNDt9SqTgguyfGvTxCcS729ChQHlWIacp/3CMBZKUCX1LQBDY44jW15BFMeqjI8isEFGuEtJhFMKzneL7CYIolApoJvb5HhkGlKoSWUxnEkHrPlxPAc652UB1qomYLIYshnFpDt0b96FfHoPe1pDsxgg7WwIKSMqM86RZhZ5SFsvBxuo93Lp1B1me4InnPonpSRdR0Ial23BMCzZBgQTY225hdOlJ2J9Mka54CG7fOiJhd9z8eap815F2cggq5Cz9L4sh0hymUYXtTQjjoH3npkh41WomcjODsTSD8M5d2DMLyA464g+jNcaBhoHozrKSdNKsQupWMXnleeaJ8r2K2mrs7BULqZsaHPuOBfAfYvlyHEu5l4hWGnZSBOKHCTqdFHHeQGjnWG4vw7WrmGvOiadXZaWLzc1NVDwH4+NVdDrbqNV1HLQ3EVKWjhXxhf8Q1wS27sI1GrCtCgxhuBJ4VX2ObZj/L0lSQ4dzaRHdO+vAXAWdmwfABC2ldES3KV22h7z0NUpb8j3LmUbc2RIpRM+tw3Vr0tYJyir2d0Ele4CB9CcAQKJUH/oAJPYMggO91W3BSMkVuGAWnjhJxn6tFAcelb5RzteUCE42IvHt0p1xWAsegut3YHBtQSm7PIVzaQzBO3cOS0rINiTbi2Ch+H5ZyGKyMgsPTP6OuA33mUX4by6j8vE58avKOgnC/Xvi6eaYpvitJVurCCIDUfsAzWuXYGzvC3hmXZqFMW2i/coKnGvTiG75ss5x5qagL8QIv7kHc2xMACRzyoFORutIG8mrxbrF1OB8KMWXv/zLGA2WMBrYCIOOjKv/9huv48f/0hdw+co1dKIIa8t3cfPtl/C1lffw13705/Dq138Pb723hv/m7/+3SFs58rsB7i6vYnPtJl5+6VsYm76A//g/+2H8ws/8ZfzUz/4iri2N48bN2/jHv/qP8IWf/hlk+5t4443vCHv0M5/9Pinmcdw6bDKpokDW3iy0EnCA+zc+TgFXKH6dITeqQFYwlEv2cg8ALcaI48hz/euZhxgfTprb2U85l7DwgetDrhMpO/jWW2+j3c3x3DOXYdmOfIbrSH7GpD+S5kKLUmwFOpo1an8q9QzuTxPOTUXhWe+6fWsY7lP0hqXm54cAcpyLi0j3EmEXlzKdvcIRGVTPX7B3kqpDb+9FSbxHXU8VxXmHPkhqDMiLWGhahjCkpCylPhVzWdjJKRnTLu6v76HRHEWloqHdaaFR9xCnPkxDGwJI72exOvzOMALDCAwjMIzAMALDCAwjcFYE6EsgLBRRllEggK6FcK02Kg4TLz7dXI6cRmk8F6BFUUVpFubLUj+UmxipT8HQaIKqQxMd/aNMF63k/J/B35eqYUkWsUqZBtzqPKXcDiuZRcLOpLQEkzsKNPleAZBKQ1kmL/gcKLnVq8QrZBzk9xa/WX73gKwf3z8EjQqWUpEVFA3x045HzODTcFxdSsnV9QAsMT9V8gxKZtBUwFhxL6ZtIY4jEY856RiUo+j/HJNJ3vMXADeD/+JKsTE6pjGVyi0nXEQzCOxksHQXOdWcZqYQ392DW4kQs92XiVRnFFm0LQASEzRa0Z4lWVmCm8WDMgyb4kZSNqt+ry6VdanEh0CGwZSDtGnLrg8BpLMGqVPe5+MhMKQZlBPypa1p1N8fGRctjLR1H92uYjlYThVJzISEjsrnmnjnreu4+U9fx9LSEi5duiIspTBS1YuV+qT4IQ0CSINyULw1e2kO0d3VngQTk6LGiAe9Rt8AvTCL532ptu596ALS7QjJdizV98eBROcBkE5MDPeDqoUckl6dQNZSLKkjh+FCd8kCos6/hZxG3kVC99yPRXRmjgfaBocX54kLQEzgjH4oTLYRmH0QQDv3tQc+2O+LxH9LxTh9hspqXDFLf3zXO899lmwfYRmZVZEdy4JtBYSkrLBWM2rvb9G2TOF94BJQTeC/uKqSkyJ7ZYh0Ef8/De4rr4WzkkIco2n0zTEsVJ4ePAhspQdbKpFPr5fiPpT0qxgJINMrwFQV2uq6JLuTnBJP9LIgE8dEp0sPJ0/k3/h+u+Njd+8AewdtdDoRvGvj6L5+GxWvgkqtqhhGlQpGR0fhVTx1DV5NgBk1jyhtz1yxQwswjSlF5Q1IQCcV6S9+1HRq0NivQ7K4DqDlShKLAAUTTpz+At8X3x6zPo7EyODfuA2vWoHpWIBFebsQesFoyIQRm4Nm8kwEKoZK6ZOjkldREMCtzUJL20iiALZrI4UJnf4XTIBnAfLpMSSrO3CemoE5HSN5x0LWzYSlQBP7LI2lWp3zfZZpwup58cUXQSU9MpM+9qmPw4hDkdbj+OYlLVi5CX8vhF2fQ+XzOpL3HIQbywIAs+/2P9vBdnmajJ36LNkv00j9TZmj5PmLD4WSFzPMWWBKR9gNELx7G9V6E17VA5P5uV1BGu5BZ9LOsoEkQKrZSOIABg3j5fSDAFLhVyGgwYNjx2lzf/nbZDw9re2fI/FqUF5XiS4izjL4UYZWO0LHtxHpNnZ3NuU3Tz+7CCs0UZlwgZX7wjozTQ2jozW02xvwKsD+wYaM95ZtIgxCWCaZcjpsw4Zj1IR5xnZFn0TOU2rdXbQvCjCxcv7iDILNNqwFB/47LZhMsC9VEa90kQQKaGbVPtsPv29ZHtIogKE7qHgEYOvQxUtMrbkJ1BYPcaBJDGbWj1+In81A6j/PGYt5eR4FL13WUweH0noCkBIwLllIai2pPHXIIMykWEo8PvMUpmUiDAMYlJQ77ijbLgt83Blh+x7nYWcQbCDTmEBmTDBXHcbIFNL9DZgj0+LZF9/bg3ttAv4by9DIiirG69x0kKVd6JoF58o8opsbrCiC98FpdL99G3p9AvaVqvzbvbiAZIdz/gaYGGdRUkaJQ0oQ1urIkxz+/U2Yz04ivRHCMxI4T00jr0WIbieIttYAqyKSj/b4NMxpB/5b9+Fem0ayGkJvmDCnbGRGBHRMpK0UlYkqUs/HL/+dX8Gnnv0Envv+D6H77gGQtPBLf+tv46/8yA+hNraEL//LX8UL1z6E+auL+LX/65/hP//8j+DW2y/izmYXP/e/fhHtbwb4nd/6DaxttXFlcQxbW+vY3IvwxS/91/iFn/wJ/JWf+knxBHrn3ffwW7/9NXzwp59A9npdmNd8/doTTwoTnO03yQ3oeYwwCeFVqgImcd9JxifXxvQM4jqb415C4yWyaMhajluHzKMSEBXTnKMHmd+lr+NDbW8eAFnV8l/aWsAiJHpq5ghC9r0E3/zmN3HlqU9glsyvNINhWahVHTU/s1CArNpQw/7+HpxRB07VRRJGcBwHQehDlz3r0Xsv10P93oeDv49sOf8NjtP0yhwoPuvzSPKeXkRwfRvm5MhDA1FqzDaOLVzheoZFEnL9R1lLKe1KdR7lQgddhgeZ7aWLydpEV8Abx0wWmPAZhH4o3qZ37u5gdHwajQawv9/B2BjbUxe2NWQgHT8wDl8dRmAYgWEEhhEYRmAYgWEEHjkC3MCqikhZM0q2xIeldVFxY1iGD01Ti0W10Cs+V/yLm28x/U3VZpX6w8gN1KpjcMxKIU3RlyAozDEP1+rHJxDK64lPzikHK0ZLGTYFlmgCVPBb3IwoUOPkQypFT3t/4L3Bs50lAXcoDfT+HlQ/2+q4Mzzq+d/fXZ33W2cnF05LULCaLuseyn8NJsHsT48hdvaR/VsPGpPRhZQ+k4fyWLlZFRN1TTaBlJNxbEd8PQg6smKwTA5aNLOmbFBtGjs3b6E2NYJcwNMi4SGb/UAl1XKmhQ77w2kt7Ng6376wSN8pfa7OG9aH+NzjkiJ7iEs+1o8eK0FyAuggG1upZLfUWJXF0FKCR/RCisXIWQFIQO0jV0UW6g9/7f/F9s4uZqYncfnyZZg07I0C8ZFgNSkHRgGnJa2qPHzUocOanEG2t1dUKMdA4otcoe6Oi/QYh8iIVeQ8khYI4tCfJUu6yGKaYEMYEuqmlRReTi+FcFsSFPbSIuLtUJgzsmHvgefFV8heS4Nesl/GCsMWIK30EqBMSnnImMvEepGMKYIlgIZuVKHTQ2pr/YipMzfuxx2lpAwrQjWLPiZMAvUVGpwAKCnfrY0CpDracx6VYSBPRfxidoqQqgpZtgejTvAkE8+I/qSzJGweoYq2THie1egZY0lUUtpmaRbh3TXxxZGEmRL9LDz7OB/Saw2ofPQiTDeH/837yDXKLPrQrSasKw0QN+q+ehsGpegol8lECzsLE/qEeErGpxRTSGoGOYGf4nHSC4zJ06DdQm6NIA3bcv007QqAQ886nsecmka660OL91QxCJM7uYEk6Ah4wAKO3W6OnbUbiCL6vdD7xYZXr6PqmmiMP4H62DjcrCWFDwLwCruWfjOKgSGIj1Qd87dzeDWErUJgxDbJDK6i3hgAACAASURBVE3FY0L8POjjkHSRp4kyXHcmYI6YyPa7KsHI/kfAAxZ0ndX2zAY7/OXIjBxJi1KqASzPhkXTeCakj2EAnvQ8e0J/Al6ULBlNgFBJeBkW7Fl6oKh5KyeY/QkP2csaKpdGEd4m825fgLi4uyuAk0icsngkTREkCV5+7U00pi/ghWdfgDZCYEdHfnsFNdNDd8uXhJr7gSWEm5swDUqtOuKDE3fvC5CkPK2YfCfbRYEVlMzj2ky8pyibVUpXFkVDnDMtb1KATeIaKaWlkELPdJkXtfqs+PkYYQYj35GKe3rEsQBD9fsHZ0HBAvskQPtjqtacXLsdvloC7OKF1MciOPK9AoTv+SWxyKOs3C8/KEbqvHgxuEqjP26dR5AMsh5g8rcbZbh9bwe5XoHhjqGze4C1u+9gZrKB0QsfQNTeRMOOMDU+qphuot9LxniMOD6AH7Sk3xEkpVQdwV7PZUIzlnWHav+RMC/IZmABTRh1CsC0MLqvTQNxCPtiDcGNdcWCdcagWQ6ysAUUkl4C8mX06ONzZcMzMdqcoXqggKsG/RfJ2mE/M5iQVZ/jsyLQx/iw8EX1Z/6/eoZlQRP/lkKmcgKW8bwEFfmsC8m5Iwu4vjZQADilTJ9qlIcAktmcQ7JH37LivDJvU3qvH9xXoPJphyoYIUORzA7VJ8lqESU501TPtjYHzTSR7FJe8eg9agblVAOUoEOPgSveXL6wi/MgQ7KtJMAITMjeophnZP3G8cmbhrXkIrzBawDeR6fRfWkXxkgV9SdHsfuHGzKGpYGam4RVWR1DzjWnAVSeqiD4Tge5pwNzFjpbAcIVH9VmBfWxGizPhP/GTWQO91QxKs/OIg9z7L9zC9WnLsJuWsJsSoMMqZ9CX9SQ+Rb0egRzq4p/8Hf/N/zAX/gcnvgzl9H9VkvGyr/5t/4X/NiP/qAUNv3eN17Dz/21n8We18b/+LN/Ez/+g38RK2u7uO928NM/+lPwb9/HP/wHfx+f/7Ev4EplBL/+G/8c69tdfPGL/xV+6b/76/jRH/mPMDs3i9gYwd/5P/8ufunX/hLsd55CendVZD4JlvPgOkwx9FU/YR847XAuLyG8VfhQnVUo0VtKHRalnNV+ygI7zo2a3ZS1gxQN5aoIkcehXHqk5BNNG/fXVvD662/gs3/mc7DYB/MMTnVcJCzppxVv3IeWajAjA3v7exidbSLSEhiaDsquC0NGijcHfv0JoDeZ2pQjTPbW4HxmEvFLupoHT/A04nxEpnd8ry1eWNFdxZB/2EOzjxad8PvW1BzSfV8KFh4KoDvu4seAdkW5ZFnOcuzcws+ksHBvvSPrb5a1uI6JRkODRdZx3BkykB72YQ8/P4zAMALDCAwjMIzAMALDCJwnAqLVLgkj9WnZz1GzX/dRdRM4RkekYQSY6dOiLixti0pV+tqoDRslWPJMR70yBtuuQM+4iRejnOICqsJXlua9pNHJMlF/5ADSGRIHJbNJbld+w1EJuTMBqkeUUPieBZDOUf17GNPjW6r7ROEXcv1u0TaPgi3usxehVSx0X1qFTtkcAZC48aOmumpnlM1T7dpEbjiS6BbTVr3wbCp8pbihNzITaTcFTXIr03PQ9cOK1JIfUN5pWVgtuZvzdLTv0mfO44PxXbq1c132YQEkSpXxELmyIhnFPiSVyzor5Q+UcXGWy0Y4XF/B8toBbl9/BQsLC7hy5ar6vtJTEakS/hGJFaOKNNyXqmjDGYFzdQzt12/DbkzT0lu+l3Q3pHrSGh+XZB7PkfmhVOhbMzPQagbS3RhZi8meDZHiUQ3UhH1hFslmKJXSHGsqL1xGvBUiO6DUk174hxQV2kJJZOKsrOBUjBHu6GUMluLOXEkpFedXldO6AD4EMwhqWFOsTr0nm3D+yaJDhop875gMjLDwmDDnkYZwri7IP8PbO+Inob53/JjuXFhCtKySbCW75LSG8MgJCvntBqzZWRV3f4CFVUql9INqJ9wQkzjWtI14PeoBUecFkA4ZRgCB8fC2SuhIkcMx1yM44iwtytQZ3rorE7Mkf6vT0D/agrk1IffBYS7ZZSKHQIsCkXLNRJYogJLjXCnpKj5tcSKsF1XzqyNLC+CSbFB6csUqwSnV1rqN+oeW0HrpJgK/g06njYODA7TbPnx6GFGKlPlP20XF1lFv1FCtuJJcJ8jBcbjijcJbuIxk/dADTMZnGTcp1aqKPfj76ONCQ3XxMKJ0FFLQwJwrDwJejJVpVaTdcFynl57u1OmgIH5B7EmUDsqSHJEfIc5s5BVP+q8Z00OBwHAsLJ8UZP6o5POjAPj0tykPBYYZsJZmBRTjM+bzqD53Cd3v3IDzkUVwSonv7CLTLJjpPvZ2DmRdJUlvi3OUjXvdBLe+/R0sLS1ifP4iaiMVYOceKqaDaIeMBQ0jly8iyTqIowPVRem1x7nNcFUClMCpWYOedgqmQ7cnA0y2pu2OQss6CEP6vElGXBggHMf4Pgsl8jSGrVlo73Vg2nOkc8L0QpF2zQqWmJLIPXkGFOB0oEpdL0FASQgziVqAJwQAdLJJ6SGj5t7jZOz6X2c7U11cJY17jMbzAkhkRZsGSZFo+RnurHWgOxPCIrv17suoOhZmZuegWR4MLcbMmAcS1xh0r1LMNVomTJIo9uV1MinYLgjEEdTQCGAy2ZtH0OgXZaXorC5LpbxpFv5E5Vq48JjUvEnoroEszpC2NqB7MwoYZ8zE909p4HH8J1Dl2jW4FuXryNrLYRmGyPG5AvQRPi0ZfWS1EbSMhanEwhkCjQlZY1kifZDAkmI3KV8zZQJUrIB6zB4FQpW+RUL3HQBn5Ln0Sm160KuSqbMpXUgGUt/3+teMxb/PAgCkWEzGcOUhVRaQybgiqghKPpEojSr2KhD0EuAqvLgG10nluEBpO8rMlm3SGJlEHufC9OnJ1tp1WCN1wNKQbu1Bb9ZhLVThv74Bq1mHOWlBc5nVztF59ZaMCQQo3eebCCqrwMo4tGaE+NubcMbmoU84iPUMwUoXGZktFR16pkFf3oY3NSugMi62YO6MIkwSxJsR7KdTWb9qeUWYR6gD3cYtJFYbEwefxi9/+X/Hp+c+jmt/9mmE73bhjFTxi3/5p/ETP/4FVOoj+JWv/AtMG5PQHAM333gTP/aF/wT30wx3snfxhWd/CIbl4itf+X9w3dpE/JYPPW/Bshz81Z/6L/ClX/rb+C9/4j/FxYsX4F2+gJdfeQX/6nd/ExPhKLq7d/CDP/RDmJ+bE9CU6ygB/YqCin6FhOPkbL1nLsJ/8/ZpS4RT3+tvP8eN9ZQuVe02g16bRNKix5RiwwgThlJzJtluIbq+Yq87toVvfetbAopde/IJNb/mGuxqAzpiWGNk9m4iDzO4mYuDvV1UJquINSVhHScRzAI4VcybY46B/RPXDMakCf+lNTifGEH8GkT69kgxUP9p+kD1Ez9TrI0GWZz9RTicVwYLLAi2UqqRrz+W9dn7fLqpZqIbGdjZ7SLNKuIdRxmJRqOC5og3BJDeZ1yHXxtGYBiBYQSGERhGYBiBYQROjYACkJh0lJ2W2vBlhwCSbVDGKextFMvKc7UdLBIH3KilRVKeG7RcR8VtwnVqJwNIhVSFqjr+7gFIZ6X/qVOtfmqRqD0GRDr3DuZ9tMWzNtAPvYA/J7DzPm71fX3ltN/HjQqPUo7iyP6IiT+p/i0AozyW+ngCSGWxsZIgUhWP4OftJoxwD1lGWYy2SCDErLyXylsTBttkZGJvZxv2+Dxcp3XU5La4gTKdUvaAHjb6iMnIswL4fpKd7+c7Z93HH+f7x7bvU0yESxaSeACJrJYCyAmkMNFE6R8mMFhJSkPnMOyILMb1t17G7dt3sLC4gMuXLvWS7qw2TbnhNy1YNuUz6JfCJKcNrdFAsrUGsz5Ld3lJZCfBtoRHmDm6DufqEsLrdySxaU1PwGhaiJZ9GHUT0do9keaQfbxuwvAmkYfbBVSvgcmr+H4H1oW6MBroMyJ+Z4XnmSQr6b8iuT0lQ6q4LEpyS85bBJDXz5hgLWLHT1HWzf2Ah+63bkrCpASFJBFbeg30HkBZYaBkoygxZc5UEK+HcK9VkVU7SN7UiypvuXIxbh4d23UmSJnctkckIXoW+PrQ49sJjbP/t5UfKdksTLBIXz6hmrf8PH0JrDkX0XJwNoDUZ/qtTs4KfM6xRs+bQL3M18s5pmDjMHqFpKyAEhJOQQehWzVYnzSRvOLAvlCBHgH+9eWiXfD7ugAAZdKeX0/iCCmtwfg7Ka+WJ/L/TE7alIjVKMOkkntMwJBJdNBuodMJ0B310FpuobN1QxLMtm2hWq3IH9uxUGtOQ0uVjI5I3zGhq7P987kbGKnPAHpNGGcElkoPGAJb7JNM9JbxEfBL0sAF0yhuKXaNSPeV7Um1bf6hNC6ZFvyjw0YShIi6gfgwcRlDYMsdnUKa7gM5PTc4V1jC6ECcIg2YGD5rBXDYoNjmrflaL3HMd5hkF7+/JFQpdLEDNGA06cu0BtutwvCaCFobcD9Zg9Gqo/3aHZFAS0ImvsiSYvxyWI6LVjfAgVXB9a99DUluYX5+HpeWpoRRhCiBC34+gDfahFWxkILjjmL6qL7EeZFyspT+YV8LBezWMl9eY0KUAAG90SgRSACKVfGmXaHWLMzFBUTLm9BA+TkbCDLs7hygUq3DrVShWzGiuItIpLcsmGdYLDIpnEcFmF+MPebIlHh0iBzbwADARL5zaQrhrY1DmaRTGLolgNTzCek3oi+AKlmcDninlCOU+G1pOvwkw9pWB/sYg1GxsP7aN3BwsI2nnn1O5OAc3cT0RBO1qmLrMGns+5Tg8gSkJQNG+qqAtgQuCmYZWUhPTGF3eR3B+m14i4vIPCC6sSb+P5QMVQw8rlvIDqX3Htl6JpwLM7ImjwhEGhWkKQGqsiBAPfM0zmU+atYnkOcGLEq5UrpO12Weo8wk5zoWiJEdlcQ+IkojCrtIx1iT/SPtSQ0mkfKiYl8VBlN9RuRNIYD0MUyuIwyKBxmlzoW5AizvA5CkixBYJHgplQ4nLylY7DAgqdrPVJNxoACjVVtSPikiSpgReC4ZuH1c8D55O2GaELg0FUNm8Frs8z1pO9OD98wU8jiDXtXQefGWmusrk8IGkSPxRf7OecJD8GYAb7aCrJ4hdzowsjo6L95UoKI7DfNpB/Hs2zDeuAKtqsN/9SZMi/6LNRjzI2pP1kxh7rnwb7TQ3bkvvnnekymaF6/Dv/9RpJU2cL8Bo6Yht7tIq9vQ4wbyzMLS3GuomzaW6Z22u4hqcAHxui/SzLbpIrnblftOYwf1T0zg5r/8DqYn60gCH7lmw2yOwbrsov3aLjSdbSRBd8mGua7BCPaljWRJJGO0lkUCNlqz80i3DqClHdxbXcWFpSVhgVFCmPMLiw4E2KyOQ89DtQ4rmEX9nnz9c654BMrDOb9/T/n9s/ZPiqFdFAWalFH0++S42RcUE88y6Z/ZFgYVm+sffOMPsLiwiMuXr6ixljOQw7mANntz0No7SPwYTuagE7uw3H2RT+V5OI8S9xY59kH2ZHnjfVJ0ZL7p3gjsixXEKwGM5wKk33GFjfRIEsBl8Qz7CIF7yuSGO0d8KXvKJCfsbR7X+uzkAeDkdwi+aSYBcg1BUkfQ3oIxMoZg+x669Kv64t/4J2etL9/PdYffGUZgGIFhBIYRGEZgGIFhBP7djQCrF2UDdgyApEWoujFs8wCaRlmJwypElbAo1vTUqubiMi0TjEriy7UaqFQaZwNIp3jgyObsj1jCTiosTzlY+dw7ymRs3+fPkpAb9H76rje2PwYASSrs76yea8N31gbvpHiVwIgkwgk0+euKZcTEPQGjnNJVBmwtg+6yCtRBbmgIN1JoLCFuZwhba9CdpiSqJOmShtC1BvY216BVxtGoxeKPMbgJORFAMh+s1nucz/t7HQx6P7F4YIPKBDz9bMqk5IkNRAEdgotLolr1YyXTlUoSg5I+cU7pwgMBiG/dvo1NQ8NEnOLq1SdUwoOZdgKVlAsyDHieC1at8hxMykkBfp8MYU/xp2g0mTuGvLMBszIDwzOVZNIuvTLqImfDc8p3hJWhPAJKfzdzdAZZkML+sIboVSBt31dtsfB6kx9UVOAXP+5wqOo1Wt4gS+FL03pKgDERmQgzwb08I54mcgi4w4TOUc+7IyGm5wTfp0TKwoRUY1sLFjKri/BbXfHzUiCVYswMFgfQ7L2U/KEnEEGt046HSlAUbWNQpu6k85fm0udqTzwJn9EAU+lEBhKThFJlraSP+D2j4SLZ2VbgjhjIq3nXuTgPzTIQ3dmHUXEluS6AiSSq6QXQN0flgDU3j4ySSvTZyjVEG/eET0RwlOMY2yWZGwpotOVZpVEXcBvIA1bpRtBNsupIxUngB7GwLnf39tA62EMQKr8HgjCW10S1MY6a00WFvkEW2Z3kRynnGAKCWh4eeg4W/iCU7KLnS8WdFm8PsjIo28ODCTQ2eiYge6DnA4Ns4W9Dk3oBAJSUkDRlTYdVeBblqYbQ9xEmHpLOhrCNXM+F5ViKtYcIKY26S6ZKbsC9egHpSiT9Sf2Ovin+lCIAMhbNqxn8r7NKXR3C8BI5K8XcK6UjWZAgYPPYNKKdfWH6uRdcpBsp/DursGsT6O5twW2qhBdZRUEYIc91bO/6eOs7rwjQWK1VceH5pzGeR8hiMsJt+G1KZSYYGWtCd1hBr+S7ynGDbUu1BXWPpTwi2xMBcbJp8qQjgIJqJ5lUxJumDfeZK2i9dU/ap+2OIFxfQ7fVwtjsPHJESKTJdJGRTWO4ME4bK3hxsmIKf6Zy/mJhiLDI+vy4SlCAX3GeWDjiG9djKB0ja9cDkI7p5Lo9hixSjLreUQK5ZMFwyNMNhEmGzX0fW20N9pVp7L27hZW3v4m5+WmMTkwhCmNJxM9OjsJx2VoSYe5wTojiWHk/iVyfUnwTucii0Ij+ctY1D61wRxhK/qvr0Ko1IAgF1MvSUPkq5rok7UXGjUUvlDvlk2MfDndgL87KmkokoplQlqIDemcR7LEwUh8j/gfT4Hv00oyk8IH9gTfGpsBiiSSJpM2rIoocekbflrqwKWQdz/uQvpbKGGTPzyPZbiOP92Tc1u3xoyzV0wAku4bqB6fR+cMbhzsGmT9YgFBKjR4PIAmTjkUGCcErgp+HHoLHMwaVjFhZuMFOLUBpMe8fncP6x1MFIOnO+INt0nRl3uT1VWe3YM9PQLN1GKOGApA4Nsu8WXxG2peFyvMXxFNTwKxGgGzXhBHpaN0ggGQhMSbgXarBGgWCVzZgTYwgXlsrGPM5NKcO9/I4MB0gectCvrMHw2ogofTbR1/EkgvctD1Muib29y7DDKrw69dxtXaAt2MCIhZeqGmYsS204wTvEETaX0K+OQ50cvFSM1IDaTdGvNGCOVMTcImNJQl3YY+Mozpdh0VG2j4ZnweIoxaciXkB0KLOqhSvpIliq3EdQ+CURTmJvyXydJS4ZMzioFXI1dFfUpd/hxHHIlW4UAJDR5gv5QM7pVjotHVD+d5Z+wsygg5BGCWZWDLU+bcwz7O8AMEUg4ig1yuvvoK93T38e5/7szJOU5/QjHdFLtJwmjDzQCRz43aEfGwSur+F3FJsYPZhVQ+iiw9hCaaf9Huk0IXyrEWfcJ9zEbza6kn1nicOJ36mKGjh2iQ94D3vFFKTik17Fjv3odZnj3SjD36ZXU0ko4XlWZV+aC2O4+DdW2j58RBAeszxHp5uGIFhBIYRGEZgGIFhBIYRkMrH4wAkVkWaiMUDyTb3oWtqY6EOVenaYyBJtbFaZMtijpr4GRM8Huq1sRMApEPvXJGfOeX4bgNIUqlZMgoITsgfxWgoXz/t/h8ZQDprhX7WDukxt/PzeIY4nx1H9M3ozIp+3tpJt38aWNL/Htui1ZxBtrsu5sWyf+emULfgsCJy3ka38xZmFl7CgfPvQ7PG0KLH19Y0ovcIjiqwKQ52YetMok1if3MFSW5jfNRDhA6ywveoP5R99ay9l/9dBHgec/N64HSDzZ/tz702A/+t5XMBlJLUKI4ee6eUtGNiIGFVdiTAEKW91kc0vPN//xtJqC0uLWFifFySBtSCj7o7khRmFSkruwX8oexWyeLMclVhm6gqf46JqjpdgzU2j9xXldxMainQSJNzlRXYwhoiSOGMI+2ugwCS/ZSBqLYK/bW5QsKu8IJhYos17IV/Sy95rEal3m9OEyXlqIZuJT2nKr/Vq2QZ9CcJmMzM+wALkcMqDoIV/V4iktCw6rAveciCTKTWlByZoYrq+yrWS0JOKWkk9yGWPY8XQLImpg8TIWc0zp7sVT9Tobj/wWrn0jh6UI5LAUjlaNBraSCTwpoaR3pALysPGIngT78M++WPIFpeVT5dBKPYfj69g8bIKoJ7H4Gem8R3EL5Df4M9GOJ1QqYCk1tk+BTsG4PJN7JBCo+2AnAiekRpt4xtQOTDIsAbQd7dhtkgGyREe/8+9ltdtPY2sLVDzxsCpASDdHieI6AFGUaOa0sCOs0LuTcWi5iKfcfErsz3RQdlPyMgJG0411DxPNQqTeim8vUSlos3Ku06TpWnIqXDlDdTMRGoRlOw5xQUIzJ7TAzT14gsUfFb1BD7AeKInhQZDNNAZWYR6G4oQFX+qMcSJWmRVFYJTgENJueQbG0pr7BBBswpABLZCM7VEfhv9EsqafKsRRJS/HkIABf9mF5Po5NIu5kAWkEQisReYmWSCEbAJF2KeHdVgEQCOKKCBw1xnOP++gaW797D6MefxLxPjwdHAI/YT0GmyHjDU3MdJf7odVWwb1VKnkAA2S0Fx0PY5amwjozxaQQb9xQITkCBMq/CZrThNGZFhom+UVruIN7ZR9zdwdQnP4Bgv4Ngexc6PTEJJGWpCvMpZd5kJ+hm5WiyUzMENA3vbojsYjn+ML4Elfr9aOgLl3W35DPl+0fm4X4AfaC/P1idX65cD1ewjHc3Au5sRLBmKA8W496NO7JuXbBtjuyIfB+urqNZc9Co2zBNXZLjZDCnSUfW0AyCSC8WDU95CWmIOCdUbehXYqTdHO2XbsJoTEnlQbxHOU16jalnrlhIFnRrBHrFQdpSHiMcgqsvzKH9h7fEa1TTbJF0JPPI1DyZnyyyJ7gGZ9PXUrRau4jZ98ULi3MG75n0IsqaqjmCS1vPriGJuGY34XlV8WxiH+azNQiM2c0CPFJFBWRhpu2Nw0j3sJgHGwH7A6VD49WVw88XAFJ/0p5vWpNziLfWe3M6x1trtonwzqF3i/Qv3TrRs0yBieV9FAUjx9WHDTCQZMgnWMRv981H4sE22xTAKLxxr9cG2a+cC2MIrt9VEpjsZ4ca3XIeejyZEza0ug7bctB+aRm6nqHTbYkc3G7bwezHLiKNfaTXl1G9tASNuLqnw7+5gyTahjk2C8yY0AMg34thNSwg1BA8/yaeyg+ghSESx8HUZBOtPEdFT1HTUoRsA0mCUdeFpenYCRLcizLcPOiis7uAaHUElq+LD5zp64j2AtRHOTZ3xN+O7UfzbKReBiu0ELT2kSe7CryankdWy4DldfHy0WX9zHWMIWMQxzEW5nBuMiwPKWzFbI33ZRxXbB5T+oqASAMMxh5wOCg1e8ZcftLbZ22PZH1Gr156iwl1m8xBNR+WxYWyhuJcEkXC2OX67qtf/SpqtRqe//AnUVkaF485bX1DWEic00QKNNWws7YFszIOpxZKOxJgM03UKKHRT2gR8eahvOuxv2Og6K9kTh/HyHo/jKQTY/6oANIfcbGi7PU0TflSWWQ3u0j1KliYJGvQIQPpffaa4deGERhGYBiBYQSGERhGYBiBkyJwEoCUJTC1FJ7LBfMuDJwEIAmyoirPaLzMhbF4gnMB7WCkQZkCVhIXOjG9jRuBK9m2SaLjtOOPGkA6S8CGmwbZ3pcm3qUclmwAlEzVqcdZO5gzWudZDKezPJIed+MXSZpTzFt5vcrHLolW92Cy9bh7ORFAGmDznATOKG1/D1pK02+W5zvIMx+G3YDrmki9G3CjX8WnKhreGVvE7DMfx7hh4l+vPoFsYwTR9QB66iOO9mCbDpA76O7vIunGaI43kZhRD0BiQqGshn3ccR2e7/gIHMdAeiApdUrwKAeTUV4up6RNf4JJ9WlWyEexjqi9quS1Rqew/NpLWF1bRRQlqFY8LC4uYOzCU4h21qBruXyuzDybliOvlabjlM8qK1eZKBHvJV7XVP5J6jgcT5igJ1OFCQyOJfSjsKfohbQK3W7A++gIMiNE/LqBeIcV6ApEIKClN2zke1vUIpMEB5OENPNO/U2RZOR56fnUO/rG3/K1nCZexaHkSVUCridVWoxvCjziNUyWfR5+hwBHXwa5d7ZePrH4Xolh9Y/3ZbL+lKT9Sfh5WZU7+OhZxWzNVs/NgDy26RxT9czzMnkpbEVW6ZZP8gQAiROhUSGLALAvVZBMrOMzM7fwjTsfRPQSPQUB+0oDuZ9j4eMvwUGO99avQj8YReodIH6FGfocaXdTSeSQRRR3lFJhKf3FTDBBoSBDXiTcjgB1dgOd1n0ECXCwv4O2YaB9fwuJvwuDY1nehe3aAhg1RupwbbvoJ8qE3jCV4bfyUFJENgILhlUX1h79u4S1UFSg2yLPkyGFB0tLUPFqsN1J5GYFaXcXeqWJtFOw6FQ3UF4xQkMSJ6DC20UBSgTn2HdMMrigI4lzRKmDqLMN+nnRE6nqsfKYniJ1ZNm+gJ8p5cTkfDkckZ1kYlgVuBBaE5k3gimyfDk6f/fLYw22jePmoMLNUc09LCoRBhaT/lwTZYBdhzsxhu7aBqLQh+GMop3EqBgVkRIz9QB5ciCABP1neBrXNuEHofTzfd/FsreK1re3UK/qmJmZxNjEEzBnbLRe34ZNHDnek+dAAE9VY2siL6cR7MuiYo1mChAoTA4+k2QfZqWJYH8VJIJZo7OIOl2kyYEA8wa36QAAIABJREFUSWSymJQ27NpI/V2MfuZJkTYM7+xAI/uIcaaXScnKo4RXv8RUTyrTgO41he0loMDkCKLVFTiX6YW2K15DPXYJZcQKtkf5Gg3pxS/O3zjWr6qfgdTzZSPI8IAc5YMAB9eefpBhr51if3ISZmpgR3sbfqeD6eYTwI1NOJSlyjJMjo6g6pjIUl+x8Pi77VHk4VYhc6vmAAKcfIZsK0yot7sHIqfkXZtA9+Ym4mgfblMBSMn+JlIBeXqjiTCRRDaNoHHcgn1hHvluLGBEtLKFPEnEu8i2KvK8CSCVvjJsfnI+LcX+wZYw/Uwm9QXTZ1EN+xTnp1zmFi0JkadUC6jDMqsIA+U55rqOsA2lw9NzrPCjknYt0nME/QsQ7hQASc0XD/QieeEQDFTPpfKhy+i+eqfweFJMT/4h4Nx/CNBDedrSN4sMn8Lrj/MwfzOLODgXioeTzFV9N1HIZZ8mW9d7GgTAZmZgzjjwX7kj16QvJ8EkMpbYJg0pyOjKuHWokngoB1u5OIdgrYu0s8HhXEAYy63j9soeFv7iVdQOPMTLmzA0B+5TVcTNFegrs4hub8K6Mg6zrSOtAf6dPViTDuxmBRhpYar+Ji5lEe6GCZ6bHYPR3sXB+j2McFxLWHCQod4cQzi7hPfaEVYPugg0HdvZEhrpVXTuhDJ+R6sBvA/UkewlyO/H8Dke2K4AlFHkozq9INu3aGsNQaLBWxyHM+qg+8YtaXcx0SrKt1lk1nD81oX55rgVZJqDUNdhpbRK5Bil/M64Tyw9JSnZ1z+fivxndUJ8IB/Hcdb2i3ES4JcsNKsKFLLH9KRTgGwGv+sLSMvxTn1Wx9tvv4319XV84pOfhdecQhaGMNERmU9+T8s4BkXYWd+C67pwmiy2IUtYjZsEzgRYI0uybz3xqL/5WBbXI5z0rPidVd/4CJc+11dZ9GVYLEJRUvxkY+ZGHbF/MASQzhXB4YeGERhGYBiBYQSGERhGYBiBh4lAUfGrpJO4AVIeSFw8m8iEgWRZOzDQOfQg6DGQpFxLJSsKAIla14ZZ+ihZaI5MSEW17EBkG9u3VS72899tAOmsBXAiFfz9x9FEhDJhPfk46/xnPa5+BsVxn1VJ8T++o1eJn1ELvI/d8D5v4TwMpHKzP6hPL5csTKeZFGSewKSPTLAO79pFGH6AVvt1zOIf43ndQLYwi8pzn8FYDvybyMDa8nOI3gHSfUq07KtETJTJn7idoDHSQGKFyCi9lGewLy4iWW0r6Z1+ClJ/RevDxuEU/6+HPdWfxs8/av+hZJN4fxTASxkjYQ5RVmy6AaNiYuvbr0vSt0zGcZO/vbWF1dVVtFotzC4+gUuLk5JoEK1/0xI9/P78GJNWinFUJqVzSciVSQeViFcMTgGVCu19Aj06ZcUMJh0NWN6EVOzqNOceG4Hm6gju3kcadyX5QD8BzZmAMWMDa5sCKIhvDPX35xYQr92TJKPhTiALNtV1Cum4XhvpVYdqPRW8Piyp9zFlPN4/cBvQitdyk4wIJo0Uo4THgwBS8XoJQPWdSo1cpLAqFupxciknPf9Sfu64KlzKwrB6n1JQp/kmnMimZHKYSej+7xeJcvvimHhaHR4PZEgf8PRgdb214GHqyh9gZWcexs0ZwUu0pS4Mmj9Pv4Rk6wr0oIHuSwewLtXhv7MmPigZ/T84zoqZdVfhLGQiSaQzOBcvID9IkR6sS9vodn3s7e/jYH8XnSBAp7MHw2nARIjK9ALcNETFM1GpN2EaCRImHFkEYnnQdA+JvylJLknKytMhw4X/NQRUsEwyHlyAyWeppuZnFemHTkT8nl6Zhpn6sOwc7txFYVQl/n1klG6iJJV4dSnMiICprD9oei/yX0pazLQaQNiFlukIuyGC2EKSJrAnm9APNmFSos5gHl4lkIUlqm5YtUIZkzknEIRSYBHBUlnySGNT65d+PLNkOPQnqM8aU8nI6jHEpGo9pQZSjy0mMpfeOILWNiynKsDX1vYO6vVxbOy0YGsBGiMjME1OXkzW+wLe5SlBRgM3p1ZRtV/BvZsfBUwCaBHmpiewtDQB994I4u0QSWddxjc+i1QYaIoFRg8kg7SGgr2mxkAyzUw4rgf34jT8+7tAto/a1QvIWzmi9oYARWQPVN0xaJUKTNuCkRsCeGk+pfoIYqhkqMTSpizmUQCp7FviQzMyKX4dulWHe20C/hvLSjIs5fM9BJAG+7+ABQTUF0aP+E4dGY76GUgFaMVzZ0HJkjl5fZTDwsZOgJ2gBvvDNrZf3MbB6B1cHLsC23cR3FsWxpdt2hip16SYwNAJnqnxOwM9oOjvQtCwkFIS+UCCSZxLdGRaCj9sIzYriPIA4d4aDKciHlQZTd/7GqAw2zWCuBEMa0RkBp0PziC9FSI/WAd0+vTYMPIMrtuEZdADSZPrsApf1znOJyJVF8b0dlTJcZrNy/pbo1epmkN0ZwaIduC6UxS5hGNXBQxJ4lS8XvjcqlUP9ug0Mn+vAI34wwsvt5JxI9ND0ZeO6Swnjd8i3VV6uGQx7MU5RHcV24hFSrpDgG3jgTlhsI+y/xGwEClJAwjjEN32vgCoFc+V8eXwYMfioOHCrI8i8wMYDQ/xxoMMkBIsFhbwhQq6r9AnkIyROfm83AdZWuI5lhbem0X/L5haWdiF61TROWARQIaEY6lpIkw0rK7vY+Q/rGLy7iXkO/dhEDi+Oopg8Qbce1eR3NyH+0IV2R0TZMBoDV1YFtp4gsxuodq8hc84wPVWgCdGPDivv4g3/+BrGAvbsAgkmjaqCxcx/YM/jBvdCCv08TIMvLc/Cz2tQrvL/qck1pynM2R3HeR7CaKDdVij00h21xWzcXwGeqwhaa1Dq40j6nRknULQWq2VMpGxE5a2RtApEok69l0BVCfGEK7eg+VUkKcx4kixn2WtVZuG7uoPMHDeD4vmpHH6LACErDy2EcsdhcHJQSSrObYpT6cwCOH7PhzXkedAZh4Bpfdu3ESaxPjwhz4I260hzyI4jgOrQhYlgVl21RrinW1YZg7NZbUE50slLct5S0A0ZwrZINuq38eN8/4Z65ijyzMCmqezus+a0/rfPyt+j7o+f5h7OfazQgAvJGoJ3GcEnxuybhoykB45usMTDCMwjMAwAsMIDCMwjMAwAgMROAVAoriMkrDbhq63+6w2Sgm7QsJNpFOUyDo3D6ZVgFCpIQa9f+IBpDM8lsqtMRMGJYvhUEoIYip+2nEWg0jtpgoZv2NMYv+kAUgP/tZHA7DO3KAU7AQlE3S4MepVgzMpQuN2SRZShqeGPGmh8uxlYL0Do+JjPf4qPjd9C80r13A7rcFwPHTzFGv3nkWy7CBe7SCP6EejI9HqyDstJJ0MFc9A7mbIuPmNO7CXFpBux0g76yp9UuZSBsDRhxpnhgDSGf3nIaJ5nGRGnynRYVsrJKbMCvSRGvIqEN9cEZ17Js7YZ/lv8Y+AhpWVZdy6dUuSJJcvX8bk/NMsyYXtOEjiBHEcFUbkCngIwhhbm/ext7uNnZ0dVCoVNJtNjI6NoV6rwXHoo6RApp7EZXGfStmuACWoTy+G7PSAKZhBKvstSTBWkcdt5cdSSh0Z9JaIKH3EKmgHWVz0mSLhpaJ5CHp4jitAhfgaFX8TSBKTZ91A0O1IdbVK6xffLsYr5g4rFetUBpLyQ5IfOnDlAkQYYKAOMkBOZCCdlVgpQaCTkimaAXOElcPZgwmc/jFZwp0Ke0IYAUuLKtF5mjyLzKuH8WKijMlE++Munpl/A2+tPIdsxYYxC2TT30LYmoK1cUHAgHg3QrS/rVhzBG7YTgoPoL4H0PunnzhoHWxie3NZgCMm+Zk8dR0DtmOhVqvCrTTgWDnsGv1LDpTvCkEFvWDkUG7LqMAZm0CysSYsCkOzYNpNmGmg/FmESafy0Ko90LNFJQJ5PWnNBBTiFLpZLySBDNgfm4Fx14KNPfl8XPgfybwmIVJrB82dEOYcy/QJgOjeJLKDDbT323CaC6heHEF8ZxO6W0FKXxuDSXqFPfYz4MR4nkldXodsKSbp0kiBPEWym7JLurBJu0jJ0CkOPidWjZNx0Q9mHCedVn7HtOh1RHYTAZxEAWppCVjTM8NGZjaFucJEd7U6hrW1u9jY2ML9+5viV7MwP4eLV5/C66+/hYPdVXzkE5/DiBfjldffxdT3v4yFuXm8e/Nj2Inu4sD7NuzWVXjtaRjvBvjAB64hi0NJUCvgSPTKlIQSAYlibCDgw/8joBX4bXQ7HYRGDevtdXTbbTRqdSzMT6LRqCD0u3CfXER9so6D7k00Rxvw8ivYZRKdUk9ZrMzgJRlaYArCxOhLXJZjRAEgZZ22yPzZF+YQLW9AMyrQbBvwt3uxZnI+2TtAWShSsk3IQiqT/IMsMGHVDFz76P+fvD6hvNbN5R3EM3Owljq489X7MLMUL8zPSdKW6wrHdCQxLODX4ij82zeRxD4sshGl+SpGAQFtPW1Je1ZFRwrYISOOvawVxohSsp0PkPz/7L0JtGVpWSW4z3zOHd998xDvxRwZOSeZyUypDII402KDVtloWYVD0/ZaXYkoTVGlq5i0rWUpgiWi9BLb0oUgKkgLRYNIkZmQkFNEZhBzxJvn++545l77+89570bki3gRyaRr3QO5XsSLO/znO//47W/vrdN/jH2U37HTPp3jbchDuLgAe4jATQxtxEQ8WxeWNOXtDLMGPfHhuSWRRosoAyaJfCa36UsVY3NzVe3JiUrQb8iwkKQhEmH0EWjSkeoekqCL2uSt0LbqsC1PwBUWRXCcUJKL61qpNgrddZG0VKGC6l9sc1ZYIFUHNwcg0cMtXusI88Ka3Idopb7DGMsYKHrFQrREmcln7vl6WUgGJcXCrswD/K/daWOrvgrdsFEqFoWBuHMRADOhWRWYI1WES2vQDe8KL67tNS7bd3JOsCYckavjRXnFhIwjJqj5dyFiEZRiYQnnGXrHGXCO8L4CpK2WgMGaMwq/vYbEHcfc5dNIUgfuywcQ/kMTBbONaqmKyi2TfMQI5lowPQ1WzQYphtG5LszjPGA5iO0uwtpZHCl0cb+X4kIzxGjZhffEQzj7j5/FJFmNaYoO7YimD2D4tf8KF1Ib59o+hhwTl9sBVtYPw1wZhTWkI5gLoQ+aiJYDpJsxhEU6kCK8uChFJwRwk6AlMn2GUwXijM1NMN+2BTxSU7/yQuJYSVId5vQYktkFWIURtOrzIrfILpkX3Shg04NlM/5X+ZT1PLFv9I97nS+CsCvjxxmYhtbdFNBMtiss0kgS+H4gABL3fjzfPvLII/KTff7WW49jZHhIsZcMQ5h70B1EfhcapZHLQyj6lHntIESIRBhyPKvQq0wVEyVG6ZlsyZ69xfUKZdT8k3kFXitQvYyuZ+EntVv8es9i32kAiXO02g9nRSEyHzG2fQm7b3Ts9N/fj0A/Av0I9CPQj0A/Av0IPDMC29JDmVyMnAMzYEjkXVooFxswdaXzriotmTBiKkJTlfAGNaPpcZD9FEYSq5ZNFAtV2KyavA4DiYfbXkBG9sQ9cnF7ScyxDXklv8qtKiNUdVHvXSVqdxKzmXRVT2L5ul3jigS08md45vdc+xN4qLjy9Tf3GaysbHc6+MhHPoI2JWZERkHDa1/7WgyPjMhzkGrxrJ3b2t1Uc7MsOeworxbqkieSGOfBj4mvXNtbeS4oFgFfy/+UIbFKHObvyavnKMkgbDPDELmQ3a5rSUzd0KFHzkV7VN5lBydW2aore87EBvh+Z1CSmJZjwxouQD8YIvS3kHRGYLmU1tiEnuhImyVogQY0WEkci/dBsLKIwCihzGSp2UZbqsI16KaHJDGQhFswLErCKCkzJgwJMDIeXb8ryTW+nrETfW7DEMNhyoIwbuwPURjKYTvrsiKDw8RTLkOU668rpso/3+vbecAk0yNaX7+pCkzDLoI+bJSXk2paYfgoCaycJcTn12y2BEhaWVkRJpq5zOptB8ViUfySmGBotVpYD/naJgy/jXLBwvjEhPx9Y31dfvKidn6tVkOpXMbw0PD2/JeP4V6GEvtIPjZlnmVfypIZTNTw3GzZliT1OdbzqnP+pJgYE34ilUK2iPjB8O+myIPxc+nnITJ7hCvomSMVuIn8u8rOM7vPPp7NpyLbqd6fkong1sQjg5/LOYVtU2BDApOeZFwvbCJ0bZVkjwLFUsnYXpRW2va9MUvbz0KqbrP5KAf1JPHJZFWU+XGYTB768lnyveB85AuDS4ub6v7cmmjiM3nFOZCsA+XTE8O7Yxrds61MLmdnXhYJGvG2SGF7VSRhi7XYauri/YtfQu59odacfJERhpn8XXlfsU+ZdkEAOuf+cRyefBCPzx5E9DDXxQja85uI3U3YTx1DOLsgicfgYhthN5Pw4XyWfQ7ZbK12F81GXVhxTGx1g4Y8f3p4eUUXhVIRjmPCKY1IDFj1Le2WDKspY4MJbSmG6GFNWLDgOOPQ/Sa5RjASE6Y9jKitknuprvoTmT6JFknFfazT20dHbFAqsS4ecpSKQ6yj4tVEAi04MojwhA8rrcMpOiI3F0rfDKGbmiTiQz+Uyn4sUx5Ng9/xEdDgPdhEjR5ko+PQaiY6Z5T3kCIP5eg9+6eSqVJPQe1fuP7Q3y6hdBKliaKmYv8R7NEdGAMDCNbWYBIAkD4J1O49ju65Fjqbl0XGLaaPhxjDl0QKMp/jldcTZO1jQlDWV/LwInoycR6nPw7fU4dpe7Bq44haPuprF7G83sbSwlnxW+M6XCmWsLy0ikJlAq3mplSmz7zkdqw+/Bhis4qhV1u45fAdaD2UIBm1sJYuYPHCJqpLLhYvnoBpFjA+PoGRkWHYtgtveBrR5qKMP0miyV5K9eV2qyN9Zn5+Flv1Lei2hcLgKNyRCtbOzcLUDdzyintQiguwjjbwwokFePUGvJKHr5XLCM+/EI1Tc4i7G7B4z4wnQSoBcAKJAWPhB74A6xwj7LOFwSkueOi0NjBwy34kc5SjsxHBg5luIdVdATa9IwcQzbcQ++sCYMh6zD2qsIz9DCTn/KIYZbz4LIyBcQTrc7tKlHLu4NzAWHN+zOdQtitMDNQ7BlrVAdSTVWxeWsORwgRsvYNqxYaWhigVKvKsreoYzAM22k/OIona0IXNlsmW6Qa82/ej88T5bB+Sty4W1kiqR+h2G6i3NuX7yZ4rHJ5B6yxl0diVKXcYwnBrsCYL8GfXUbp7HEk9RbToI9xaULJYugXbKsE2dDh2AZbpIOG+m8zUJFH9L+7KnxO7LAlrrbMq87t8BedfzYTFqUDXEPkJRkbuAPyGAoK3QT9O+2pdYMwqkwcRtzeR+HWpA1B7QxZP2QgDNRdf+2Kf4F5JsS94eQemEa4F8DfnYA/uQ1wnQ0f9G+cpAjy818QnuJj7v6miDwJXCozgPVFWjEUfykssCNvodBsyLm3LRbFYUQysGGi16tLeUu0AzGoR0UYDcUhqZJB5mO1SnJS1pxfAJCMpafsCOgmARKCWxU1xBwnXOwJedhn2VA3hQhNG1EA3iGHVphC2AqxUdXROLqLjx/BuO4Lw3DnEgS+sodrdh2At+CgVbJRvKaP9+GVUn3MIjQtb8Esb0GPKhzrA1EO4y0qxXw/R0g1MTw6i9ehDWP/S/4dii5+VomOlsKYPovaan8BTmoe1IMB+hGjHwFdWjsBrTaEzeRL64n6gYYrMpeEaSFsJgrk2ks4qNG8IadiWvimszKzATTGsOZfG1/Q/824/iM4JjoeeiwUxZEV3lrYLMvboPN/wP+8FILH/kJHJsWcmTQHY6W3WbW/InqnrBwh8X/rw7OysMNLvuOMOuX8WZ3AAEyj2CsVtiTsyu1I/xcZmB+P0QZQ1M7iizCwHqjJDsmve5zeDjSX+YivzKuYZU/S657Oe1uwWv9yjTsbrbgTsb/ip3fgH5F+/XUTCfalQRPU+A+nGw9h/ZT8C/Qj0I9CPQD8C/Qj0I3ATEch8LyQh2AMgEVQw0Eax2IBltKGnrK5VlZXXBpBovJvp8KcZgGTsBSBlCcdt8+wsScdE3Q3sTnMAiXe8G7gjlZjfNABJvkUO1nJdAVbtHvNehtJ2+/KX3sD7Xc/Ff/6t38KLX/xi3HfffeK/8tCDD+Kzn/0sfvWtb5VETV4BrWQkVJJMKlwF9NuR4BNgiAkMGqNH6nlK8plyLBnzgp9Pc3JLkgPqZ7fTUUnoLMZSObctbbU7wHG9A8o2OCQfeLVEoArOru+/utqOie3tZ6EApCscLSg3lsRIDRvQXRT219C5pJL4lKTQJm1ogQ44GrQoQexStrGIrcc3kQzGKNtlBMsbiFhZLLJRrCa04PttiVvX92EZpmKrmCp5nldi5tKGTLbwGUm1ZgZM5PJn7D+S2AppRqzM4lVVJxNO9CJQ/h0Sj+v4xNzEaP+2v/QGhvA3rU3ebQfQPb22i//Ftb9CpMrEG0QxDFlByoRm3F2T2LNill4B7PNMphFIaqOA5vJ5ee4bGxvb8ngEe0b3346xyTE4ItWlWAlKuo4yQ6ECmdbXsb6+gVariUKxjMrAEGoVD6VSWfol+1KeHBMvAoK7NLk3TbTbbSwuLmJ9YwNhmGB4sIYjR44ocMjUYZgWWu0WXI9SSLHIjgmoHGceUMzHZswmzo18Pux3IoVJwJgJu9zWPZcU0zWRbeH9EyxzXUopZfOgPQw9WpX3cr5gv7doaGwY8lrxSWECOOoiZWwzjxMBYgiMSNxVZTdBI0rHkOmTzyqSwL8KxN+Z6wmGafJ8BNwmK4ZyZYVhJK1l2IVBpEUX0WZDPlMkBpnsozRc2Ebx+dMInuhK8u9qzxTKCjJplpuAa3FLEtlxqiHuKi8rpVSo2Fn5OtMztUsCikCBAiUjGGMT0A+EMFIX/iPrql+MVGHM+IgfNYG4CXNwEN3VDXSbq6Cf1tLSIlrtNjqdtki4maVxcfBxja74lNgFBZ7ZjLllQDcpoRUi9QYl8UxQQOS1zAoQtQQQ4TNiBTTnHHpaSREv2SsxwTFdfAsNzZUkv/L0IWCkgJrEoFxTCs1ykOgx/LiFmKBMRODcVmp7qYOyW4Ft1mA6g2ivLcJvbUEj+GkbMBwmQjXlJcPEOGdto4rW+jz8DudCDQWOBc+U70gtW/pkkuRejCpBpGKvAE71JPhHtY+hRBYTvRzHTBAy8ZzLVrKi3hwbQ7C4AstIpN+6t+5H0o4RLW6JRB89OwhOKmBSrSzSt7KMFZ8pwSLuhQjCclzKWEo4h7uIywMijdpYX8RGK8LqygIaDbK5DRRLLgaHhlAboExZiosXLqHVZmEH5x4HxbuGYZxZQqVWQ2FkHM6Qg/rp0wIarHke1k+t4vC+ooyLSxcX0Wo2EQU0rTdRmDyIdGNZmNH0g7AsEwMDNVy+NItGc0v6KsdvtVoVhppb8hBpHqJ2G2urLeCYgX1j06jesomfGezCasTQnASnBoo413gx/KcCRJtL0LUYMcFCzQR95sLuFsLAl3WL4Bs7FdfwOGhCt8gaa6k2DY9B21xVIHgYC/BpVEYEAIIzImAv5whVnMExrQCw3n1C776QoIlZm0CyuZSNwR02jJKKYjFMKkUdLKjh55F9xTHFuWC9GWNpM8bK/CWMHTqAmukg6tYxPOShUvJgZiwusoOMqotgfQlIQ+hMUMqQUR3CObwP/mlKsPVmVGNoJuevGGHUQYvAmiSoHbi3DaD+ldPbEp70JoJpibQa5TcLxyeRNmME83W1vwsoEUjJRj5XW/YdHMetDuevDPwQIJWgFsHxA4jbMbpnlSwcmVoEFfWJCSTrLRhk3sUaBkqj0ECPsZ6mcwyJb6mOVruDUnUESBrkVkmfF68Ry5B9jYzdPS5VwMRiGsW4ojSrMVpBZ47MJ66t9hUsoCtZqBz53Muq4jWOY2HTiexmAaHPpD//LUQnCOF31+U5k1FVKJSFQZKaZXSaC3BsE155H0LOHe11OMVhQPOIpl3huXP1Xou+RzkDqZf9JAASFwEWFtFziwC9bornFxmnZCk5toWAYKpVQZxYaIwUsPqVs9BsF1EUCAhBKUKy/kaPHUM01EK0FWKfO6Q8s8YLSNwAlk/wnTp3AQYPncARE9hXMNFqN7FvpIrmE1/G5c9/HsZWB05BQ9s1YU9MY+KHfgynmgEudSPcWfGEtfZQM0Zn8TbEIwvQNsaRLtD7U4O2fwtmg2DUOeglsnNb0B36AiVIuutXjUEl3ddjf3hFL8glCq/4pWbAOTiF4KKSl7ym1FrveH8WrJne77waALni2Qp7kPszgpZF2KaGJOrAm9iPzsoG0qCBdpf9LZL9z/kLF9Fpt3D33XfLfjwKAwH8Ocd6wwcQNxZlj5GEMbRQw8baOkbGRpAYOmKwuGfn2gaQcibjNc5Be42tG/n3/CzVC0Z9IwASvWC3WaL/BACkXsL3jgyz1geQbqRz9F/Tj0A/Av0I9CPQj0A/Av0I3HQEshPA9iZMKntVha+hdVBwG7DMDmu7lRYzj4xSCa5MU3PAgjgNDxRC55e/GCh4Vbgmq68zDfbt7JqSVlEH2ys9QbLfyu9vZG8qoEwP4+hqEOmbDyDJ0WcbuOiVINkt9ldK0GVgVs+N7VUht7y8hL/4i7/AA29+syS6GHPHdfFffvu38epXf7985Sc+8UkMDQ9LgpfJkf/lDW8QyawH/t2/w7vf/W5JQP/5n/85XviCF+Dy5cvS9le+6lX41N/9nbAifvRHfxSf/4d/gG1ZOH78OP7oj/4Ig4ODqNfrAly98EUvElCDCXOCGmTVSFKjR1rrhvudZsB94TD0dhGdEyuqsnE3mald5ciukmvoAZAos3R1f5HkE5lX0tZEzIuZQI3DjpJgSnTYbgHQbdXlB22kYylSp4HGnI/SgA17dQif/Mjf4uXfdS/azQZsm0lxVq2y6pyHYOUzwGQKk2KPPfYYpqamMDo6mskaxQIK5UwkYRZlrAK+Pk82yMPlAAAgAElEQVTEX7p0SWLuOtTtV2AF35d7XPUBpL17mFRarjLB1wNK7iXx0fuxTIwNTECztG1dflaf+r4vIEAO0CqwQrH1mOxm0pSJNT4vAYwJNASt7cTlzldcyXLhs19aXkWjA2wsn5dnTkYmE13FyhAKLpklDhy3jI31FawsL6LT6aJQrmFo3wH463NYX13D2Og4Dh+/F8mog8ubs1h6eBZasI7BWg3VoWnMXz6FdbItDBOV8oB4Q3B+GKgNgrl1gsYE0JT5OAsELARdH43WFmzDwsLSIlZXVkT/n6bXlqlhaGgIExOT4uvCBIvMiplhOePAxLACiJRki8z1wipUHgj5Rb8QXuJbJF4RO0l6+cxtNk/PewiICeitkvi8xG8kY4NQ2q/TWIVdqImUUWGwinhzUcageJMUxiSx7dDP6NwSdKeKlDI67De8f4JbZGNFXQXcEmQh8JX5IJEtoebtVAAEXuwTiuHA9qsKbcYrZ4cy6cn329MTMIdsdB+/LG0LOy0YRydEqq2+uYmW0cLmyTV0Fi4KaML7clwbxVJBPEmqx49K8jqan4U+Mq7mmM1FBUblRRR8DoUhRFsL0h+FoWWUYFC+Cqa8P42ZACeLQrWVmoV6YQSJvyQJbyZimIimNxIlm9Sap0B0ldWn+Bp/xoI9iYRXuC4+Q4buoeRWYdoVgBJBTPwmNFdPEPgxooQAZAwrDQTEICuGYAL7ou26kpwmO0k3uDdIRKJuR6ZO+KUqmSw+TT0eXXw+GehAFoCSqGOfVu3lszTsGhKCSu4okvaSjGkCdaU7D6N14gLABP3IEDrziwIu5QxQAaHyz+bDl36iw3Ic1DfXFEib9b9ms4H2UAnnH3wK3caCgGZkKparJZGzFFZ01s/EC0MzBAwWUIVFHUMjcNsbaHeU30gk/QhwrALmPR3BU2uYnClJUt6Eha3NBrrtLqI4hh9q8LsNhEymBz4KxSJCehfpGsbGRlCulKVPCJggRSYkGhJAsOF3EjQLNjZbdVTGPfzU92zhuGFgvVjAlzWgPXsfojMRNL8uslxSoJIAHIKyBiZcVWOsra0JQGUVRhG1F+XZck4jmGqRjZj4Sk6NwHUcwCJbDcorLh8v4pGSg8dXbZJ6/0o2nYC9PVJn+R5SjUvGlYUkiqWd+5rwWdE/Z6XewhNPPi2xPXzLcxF0CNx24bk6hmsVlF1HZAaZKVd7VQUWEzhg8QGTyLIPyplvV8xuKQwyPBHDDzroRCYiIxHTd7NqoTN3SfklmQ6QdITJQkYZki6s0WFEq20kwSY0u7Zd0EDA166NI64vyzxF0G6buSpsM2VIRgZIMN9FsDavPEqzPatF76H6BgwmzJGi5A4IUKTGdQ7Gci7h3sRApxPIPVarJYSU4MtkK/lyAtqG+Ctd71LFTJz+lNwU+4oBrTCEOIihlyzZSwXzc9f4EMU8Euk9jtnuspJmlOIHfncE3UzRaG7AjyNE/pYwlMqlmtwDGa6pbqPV3pQ5XwqhErKnPNhmEc4oGVAZo+gaRTq571HewF5JS9U3TGh2RQFZUVvkOJP2MjQCZWSBcv9plBCHIYK0guWlS6jUBtFpbYnD3NBgFeb0OAqHQ0wPnsCD52IUT98m7YynQkRGCG3TQaVYgDsRo22dwy0D67jDBertFo5VSti8dB4Lj56EFvL7TWyZNvTaEIZe8F3oBDGeWmvTIArTjoWW7eCJxEBRT6Bv3IvuY4F4ERm3JkhXbfinZzNPqllhXxJopbxo7/5aGMpX+yru0RO213n6E17Hp+cK1s3N7N92+f7rnq80KjIEMraNoRF4owUEZ2ZRmDqIcIPebBGaTR9psCF7h69+7XGMj49gcmJKrauGhTg14BghnOEZJFtLUrwQdyMYoYHNjQ0MjAwi1bmecg0jszsHXLOx4A4rb8PrSO1ez8fxuiHP9itXF8fcwGPafsle59NvZ4HYbu3e5h1nhSOMs2xL+N8v/Mc/++et33AzT6r/2n4E+hHoR6AfgX4E+hHoR+DbFYHrAEi61oVrb8GxurD0HQBJGcErxkQuoSZWDZS2yI3iE10AJI/yMVm1sNySyNn11Gkq5Emxh7Ldal6dfsP8+G0QqUceTr5LJXq2N5Qqk5QllLLj0I3skK+TwMilxq71uPKkqvpqBYqpA79qx15fT2CBbKOf//mfg88Es6YJK+gDf/AHeNnLXiaSIn/1V3+FN77xjahUKvj4xz+OkZERvPglL8FbfvmX8c53vlOaRlDopS99qVRn/v3f/z1+9md/Fu9///uxtbUlTKbff//7RRbvE5/4BG6/4w7cc/fdwpb4nd/5Hfxvv/RLcvAmwCSsJYssHB+OQ4Aj06Deq7/mB0HNwIEfW8Dc6kEkXynJu+JmJtd0nc/Y9h65+jXCmuhJUvf8Ow8PkuAPA1iWKwd8Vu+y7R/9yEewubkpSdw47OJ/es2PY9/+g0j3D2D6+IMwmx2RTzqxcBfe8eu/ibe/6d+jc25BqtIlqakrqTMtRuYHoRJVf/AHH8DLXv5SHDlyDN1OW6rKJREq50UCWbnxO3Dy5Ancfc/dcjj927/5Gxw5clTYJDnbi/0jT5DvFd5/qv/+nT5g7qkRnwcuayg9hCTR6NMsPgcGCCCRwaBBswbgN5fkNRyHBFbVfJgDKJkvTMYElCRtxm7aBptzkEJTfhmGrSr0Od4ajaYwiFqtLtrtBhIyCOl3hBhDgwMYGx9HtTaK0vF9aDx5GnNpjLlTlzB6xyTWy49i0qM30yvQ+BJQXzyHVtlDueVLApDf3/R1NNZnkZoFFO4cQ/z0IkpFF7WBGmzLRmurhbUtH50WWTkq+cX/jY2NYnRiDGHIBPEy6s0tZS7tVTAxOoiB6gCKlHQRadNI2DE5c0tNxcLfE7kwToK5DBGTiTI/k6WUXUlvMkVkIGPFJMzWCOU3o+YdJppl/MtPJbPKynxhYNIJhsCI+JMwscjv0mBSmicJEXVpYp99N5N/WYJT+UkpqSzLHZDEo8xzrLgmY43MpIyBQoYaE6mc2RUgrBKrwhagvJY8/wzQZJ8wqvBLKRYffRxbzZbMEdbdE4jCBBplu44/itHmvwBObMEuDsLTCSIoIEWAa28UBplAwTrcuw8IeOmfvCTyU4ZuCuOIgIRVnkTSXFI+Xpx02HzxMCLLSNAhSRDL/YtfViryeZ2LF5REnVMGta5CJkJzcbhssRIB20zqVhJmqQa7NiaeRZSvs60Cit4ADEOtDwTZVUEKBZ9MpOawgDb+xmIG9tKfqQLHZvKb83VXQCnTYqJYRlbP9Jav2/m6rv59G6S0ysIGyC2oyI7qZawYpidV8waZHvVlOFNTSPwI/tom/NaaJEUNbxhBex1aEmSSokoGMpdQVPJwygQ9Lg9i49IlAZuYp1/binDy8S+KpJm7tIXBwbIAYpatYk0QhfM95wUyDZUEaibpaNoIIoKQIVyTzMEYXcowivwp2VijuLg5h1KjjcHJCkKCL5TQSg0Bh5XUYabhmiX4ozQWAGBiYhztbkv6CxmCMk7EJ4x/Zn93EQaKUdBpBVhzDIRT5/DKWz00ho6g0roXjac2UTk0hOjMEnwyYgD4PiWgLAEudHcE3TqZTm2RZ11a3cLy/DkpPDl27BgmJycFOKJsVPHoQXQuriu2YcYA5XO0BqegUwZW82GS5UYJxsybLZcCVvPJ9myhvAiFTSe7KvkHUans6TUEavi8OH8pSSoCcym++PBXEMQJDk4fERkqruHliocw6qJSKlDwEoaAlEqWUu3h+D/FaCO41+sBdDUjQ/qhliAIA3SjSKQwU52FWAR5PcSbC9AsF5pI9JkCaulaAvfWGXTONYRFuH3/IkVnwBwaRbi8IC1yMlYVb1hamcYiTUlGBRPTZKbKvCebzVgAZM6dlllE2SvDJntGvJGSDAgjy5rjzpTXBkEsRUZewZF+oxShlayxMLp68Nvd9iBqLlXPRfZNAkKrAoA01WEXJ4QBJD47gWKHX3ntPEXxgxG/nGy008ON/UOP0WyRCZytLboCkPj5ulWB7noIRnxsPfo0TGcASUBGOeNgYnhkPxDRQywWGc2kESHuKIbMrvfD+A+PIVpdUsUOlP4rDsOecRFc9BG3+DzJ9uzAedEg4qd15etFJYZgHanmYbPeQGWgjCAEPMuSeca5fxQHDzwKreHjSwsmqo07EYUO2loHrc0IWpKgGJgYec4INHsL+0a/ihd5qj+WDBZrxIDfha8DdOLyUw0bmoW2ZqLrx2j7CeYWDuFQ5YS8bk6zEBQLQPcw0qerSMMEKGsIFppIyFQtDABhR6Q77ckphALwcd6XFWNb4lbG7jWjtfMPZLzccLHYNwga9TZnLwCJzF4WM+hHR+AOGwgebcJhP9cc2PvHsfL4WRhaJHPGQw89LHKhhw4flsWURQVmcRhOUheQjWxo7nLCTggz0NHYaqI0WFYs2mcASGxlAs0syH5C9hVXgUi9knO993SjsnZ8XeE5U2h95ewNPKHdX7LX+fQZ+/tv4rPbs9EE9WW5U3tL2Qlso5xpH0DaM4D9F/Qj0I9APwL9CPQj0I9APwLPJgJSttxzBJYTQgZwgBJddRScALYZZTrY2VlU5CQU+4fbN1M8XxSAJFvjGPC8CoqsQr4egJSBKOpgqS4FsqiEwF5XnryV110LSNr+zGcBIF2xc99pUP6nXom43doqIMNVwFUviLTX/c3NzQoD6Vd+9Ve3q9xZxfze3/1dfN/3fZ9UYn/uc5/Dv/m3/1YYSp///Ocl4fSC5z8fv/7rv453vutd8hUEiF7+8pfj6LFj+I3f+A381E/9lEjhEUwh2PRXH/sY3vSmN+GDH/wgXvqyl+HA/v2S5Pq9974X3/M93yMJIJWgYtW/YttQukH5s+x9hMwTxDwkuS8agx656D7WUEbSlP/Y4+Cxq6a6PPP823cSilmXlqeukiGsijclMUdfl9997/vwghc8H/ffe48cAk88fRlfWHgEb3r1G0VuQn9uHS8fOocxxHjUKuBfPfDL+A8PfBThV21EDTIxIkRMLgpYSg38AZF4jIIGPvzh/wcveMHzcPTIMUn88vlQZofJOtNWvlNkerA9/+fb3op3veudwmLIk+CsHM9BSYJfKlH+z/e6kTH8Hb27HMXtATjzis+rmY1SxT44Cn/x8nYCOcxMpJVcpJLfUmPDkuSS8h9SEpECfLBinyCkUVS+MY6jZCazRDe/Q+YMSqOYpoxP/o5jjQlVJmrFD6M8grS5hsJ9B3Du0tfx9dan8GMzBdxx+AjmrBKWzr8InUfnEbgOjK11kbdipXzqDCDsLqMdagiOGFj//Fk06xtoNdsiX+ZaLkqFKkqFsrCfWGnLPlgqF+CVPUmEJLqq3N3aqmO9kWJl/gwCP8Dk1CQOHDgo7wkoDUNwIc4SmFwfJEmpwB7Hpm8UGQt5wpdGIyWkTKBHNOomvuEg7DIdtmPSrfyOaGBPzxkCNWru4TwkflFM0Ieh+EzljJBOl9XEiUjqCaCSVc3rlGLLOt8OifUqDz1nBGm4hUQzEHXok6XYlwYrvHUm0BUDIM0YFSphquYdrmlN30BrawH1zQ2JF0E3fiuBLbKLqrUqas87Bts3Yfo67NtTGFERncdWoLkFYREJi4skoYxJkPcX99B+JUW6tADTsGHrtgA0lKDTtCJAdgIBG5ExFRG4DPwmUMPKeYaCEl8KnNMHxhDX56E5ZanctydL6M7W5c9k7TDRptbnfH+gABG+33IGoIUtYRo5TgUFb1DmvLQ4CLNkI1qaV5FmPzc9uIcnkSwE6K6psSTyT2Q5MzoEeQw+JwBM9l59iT9V1pY8gSRSRxFoeh81l6Dbg0iCjSypnu0rsr5SfN4hpLqP4KElFO4/gO5iB43zq4i761lxSQ78KbCHyXQWyJBZJ+Na00V6UcD9wWGkGy3x8PHDNp4MluHVdczM7ENrbR6GyQ0OPbPUHKAYNrqsBQT74jBGRHA6Y1Ux/c9w0BOFzyvie6S/mEiKozh/8gIGnBRDE2XxkaJ3FSeVMFLPkGzC/MplbPm9rmujI3OJ+vxtr8MwguN6aHdDAVREnoyydPtmcNb4DLA+gJmpwxhqz0Crr2HgvqNofvW8eP0RnKP3pTBMNA31tgIbLl88L+wKxoxFLRwjvCjBK/1H01B9/nG0HluA321CT4NtkM+5fT/C2S40P4Ke+rD3ILjsAIxqP0qgKAeYVbxVNPh77mco5amYVymWVtZx6vRZDI+OYd/kFMqlAqKoC5vyXzbBZ4KtSiGROOa2Wq4wdZSHGLSsn25HPVuvM6ZBzjzWKGOVUM4yQJQGImumTwyic+GC7BNECk6kRenrZMOYGkX78jq0aEvmfJlX7JIwXBJ+Z9yWvm0knAuzobUtYZeBrpryCCKQT2lWTXyqCGjrsI0CSqUqDPqEEd8l8JQZ0gsDUwAkXQBNtq1eb0qRAMeogF8aGbmWUri8zqUUALL2y2Sr2OAEX/TiGNJ2HTAL0I3CdYGbK79CPVQyu+IkQLu7BYOSy/6WzJH0P0piHa7jwXIrSDQH8SED7ZMbSDobCCnNptlwhw6gQLlEzZb20N9I9wyEy2vKy2iXiwCeTolUypgy8W9VYAx7MActdE+tyjusqRrixQDTP/AkFh+7F8F8B7qnIdkkgGTDD0I4VHnUi4ijLozCIKp3DsOs/D1OL5iYjF4MvdLB8qkONi82EXQbSJ0KrBEbZa+A4dsdDE8+gTv0EOOGDqPTQRiROW+hYwIb+TmMjPhmBFs3sBmlMC7di+7oCRwphDhzaQqtRhvlW9bgfP1+RJebiGNf9iQJWbqmA9101B5lZhrhpXklS8m1U7egUYWAXnoimbj3/l8kRf1E/I+uvqzJfQjnZ6/fkZ7lv+4FIHW7HelH6dEy3KKN6EwAK6TcZgn2xAzWTj2l9nq6idOnz2B+bhGjY6M4cuSQrO92YVhkiCnvqFOmjmO8EyLtpOh2fXgDHmICSDLx9TKQuPbSO0v1s9ynqPc2dwDTK2/+RuXnOJ8U7zvwLQGQckWE7+T+Xvigkq4Q58/M+0jtTYQx2mcgPctR039bPwL9CPQj0I9APwL9CPQjcN0T3g6AJMe77cMAD7XUeK6j6IRwLG6QWXmtDoNKvmCHNWQayheH8lsi2UAAyS1vS2RsgwxXMZDU0SPz08h3+1mF/pV68rvfBJNwV8vW5d+1/ftvBoC0C5OJLWJC8XrXjleQYiDJOaLnDUru6JlXvkFn0uo973m3gD+5B9Jjjz6GT33qU/jlt/wyLpy/iD/7sz/DAw88IAedD33oQ7jr7rtx73Oeg3//9rfjXe98pyQgf+M97xGG0dGjR/HRj35U5JYoV8cYnTx5UiRnfuiHfxgf/pM/wS233IJ77rlHXvOe97xHPpvJ1/wSA3AmYnmEzJKTew4yqXZ+ZpXd9vv2AJB21VRXXUciugM+5j1qJ9KUm2E1N6uLL88vipzfmx/4PyQ5yPeWZg7ifZ9+F15R/WH4YYjPnfgfiO97DG+9+zBuefkr8cCbH0Dhnh/Eyqc9rJw8h5/92Z9CuVLEe9/7XlQHD6I7BHzXoefh9mP78IEP/AFe8pKXSDw//OE/xetf/3qsrKzgi1/8RzF1bjTq+N9/6Zfw13/zN3jwoS/h4MH9eNUrX4lP/t3fyc/9+/dLEpBgIK9cwm7P+P4TfcF38oB5QyHZbqDyOKH2P7Xse1MiuVSdJF8pgeWvy1wn7CFJztmSlDQzKbccVCYThgyVK8Y7GRJM8BSKiDaXEfhK0i2XZCMjh/2U4zKv8mYCVtgtYibPhIOSYvJcD+b0JDAUYWDoQdxS8tDyQ3z26RqKjWn4J2cFxJGkvOToDQEDlOyPAW9iBp2FSwJqUgLL7/pwTAelYllV6AeR3GcQ+oo1YdmwPSbRyb4yBfxKQAmyOi5fuowLFy5gampSQGphW2UAC5k4pqUYEgpIyxIqNFR3XAX8866sAUT0nsr9qCh5F3ezuYZsPMX24vhgRXCj0ZD5h0lrsh5avo4uwQNNR602gH37plGtVqQtUi2fpsq3zHLgOMr7bdu7KCs+2C5kyP4e0hPIrkpVNj0R1EV5NYoPJSqJLkbtrIJvoR15CGoR6vVNrD5+GpZN4+otiVmh4KFSLstPBWSlMKwUseGJ7wqflD20T5hISWtV/DQozUUJzsI9hxCepgzRqvS1nBFDHxO1hGaSTgQjEkrGZT5BBJOYXmFmWk+kGpoJswQR068wKWcm+rVMyKpeTxCGrFDDGxGwUz4+CZD6SrqPTJOEieygkTEJYvFkYZI6CQNhH7l2TRLw1ZfugxEV0Hj4rPQzkRzTTRTuPAT/XBtpa0ElJgm2moohlpoDSMKWAC0pk+X8fhYZyL8acI/uQ/fCuoBLhjsmeGDSqUuBACu6k6ghkojR5oIaK2Rg6bby10oimC8zYUZFBF/04Rwbg7/ahb+wDNvgmI5Ecs2yPeWBZADmvikECw0gasg6KJKkLPj3Y4RdH251BJ36LB5/4hEUnjuNmeFpJFs+UjdF4qUIT7NPMhGv5H/VnEEpLeV5x74cBBFsh75Tuhr3LGTgY0xTAX4sykpGHmbPzcI0QkzMjCCKfZg6/a/oaUiGWixAMfu/zEH0bcvYNvxu27W3pVH5vbws9t2EgHCEgPdOqTDKD99zAEeHHsZ/e/oyjg+/HLXLB5F2luCUR5E2l5HohrSXDDoCFBzXDz78Nei1Gip2GUXDx8T4qNwfmb5f/epX5b45jzEGxf0Hkawsy1xXKRdFvpWFMe6hGfiz9CvToMWUHNvZM20X4uTyxpoa19yDRQLERQIU5WNUvHQIjAq4qPzWZA6HJjJ7Xz9zDrpdwKHDR6CnIaoV+rsZcF0LURJuy50J40jGVLa3EFAvGy1WL8K1A0jnY5LjRUm4sQ1q7mPxCf1vIsORPpWzMDkfCbDH/hUG6HRbSBKOP4ViSaJ9eVXWALVVpsaZ8ugSEDsHkFQt/s7WioAA/aU6K9B1SvIZcK0SXJeskAzAF4pi9p6cyUVPLykAsNBuB8LoYXw4zljQIJJtLPnfluV6plcj5/0kUesICzPCOEIQUPI1hDk8haJI8FniI0QGksSJAIXhXemLpKqusrWC+zkCGJF4S3WDLZiOJ3MSFx0CXuzPIlNHyVXLRuhUESQ+uktka+ooFEooDR9GVF+GZlDG2JTvpxdfEm5J7NxbxtGhrGXeo7K2EThiG/nTqNIrKIZR0hGuLoPyqd5dAwhnQ2hHGsCJEuJWF1rJRNqoQxsaQLQRIu7QD81UoGapBgxaiJ0OCkEF2lyMeBqI5gKcP/MESsNHYBzyENhdBKe6qBwtoTQSYHj0NA4ZBrobG7ANHWNDVTRM4Ck/Qs3SMGXq+OyKi0IyCjOoAA0PsBNY9JzqmCKRmY5ehLtwANGFRWiWWocIjXKfoNlFWTO9e4bReXQVIEMs1YSpFa0oiT4yta8HIOUgCH9eS6pN5ur68jX9UG9oH3eNF+0FIHHuSAwT3cM+tAspdPrhGRoKbo38PtTr64rdIrLFBk49/TRWV1Zxz3PuEga6Vyihcmwa6VJHACTxH/RjBI1YfAXNqomY7DB2X5nQFcDMfk7wkUUOvWvuFbdxrTPRTbB8ngFCPcNH9ipZ8KviKCIePdKOBL3I6stZeje9v7+Jtu/6SHs8sWRKyB4wp2eRFxU5zj6A9I2Mmf57+xHoR6AfgX4E+hHoR6AfgetHQA5lOyl4qTBXW1zZEBvpJopeBM+hvAkPghlgws1wqnwneNGUW3kgqd/RYJkH1IpXuy4DSY66rEjs8TKSaksxWVdVpde7crmvZ4JIfFcGTH2TAKRe5pAC0TTxvtn72rmHXMYq/414Y+xySXVa1BWZuNnZOXziE3+7Xe1OH6If/MEfElmas2fP4y//8i/FA4ma20zEvOENb5Dn8JGPfARzc3OSxGFy84d+8AcluXviySfxsY99DG9729vkM3/t134Nv/iLv4gDBw7g3PnzArDwc/xuFy984QvxnHvvlQp+AkpkN/Figkr08CUQe1cg7h2jZ/mKjD3Hg63IREjXpW+G+rwoiFEsFMXk3PFcnDlzDv/wj1/AG//NLyDodkX2pFidwp9/6eN43uBRnDl7Cq0gwY+/6Q0I9i3CSAv4zd/+cbzhtb+DEf0gfu8t78b3vvKlOHRwn7AJKhPH8MVLD+PM334Z//Infgwf/OCHpDrxoYcewute9zrMTE+j0WyiUh1AVKziP//7X8FP/ORPYmJiAr/6K2/Bb/zmu6Xv/9f/+vt4+ctfgcOHD0kSM/eOuRbA+Cyj9W1/200fMG+yhazcTDrxDckg7j7Q8gS86sP0WYh7qmRzM3cFfCjAwaSPhyTxFFuFB2z595jMPJUkFeAlCEROTUE4uVQbtfMJONnidcHq4lxqM/chUsBm5rGUgRMyz4pMGSvU+fkpkiiGnnooPG8UW8YZBGsFFMwa9GUT/tIGHDNCWyRaVK6RAJlSnFTA77YhumnCq0zA0NpSDU/fGDWfqmp9Mkl4L1FsQtM9+FtLkuRmwt9ybJHochwX5y6ex+zly5jZPyNziSSWRKYvEqYM/y4eeZlvEJPjZibrKcwM8fqgRFFWmEC/D0uXOYrzV6vZlKpeP4jQyiT0OP8zKVseGEF5bBJe1JL3L6510dlaENms6ZkZSbLTUJ3zac6iJEspoI5QdqlEyZXzuUiy2jVhISntPRd+exOddlM+b6O+IUAWzbU1dxTurUWkbheFoo1SewCYX4Vl6bDJOBGARMVV1WCYIgWmGQSklA+bXiTjKQCiprDZmHQlE634woOI11KEZ+ckqc7X0vPG82vitURAkXFg8o9m65KnEVIDARQ+90jAritkYh36W9jbSSxqTcVRiERnInFT5iDFmCHLsgAtosSUBntqH9KNSPxIuM6zb1KiLdY86IUSXL8DxyrBMFwMvmocxlm0UNsAACAASURBVNYAml87hzgmSOuL5KdV24dgcx7QWujEBrpbShZSeSsxyR0Kg6A4MK26r8gNck9goHD/jCQ0mXg2K56wBoK5VVkv00xOUhKWQV36H1kfouLHn2TjvGACqREhOe/AdA2EegR3REf38RCnHvsSLl08j0J1EtWyg4mxQQzeeyu0JtCZnZUCGcsksGUj0l2kzRWU7jmCr330/8Xa+hKe++rvQzftwJsxEaQd6KkDo6sjPjeXFUarCmkFQHMMKaY19xFMeHO+ES808fejL5SFVrst3lJxEGFztYHNzQ0cOLJfZAe5DXM9Byb9OKSYQ8VIingIiMv8kcA2LbieC0o2KZlh4iGJzAsEYRRbMEKz24ah2Rh83u0oFP8HPv05C/un7oJ+IUEarKFWpEebgUCYlwoMU+xZEyfmFrG1WMfzn/882OmWzBHce7BdlM5b39gQybtmoy7vY1t4r8KeSmJUKmVMTB/FYK0Cx1R9lXOE2moRUFMAXL43JPtIzbuxAPUi30eskLJiMs8Q5NVEtk64jpyL4lT84BYXF1BvdjB56JjMXx5CjI1U5d4My5C5UTd39p/iXUKfRQJSbFGqia8JOL5Y7Z57IF21FTIIOrBPk7mYeTamsufjHKBkcFURlCZSkHzu7BNB1Ear1cgYP2pc696IAA/sF/m+y9QIjMumZ4dhyPFKyTD6/3RWFDPNKglbSgtawjJ17Sp0vpcAkuy1841UDtIoQIngURQlAro3WgEcS7GveF9RHO7qgdSbcOacR+aVtFBYeLEUJLCv6WYBjsg46sLGEGBGFmEL9tQw/IuKlZLvtfOdJmPFRD0ZeFuNFehWrIAumV8NAVO5RjIufPa1gWFomoMotYVRw36kAFRyrCyYw+Mwh210Tl7YTpYTJLEOWmg/dHFnfWAbdRZCkF1sKaCJ/plEsOl1xFXercGcdBBcbMKoejDIxl1aFeaxwfPU2JC0K1iNYAR1WJURGSfhZAwvLcCY35K4co0ky1fYJuM2MKzGg3ZKgzdWROLGQDkETB+x+RVMuDpGB0rwkeC0H8ExgOMm8MjaBJytg0jq6pyWhimssoPWqRaMCRNBZQ6FlUmklxeoGYo48eV5sbuzmCFsrMG7bwydR5akmIPMTnO8iGg5VGtMGGaygrtv3G6KXdQDDtzkNvCaL98LQJK5N03QqPlILs7LWkvp9aI3xMUY3U4L3VBT7ONEw0MPPoxKtYY7bj+qwHpocAcnYMf0SOS5N4YeAZ0tFtrY0JyGMJDkjJ0BSLLjzMBI8RXu9ezc7U6+UdCl5zNv1l/qagCJcobGkIXOEwpY3d7ffxPbuOez39UfN1dqUHMz9wF9BtKekey/oB+BfgT6EehHoB+BfgT6EXg2EdiR/pIDBhMLGSDAJI6WbKHkpSi4AXQoM3m1cVSbtNzegQCSHIqzKnMmljy7iHJxMDO8ztr2DAbSjv/RFcktOdT21u7vfm95glbanlWy90rZMQEh7c3arBIsPTvfPUSeZQOdvT5PZPT+nZWO17uEkaUalx30r2Rb5dWnSt5AKTkzAUTJJJUUpPwMq/TzmKcC7LANjuPh9NdP4zP//TP4+Z/7BZESYgUuD+1MjDIxwfjwMErpFgWoMVFEWRPlscBECatJmWRiW8UTgdWhmUwU30+ZB6mYYy2ebkgCQDw3xLg+8/e40a6XHRJF+zurKte9sV2lLW7oI/O8RwZj7QBI2XNPqWeuqqwt28Lp06fx8Y//Nd7ylreJ0XiaBnBsB+/73ffi+179/QLK/fGf/Dfoeozv/6H/GQdvO463/Ze3491vfwf8jTZ+/z3vwit+/PUYcTUB6KBXMTQ9gbWzp/AzP/PT+OAH/wj1zU3cedddeNWrXim38KUvPYhHHnkEU7fchbOPPoQf+IHvx6233Ya3vOXNeMc7/5O85kN//MfCXDp0SAFI7MuO694gQHllpHoTODcUw2/hi25gCD/7b9cMeLfPIA0SdL++k+jZ/sCbPdTu0lhJ4mfJQTUetcy0vSnzkxgpR0rGUfwQMu+jfC7Lhr5UseruEFJ/TRJpZK0wCRX47R2Jy6yynl8poIAA8Ykwbjh+LZNJL3rKKBmx0E/Q7UYw76kg8S2EJ+h5AziuDc91xJ+D8zWBKY4B+qRw3PKz4pDSY4pFxcua2odovYUobiCN2yJtljOhRLEJgG15sL1xhI1FBF1fKv4J7Mg9ZiynufkFrG+sYWT8AFzPRLezhfrWljDvOGkN1KoYGRsVzyUmtJMwUvIty/MqiXiVD8Dy8jJWVlZRr9clWUMAiF5N5VIJA0PT0NFBoViRNpiUXuMf6N3kDWP+7OO4dOmiVApPTU9i8sBtUjEtDDAtk5aUBO/V3nRZBasG8YVhgrvVqmOr7aPVoYfUeSTOIOLmCuI0QLFQQLFYRGn0AGp3DsFOTeiWhigI0X76nJpXCZ45NUlgitQagTldQ0gfjawf2YVxGJ6FtFlXHhPiU8Oi5RjGwASMioloLUDYXEcqCSvA9iuZxlZWoK8nSI1Eqp7FeyFjLwiwxNWF02LmiQSzhCilNN9SJgXay95QMdlZHpnoZSJMg05AjcbfEdkRam61XQdJYQDGrSGsx8hIsmEaLgYIfJ0KgXBT/A/F7yHzQMHQIDZnTyGlfxXXgiwRLhJvlqOYAuUxLlhKHjerCnAOTCO8vAKrNoh4k+NQJXPFbzCTBdou0KD0m/gA+UjsIcBOYR3w0Jr6MorL90KLyTCLMTP1VXz6L6u49IWHMTQyDNstY2FuFqlm4uBtd2G0prynwvaqjAtKGJIpxWe3VWniib/+NI7fegtKg+Nodbso3F1C6K2gFE8idUI0v3RBxh3ZOlxbmQQnC0Uk7kRiTTGGmJXlkqqABPV3FiqQYWMwaR2kOPHkCUzNTKNU9mA6ylPIdVzx8CGwTDBqW24tSYRtp/ZlqYBfBD6FYRhHcGyyiDoC1PKBk4UUBxpSfR/siQq++rlHYUQ+iuUSRoYGMDZYQhqHuDw3h7k5MryAgWoVxcogNqwY+vI6brvluIztnAXF+HPeETArARpbmxioVJWUmUhRxsJSmp+bxfr6GmyvgqnxYUxOTijmnDDSuZchMLTzHxtMb6Gc4sn4krnL+yPoTAYlPeXI7uoGvirA4ZgL6UliYGx8H4qDg7AMDcNlFwVbeVWxrxG4496RyXwpaM+YLYrfIlCv/F/kr4T5Q3DpmftVozKGcEPJN0oxSAbcEXSQccDvIggXM5HN+0xgWBr8oIVma5MYUCYxqYpKRDIs25MKoy0rQOJefPsyHGHPcPIInrwgawm9v0C5w6CNYqEKz6mIzBuHjEjWEcTOPiOXmONPAkfiV8R9pe2i3d6Ck4GCAkxlHna9i3he/MTf8Zkp/0Al2cnYEuxTPmJ8lgpA4pjmjRE0Epk4Z+gKloMCDcm8pYRrAtjDCDuzaHY2BECiRxDZTWwnATrub0U+UDdRqk5Q2BO6VYCe+CK7mQstGGYRzsFRAVai1WC7EMXZvw9JJ0G4koFY4tGnir0K904AoY5wtoNodUU8kOLmgqz/5vCo/I6AqHv7QWimjvaT8wj9pgAKBGqtgxNAw0A8v4B0agh+6MOtOLBKNlonyFYkM7QkoLlRHBLAB0cDhGd1RIurMCvD0PwuzLEaLefQHLgAY7CN4ZEEM0YEPQ6xEgN2HOPSykGYi6MI131hesaNANZICeH8PNyZGXSTLsx1DfrmCjRLyZlGSQStMCLrFBkylPYLCfZzjR2YlHWI3S6cb8EcKyFaCQSsv9rDhyCJWRlVTNCb3Ys9+13hFe/cG0DSEYQNrDa2YBptWIYBzymhXOT9u9jc2ISm0ye1g6eeegqdbog77rwHJj0Di0NIwk2ZU0uVIdFtDwMfZmJga7ULt1CG7nYVA0mGp5Kw6y25M8qK7fvtis+zAZB6A8pxqjk6uqfUfvtbur+/Vh/o6UsCFMmESDk7jn1plWJk9yXsvkmjqP8x/Qj0I9CPQD8C/Qj0I9CPwBUR2LYdlt9mORxVso4Iph7DNX14TguGrg4hOeuIB8AdgOZKJopK9hgYGZxEFPXIiISUIaK+PM2beXq9/uMQeQ4e3bJEgmpk5ifA31+DwXPjD1l9w5UgUX4YV9Xb17v2wJ/23GDTr0MlahO4FPzfLnrV0eFBN/ebyGRCYhHl3/HFWZxdxH//zGfwM//6X28ni/OqX2EMiSdCHsVvxc8bj7Q6cSgmhlnNDpZ8hrsBSDdx4MyfVm/xby6rYZuOVHKK9BIrTx1HfKFe+b3fi3ufc69Uf37ta1/DZz79Gbz1V98KjSbWVgH/+LlPSVLrR376jXjg538J7/iPD0gfJED0ite+Hivnz+LcufN43WtfI2yjRx99DD/3c2/EH/7hB3H/fffh85//Al78whfh/ufeh3e9+9346Te8ARNTE3jHO96J17/+dZjZP41fecuv4Ld+6/+SePzhBz6A7/7u7xYPGbbTlyr0PQbHTYb+O/Hyb+kBUzNgDY/JbYUrmcdK70329qGr+lN+kL5RQ+Irp8wd2Y+bOZALULLKZP3OnMJpUoq/sz+ofsuKdoFkZK5kBbiu2zDZH+ih5UcIWpQgsxCZKez9A8ByHZahqrAFxCILIVaSb1eERA3CnV9lcdEp3UPgiL4ZAVlAz7zYRgF5BDhQbeat+J2uJLmZMG63O1hYWECjS58XC6bWFv+VUqUMwzaw2TWxurYCI6ljbGwCUxOTGLj1COJL88ISZHvPnz+PhcVFFIsF1DfrqFSqmJqcxNjIOJzMdyPotBDpNZG8g1GQpDar0nWrhri9hFQnONVCsVTA3PI8ltaXUT58CKMGMDw6KjGifxWTdUzpiFwaK9aDGI1WA5tbq2i3Omg3WkoiCwnMiTEY9S48O0blwFEY7SYKbh7LRIy0la9BS1Vru2NIuhmzhnNeYVxYOxK7jLnJhLUkQCiV54zBoE/a+jL0lObqKWyTDA6VFLUGxgQcCJuU+etw8UOgEQxQSXVlTk+oSK2ryoONVypeOtvygeITI846styIF5TcP5lpGdOOUZGKaVUAId5cERP0lKAKpECBcWFyns9NAFJnEN5zTexfHUS1OiCyhe7UDIx6E1oayOcYBllN7CdNhPTHWV8mhCD9mrHT0q4ALYYzBFuPUaDvixSd7MTZnphCtECfowHE3TXlGaZpsBwHmlWD31QxV+y0BK3QRRzUUXzhKPSmg0anic3RhzFQf45I7+mVFjY6n8fTf1LDZMXGwUNH4Hfb0h8uzS5jaWkZhw7NYGjsEGyLyXYXaUjpJh3heAkP/c0XMVrVcODQDLZabcRRC8V9+1C620ASaNAiRxhTaUgGF698Xs/X8d6V68rVjOt3t6s8czgPOJYnLNrAj3Dk2GHYLlnQXekDhWJRsY0sR8AT7inUXkEl2FRX2Bn7smPjS0isM5XEG9dnvxnDGziCztwcfAO4PHsWrZYCsWq1QWl9fWMD+6Ym5fvIclzb2IBXHsHhfUMYHx+X72Y1vkgkZkxwJU2ZAQAifZZCJ5gGJQXK/8jmu3R5Dqsr6hmSHUW2LhmNBLzIXqP/EsFwNjxJ+ZwJUvBzYzx18gQ2NtbVZ0ufMQRQL5WLcDwHiU6mDwFKSrgV4ZiAY+koF1wUi54wLgnI5Z5JOR9f9og7Cm9ZlbuKa8Z73mYhbc+clPuamEIwP3fNpZdjMNvhZnvuFCn9yeg1pMXYrK/J+FBTvyrsER+5zGONAFZWHrU9RjjveHcUEa2F8M+SVcM40AstgaWzuKAEyyrK+Bf2TzZH7DSyp7/kv3wGOJa9q2cDrBiEfCwKHOO1I+Hc08d7PHOEAUWxsEPTcuTwL1y+Ila77h9YvFQcRtSax0a7jpgygCzA4nzHAiky78gSEkalBscbQMGyYTgVpGRYCohNXxs1v9nDY7Iuc09Knx5hLpoekoDyZbwPTeZ23aRHXxfF50wqwL0D1B+fg3fLiPTB4NRlOPunEVyak7XIueMAtA7JSSGC1VVoegF2tQC9ZMFvhth44jSm7rsLmAS6Z1owpm3E6yHChUVY4xOI19qyhhlaCvv5QzCTItoPnwO8EaR+A4leEqBsa6SO8X2TaNiXUFj4awzrwNhd92DDcHBpcT+wNIBoxYfWCuGL/KSHQmkQ6HZgoIKV2csYHDa5BAl4ZDs2CrcfRuOJr8taEmsOLJP9nyw6D6C8YBrBTNowhoegFw34s11VVJCGO0ASQWNnCGl3BTbPgfVFGUNSXCPFfmRZ+VIgR3YPGXnbrMVM2aKngmHXMbRTqLP7Ge4KCfGrPkFYetwreQaWGxdg+x3pHwWX0odUzvAQRhaC9jKa9Sa+9rVHcPDIUSny6nJ/bhXhWRGcQg2RRha3h2SVr+0g6kQYGD2IKFxWHkjS53cAJLUq8+xDxvvyM2Ticg+ub/r+eVf2zvVl7HrD1itFyHUwuYZXWP6eb3r7rzmTyob0ijWuDyBdL1j9f+tHoB+BfgT6EehHoB+BfgSeZQSyOuOdM6+cAHloUv+xCNYxA7hOHabhQ8ukcvJDa37A2klLZFJQGYBULQ/DoDxPymQOq4SyV2ZYxl7iZ98uAIkB2A1Eut4BRA4Be9zAXhtoqd4meysOoIcdbM6qitHR4/cjNTR0Q7IbdqpbY5Vt3n5eUTfE6uoqpvdNS0JPHeLVUxWZOTFe/6d33bAR7DfYdPV8yMpSkiZMplDW7+8++UlJgorGu+fh1a9+NaampvAPX/oqzjz9OJaXFvGa17wG9/zAq/Dmf/kz+A9vf5vE8gMf+ABe+apXip/Rhz70f6PkeXAcR6pdf/5//QW8/33vE78qzy3gw3/6p/jJn3gdHnv8cUmKk1G0tbUpXlSHDh3G+97/eyJD9iM/8iP4xCc+iZe97KWYnp6WJBb9aMgM60vYfYMd4Bpv3waQKBGTMeGe1Tf1yq7sAXpe0ed7XksA1SwZGQhG+UUl25RzJ5noSyg9Y7jQ6FfU7MIYmEK4uQq9EIkcl1TmGxl4JAA7k7WZ943gtq6wP3rBq6t/x/bZ0zX45y5JKEQ/n8m0a0isCIAUiXmOMJmE2RRFaDZb6HR8mE4NwzVL/JZ4NzEluYbH0e62cenJR7G0vAbdKKIyNITxiiF9PYkinDp1ShJKlMU7eHAGtepA5hUTIAqZMqX/RASHEjFMQ1mOrFM0/hYGRrcpiSi2iclpZrw7QQfL9QCrS6fhVYYxOnUAtf2D2Dr/dQFAmltNtNodAUn4esOkDJyOoldA+dhh6MtLGDh+DNpqB6Afkm4jpcG8ZOAzX8CsAzGuEO8Syg3yvmR1gU6fDwJLktBVlQKKuUvAjx4gZBWZ0KNQMTZgyH0IS5WAoDmA2GfM+J7Mn8rje5R/F3tNAlZ915DUmYAnEzXzMNpO3Cm2mGoR0+tMHmUSYdJQXeZFAoLdToBWqy3ABZm2Ek+GR3x8TEn4c+50XEcYMPw51w2BtWXcfc/dkuyndB4ZJaxjIFjH9a7b3UIQtgUAYyrXHBpGuDQvfVRPOyKhZFgDcAyjB0BS65gwbw9MIqAkXEamEoAsk3206OuSsdi4FnaCFDp9R5aW4TxvFCsL6zjxySdhj3niAZW2YpRmSugstTAeAvsPHBJ5NiZLyYLSDAePfPVxpFELd99zL5ziIOxbqmidrCOIAjxdP43o/Bxuve0YthqbsGwmMhNUjh+GNU42UYpoKUK0yORkG2msvO2uvBSDRe258it7Rhmju+tHwpwRISw/wpkz5wVUrdYKcBwDYRSg4JElQUDFEnEu/k4t/1cBAtkeTJ42QRrbgh8Fwg4CZb7aCSozx7B54usoDVYQxKGMkcWlJaxv0PcqwchQTZhGubSc9DMtRcEryA2w31LulnOStCCTT5T9lHgJKSYNJeXITlFSe2SapbAdTwC8jY0NnDt/Dj7BssMHBUgSiWTuQWMyq1xJ5C7ML8v72q0WFhYuY2ZmGlOTEyiIb6MaZ1Hqoxt00Q59BDGBJxdGqsOzgJLnCItQ5HmzduaMl14m6a7rQwb4q9GU71Z7XmmWxVtn94tsJjX+Oe4pA5ikASCJej7rGJ1OQ/bjlGvjmCRIIs+NDDL2eaNHuklALk0KcpyDHjonz8vzVSxUHaZpw7UKIpVo6I7yG9r2jMr7CZ9XL6t+h5WoHuROcVX+XPN7uz6AdHUEVLy2VQcybxXN1RFtLG6/+FoAkvhppl00EwN+Z0EYPgTCKe+Zs7QIIiWJBdctwLU9mGRhiX/LOjQBLB1WP8g8yTXOnpmGXtLhn28roF/m3KKwVimHWLjtAMIzDdjTZZgVG4nRQevhFThHx2EMGOh85TysGr3XVtTaGbVhTw9AH0oRPdaFRlbw/g46Z2LYAx60iw24UyPA4QDxnA54GqJlXxg7ZPqwX0QbiuVXufsoomIDzS/Mwa5OIu62YVUr6HS6sh5Uhwfx5dmvINz6fdzm6th/+Aju+Bffhc9vhQiWDsMORxGcaSLeWoVeGYR9wAMuxNDaOlYJxhtdVAdchKIBqcHaP4HOmQuwLANhosFyqwp4Czvw9u2DP3cZul2CMV5BHKSIVurQXDX2hVHDi/Fjv058FI4dhH/2koC6Mvo5BxgOkshXhR+cJ8hAC8gaoxKCJv1VgU3XLuL7RgAkPiPx3ttnY+7JUzBTsmAVK9N2ZiA2pJTG9Ldw5vQZURY4fuedqJScTE6YRTKOSBqzrc7xAYRPzGG9DpRKFXi1AvzluR4AKSsWynq3zBYif0xfQLJzM3UPu7Q9Z+x1frzGxKL6n797IdAz3nMTxXq97xV5woWF7Xbv1pZn2/5r3dfN/L4PIN1MtPqv7UegH4F+BPoR6EegH4F+BG4wAr3HQVVLmZXESzKDzh06bCuAaxNA6qrKQqkOyw6A245J2QE0+17FQNLh2EUUvQp0egZEKQyWUuZVgrm823Xa+q0GkJhk3anSf2YV27cWQGLVL3MAERzPQPvcSSydfASlu4/BvX0G5Y1xREzKUu6K5yiqGmXVy5J2yJKCrPSmrIeS91BSISJ/lVCr/p8mgHRD3fNZHmx6P3tbUjFlVWyo/DdEsk9VPbOCmpWQjKykZjRD5I5YhSkAXGEUSWtZEmL5xYQbK4EJ3hlkClCGRXyXlPQcD7+s5Mw4JFJFzechSR8elpksk2Sg8rnh97BNrOwXFgCfm2FJMuTGPLZuKJrfkRd9Jw+QN3TDu5kKy1R2E9KMz0K7nwd8o+Ii2mzCu2MEsGK0v3w+w4bJOMmAeDI1gwQ2vRdiE1EnQafdgXX3DIzLazCdFAn73jamvCORKaw7MoY4V9hVlcDuAcvYBl5MNDB5b1LOacpF+9Fz8nuHhvbn566fwKEsl7BkEoRdJoNSxVLxfUnexX4HhUIBtuOK1B+rwJkg5tVtr2FhuY6V1XWpjBbGpG6IX9Gtt90Jz3FkrARxDL/TQJhE0J0yijNjUrVshSaCrfnMF4pj0pFkFCWSQsoz6UWk3XX49FrpMDGbStJ/dauFta06kqKDuLEIaIrZ4LmuJJKZeLZcE5pFAN9H6b7DCB+7ANMqQyPTgUAKgbMYcE17OwmsfFaU18oO9ZTrCwEmtbbs/CTDxxTJm0TYO0OI/EVAZ2KNzAxT/E9Ebi8DnDR7GM6hIuLLAeLGkoBl7WRTeaxQdojAFb1F6KtRX5fqYGFqSAI/5xlkHiecp1JNwIjQD4VFQvYYgWsla6jWb88riGRVsVSSpBjj47pMxtoCTnS7bWEakVHMe1vdAk4+/iBuu/UIqtWyVFg7NRt6k94jkSQ82x0ah8fCtiKAYNbGEK4vEZmCAUp10duLzJEiis4AkPIelHgYk9u6O4K0s6oWRGFaEahRko8E23L/MYldbQzegRI2Hz4D99gUHvn6V6A/tYHpfVOgfNDaxZOYX1jCzMwMpvdNyLOguTml6ihjZh2bwuqZFTz5hc/iznvuR6VahXv7BNIwwZc/9gV0oxC3HRtFNyBbmz5hEQaOHIRdMpGWtYxRsIk09EX68kqwumdt3sYeelhJ4hmj/FwI5pGJZJmuyGjOzS6i2WzgwMFpFAq2gG702eL6QVmwvPhAeVbuwijJJkf2D65XxBGCIAFiE0W7iCS0ELQ6Ene34CGhZ1SaIAiV34wUTti2yOmKDyWLg8j6svhMydcDvEJBJMTEkyKbTymRJcnjDEDi+ObamoOaBIZy8IbrIv979NFHJQ7333//9pTOPhf4AZ548oT0KfHjTGNMTo7j8KGDCMJuxq4zEKeRSMK1g7ZixBg2EgJlYYrhShkl6dOuxE68j3TFXhNA+0YkevPNWf6zZ+HZq8BIhnbGOSXwQ7nGJFjbZizQv4sAG59vo0kfMLUvpz8T2RuUSJP5vRfY0UwYhWEkzeX/n703j7ItL6sE95nPuVOML168ecqBHCBHhLLFksGScuiyu9rWVVjYzRLEsppaIihodVdLlSAolN2NAop229ZS64+u1qplK4IlCpokOZBJ5st5ePOLF3Pc+cy99vedc+NGvBjekAlkeQ8riRdxh3POd37jt7+9tzBSGV8js4Rx5XsVWVsQiGRf4Vg2OKQ4aZiNsAUgVr65HE8GN1iMb6b6A5UAOseoLY+ScUtEujisYAb2Xg/xxbaANnJfwwTaTYxia2Iasd1D89x59DsLKiFHQI2sEpFdtWA6NXicc8xUAKSc7JmwCatGSUoLea8n3ksE9v1bjyDleHi+jTxqCbs5a6ZIunPCxPFuPIL0VBvu6w14yTiQuGg/dBpGZRz2mIOEg5/lIs8iBHdMo/fQHPy7J2A4IfpfstFprcK904M958I/GKB/qiMAhHPEl39b+x3E8xGy9hys6j6ZawRE6i/Cb8wCe220Tj6L2uHjQCcHaiZW11YRNENUJvbiwQuP4atzn8d3HD6Ne2+8Afe+8Y344kofZvM4vHgGaSdHfipBmIeoHq6jd6qDdLmJbrMjhRCNho/UVkwtoAAAIABJREFUNWEFvvo3Ipb+y/bj7zuIZK2HNGyhTg+6Ry8hJUBdGxfWVkqmLRk9bJ3lGoMFL/wbCwKqAVJK2RVgMugfRwlP8VCjnxL9pRwYbgXoLaAfhsUcw/3iywMgCcBl2jBrNSydOwkzGIeZLsN1fVQO3Izmi3MwklDGgS9/6csi1fmq19wLG32ZHjkG8fllCWWwAwS3H0L42Bz6N5io5hPIn+kjSZcLAEkbuS7r6H9GxnDZ9xVIGgBIw/8ebv9b96Qt/2rV9u7qTzX8wWsp6OM50s7iCEC6iucyeusoAqMIjCIwisAoAqMIjCLwio/AOoCky1kRT5JVri7aTdhwzBiu14Rr9WCZqWw2dN+omuyl5NLGYBjiWcAqwGp1DC5lhjL66LDCUWVsysqrnYL4cgNIIgcykBTa6I8kENkVeCTtdP07J9BZaWfDFk+OBM3nHsfKs4/Bf3MD3qHjGJ+7RaWHRMqMSWVW76nkiVkkYZisoZk6q79lg1LcSwkmfcsn8HcM3pVLK+zYESlXlVfgmUyI6SHG744rVb2O62+QXFFARzX0Sykk/puJvHVZQH6JAfRzNFdbMFwP9RsPwVpcgGEbTINqqodVwoWcUpnlF3Pwgh0mMlEAopjgli3nIIAkxvWUD5Gy8Ffu8Yprf1cCBm0BOpnu2HrFJ9kj/rTk4gbVuJseITfs/o1TSBdimBO2jLn9Z06ptE5tRky9o/OrsNIesiiDnbM9uFhdbCFJQ0zfcSvCpSWY6OooXDCOFAzXCl7xtPD2CHAkFdtMlA0BSGXShn8T9kcwBjOwkCzTY6ev3kRbSQPKQKN9U/qF48Cw64jozUO/pdwUuas4jCSRpxOLiTjqD/wvbG8MRqYyYfyuTrtVyNcQ4PXhV8i2aQo4YlgOKhVTfFgMVs/vm4KzP5Bq7fjiBRg0lVejEhmvOfZllDDyKJE2B5NJ9dREn+BFp8vcqfiDhIYvQFEaLohUkbCZZMxXbxICc5kN2NP7kNGjiRo/9FQTbhD/34BTsD0k5hL3wiWlkKgrk/eq2sM5NUNuevpMnAbMTKXdDMdHhgi5ESGjj5Gh3ipkbxF05jhg+TOwX5MjPWOj//w59RQxY/VGIXjijsFIOgATxIaPOOzAczwBZMhw6nWWEPZStDtNASHpAUdGF6+YPluBH6DeqGOsMY56vS5AkdaJEAAo010KkIlvikkgXpNpA8ar28DDD35ZvD5uf/WtqN1xQuaq+MULSJM++qFKAqq/D6MutNABAEoVqq0AJCbIyRCIL6gEoMgo5oYwZ5iEJAAowCEZasK40PE6dSfh32Whf/8aHrt0WgDOV++ZUY85z0POcdifRtyZF19zuRPTUyCLSeO7jiB8vIsH//bPYB6cxY1jMwju3IcLyy/izH98DDfcfAIufYhyPgsDjRv2onqgiqRPdhrQe4Z9y0TaWZZ4XeYTsqWG77rsnLYpAn0xoigVyapeL5L54ZkXzov82o0nDoEYDu9fwUayc7xCwq9Ivg6xlktuowARBKjpZcNq/4SFKi7GKg10V1eQ5x767RBjE1MwBHOgJ1AhM8WiiISsKPVT1Doiyogpo8b21aeMEocSU45PkobPCvkqdgjFtjjXyiNNE5G94xwr87PrSAEFpWRPnjyJoBLIcyYAzTa4tDgvAPPBg4cwMTEtz7Ra9WHT5ynqwXYstDst7XNGhLTwGzJtD3nO6wcmamPCZJS2IvKNKod4VQDSDtPz7gASkQ4LcKoyRvKi2EYGUqaFBCHBsW6vjTTjWBAJ0EypPUHPh9Sb9FLIRNK/cyylTByBAEob0tNI23gApFQUGLr4YSBstyXHDgCSXkEm4HHSKdlEW2XC1xlI8hlKWFoBDMdFHkcCIm0LIIlv3z705tvotM4gCbs6XoqK3bpEmu/WYftVOEz4BzPCAEyjJqqvO4S8bSM9FyNrrUjMrYlZpGR5EQCjLKbrCGOHB/0LJWz0Fb23DfvCXmULtZcFREnWVmDtmUI8vyjMpuDeMWRPmciPROj1uggfzOEaa6gdOCISpNaJScTzfWTNBWXq0CeM15fHyJIOLH8CeX8N1vgE0uUFGdODW/ahd6oNIzVQPdBAe6GF9ul5VIIEwfRRrKGNR5/8OvL9bdz1fVOYjG9D0nRgpj7SlRjZRIKkayB/IQQSFgM6yHpNJP0EWS+Gx6KJmg/DNRETUPNcJCGvJ0XtphuQzi0jpnzk/mmkF1fg33UA4bku4sW1rVnclBge34u010fOZzkQSyRruI4sagljmetwma9NB1ZQA7oL6PfVr2y3ArirYiBtUZDGMYHn6fdXERkuLNALycPYDbdjjf6FBUPw4QcflnXBzbfdgdr4LOLeJdhcp5AxhwZc24Q1HQjgeOiNj+GFZw7C/7qBxE7UA6k8xOtWdnAbAKTtutu1rp8vA/N26c/X6kO72/h2rde/2/BzJa+PGEhXEqXRe0YRGEVgFIFRBEYRGEVgFIGrjMB6XfIwgMQvKaqQc0t8kFy3DdfuwbEimNyQFwlL3YGqZ8flB0EkMpiqYtprUUZJDKJpJkxz8kgrVHc4XnYAiRWmxSp3SyDpZQWQeGoLWRLDd1yg38HSi0+h+veOYPLA7eiePC8MJOIUsl9nIq+Qs7MK41AxSk6SgV8OEx9MJNGsu5SFucom8V/U2wWMkfy1J9JG9IdilbHrMhHXlypCHmzPTIaXcnRMaklyzNYKTP5egkeaXDIQ9UKYiYmw00cSG/BvOwicXYBfsRBlMTLDAAuExejVUJkv8bRnMqP4XsraiTcJmUc0fS6eWwkAvtIfxjdzA3ldsSOAZ1e2TYzQg2EYHCLYkrbJTOnKaa1qTRgs2wIwYki9D3mYIesvSgKpTBrSR8E4ECM/6yE/vwiT7SYE1pohUgOo1m0Ynguz1kDSviSJDZWI0rY1bDSfQYEjHgIiFfJeW8amAM8239u27xXDbU242pV9SDtzTB0rGEuCjlTzm8IqYmaPDCSRliOzIFGJuYpfESYNE3OJvK590HAnEHYuyeer9aqAVNbefUhWOlKp7N5cRfxcDxn9juT+1btHb5SFD6YwPkQiR743FbDANhz0un3xNqKHRBC4yJI1Sf4zTu6RgxJDlfHLhJlBUEhk20S6zZJ8r2nlAvQQDNH5o2QZFQ+hAPNLKwe5LJlsc5jeBPJ4DTBdWJSrogRgliIzeS0EBFXGkP9jvDg+cMqkVE5wYp9Uq/O+xdskXRfO0uebIopz9MMUSa2GVtRG99Ql2MenkbRipOcX4XmOxJ0sy70z++CRZeRR1oqeIaFWlss9W3qOYg4sp8KyT4vkVqoyoIw8E/ecn5aXFnHyiZO4/dW3Y8/dtyBt9dE9/yLSVGXOnELWL2Gb13KIAYAktiQEdWDB92oI/DFhIBFAqt57At1H1NS+BJByn14oF2U8DUMygHI4QR1Jb01AQI7r/m1H8OSffBmXVmLcecuBghmjLF2bvng3HEZyekH6hngI+fT8cNHpdhEcPYrms8+hudbEs51V2BUbWYNtCjjU8uD6nGczxGmMqdtugjVjAis5/Gkf4WIPvTPLML3KFgDSJmkwualhtrAir2S6qoeftq9ut6/ji+FgLQhw/rGz4jc11cjhB66AugQbyF51XHsLCdsCtdFZTwFPVrznFipeHVbqiS9Ur0+5SMC9YS+cF1rIjBQJ/U3Y5BIyBiiJZsN3fOkTSZ4JAMQ2I+Bi4U8pbblYG5IFJwlftm3eTyGzS+CSvxAsYrvjfYZhKG1fvjsh+6aFdquNpaUltHsqsRa4Bm44cVyAT7Z99Qbi/RHIShElIRIZ+1IYFpnZKidJOTcTZDe6GCeDgqxCRbL19eLfJZP7muaRMlnNNe92PiFMJsuik/2MAB7lJosV+UAajyy0VMZHjjXsQ50uZe24blVITse8ofU3veoK3zAqABBEcsiMEd8pfbsV7EXanRfm4PpRrra3WMtvQJqGPmEoczVdmpf5UsCXPAGSNuw9+xFdKvrrkCjrcDy3Wl4TSHJmpsQ7aqf1A5PkJjgnusjipoDwLISIWHjAL067yFJdBzt2AHeG80dTYua8Poe1MIXohZZeWcl4ImumQq8kSrMmsCZ8JIsr8I/uRXi6SUQO3uEKkmfW4MyMozd3TjwzjTSEFexBsnwBSQQYs9Pone3Au7ECN3CQnlqCYYTSxTmWO3sOIG3FiLsFK0c85wogifMD223UhulOIItWkDtV1O7Zj2QhQvT8WdTuPIFmexnGUytwHAOpPQbTMWE6vhRImJM2MkpxsoglTpHMNWEfGEM+20X6CL3ZmvCCKRkvnON1zH/uEbiODW9yArmTIMnpn8rSAhtJFMOuzdBxUdgmSW8FTu0gvLtcKRTpPXBhwDAcSAMXigkEanO2B278pNCgKG6RdpIKU5lr67LAhT/p6SberQYZlVxLvEwMpHJSNjh+d9FsLUHEBAwbjYlXIWwuwDZskXClfN0TJx/HoSOHcfDEHcgtUja78JwU5vReBHUPMVluXQvprWcQvjAO/8keUpcA0lB/+gYASNfCJroaL8/d+u/w6yKTeTVs/p0G26tUpBgBSNc0c40+NIrAKAKjCIwiMIrAKAKjCOwcge0BJN2YymabAJLdh+f04TohLCOWilKt1tSKv20BJO6YcguBNwbfrQkDSdgVBYBEr4edjpcbQFIDbs3uDQNI5d5it/ZzvRVYAqblNHSnsweTX474LsS9HpKcCRV9QspCUqkSmq4P6tcoV1d4njDZJ8k3kYVQKbVdTZp2u8FX0OtbVdGpCTllKCAyNfRyUK8Yladh0pnvKUGhMnklSZYCzCFLiQwvJltKrw2+L08yuCzNToBOq4fEH4eVdlCtuYiTngAI/A4aibdbLUmMEcAqgSi2PUp7icSMeBWoXFUp6+MHwZYSdsNyF9/qj+cVCSAVYxKZCVmv0PPfFGi2NZptl4CMyA8J42wdQEo77V39lcq67JxVyOI9kUslcnB7DdlchvxCDwhbaF5aQQIDjT1jSEVOKofNat2kLeBoFvc02SJDGcdsJkM3STBdwQaciQTK3W2+70FiaJOXEhPQIh1GeSD6/pgVqSxmEplyVOxzTGiLpCaZQiLxpv5srGwumUqu5yGFLcyjOG4jnxhDPHdeWAciSUTGyLFDyC7Ss0IMj5C0F2CZymygFA1ZJ1rMoGA7KSXKTNGkO5H4JEyQx7lUcRPg6rTbA7CG1+m/bp9ce/6MKawlhG3kWQ+5lcl/Iq9FhpBFgJjnHZYHK4swiqRubqyDWiJvx2ei3g8GmQY5GRcKfEk8JMGewBRWkwKB5djA+DFBL5xgjkv0+qCEXSuUJFy300NP5OeURWHX9sG5M0elUoXfnIR/UwuNYC+qzf3IzjbVyzDtIqjNwpj2EM7R7b0Hi4yHLJLrIaBXskMElBMNvmG/JI6RzLgR6GJyW+W/mKS+/6GvwaqM46aje5mdRRTTByYTwE4S88K6NYVhq89X5zd+XNoTpdO8CgJK2HHNUDCQorPqzyWSXWQ4H5xF79QZAde6rWWVA63sQbfTQhL30G2t4OLcPJprKzh+4jgOHzo8ACukeICSr2OzQGdJwBS2IVbEM/b0xCIgQuYapcCiqTGgkcPopeidawLxIsKIEm7MK9uoHjwK1IHk7Cq86TGka32RwlO2Hu+Tcm6lv8zWBTfaUNeBJCZxSyk3zlMseshTsuwyeJOHsLCwivnuEvKLc5jZO4OJyQayjBnsFJ7HWA8X6GwEjxgIxyP71oZtufDsCqzMkTVEV6TqXEx+97PAl9+APFkRWVZKtdI7igwYL/CQJrk8R1byC0uOjGquP8gkEilYRyEOuXd6HBUjXgGQUEJvg2xdIRnHe6acosyzZEhZ9POKZDyhjF6r1UK14guASbCPsn3qjZQiMyhh2YPlmoik79PPDHDEj8kQJqFjs23V4bkV8fxi8YaAX1xDFexuYQfvtsDTxqjjTfFz4B1XzBmlNNVlc3UJIMl4VT7zTQBSIWkrHo6MfBqhScYM5cXIdJYCqE1taQAg0aOM91iFa7lSjFSuX0z6z8Q9id3lxxZA0iaAqvyMPXsAxg0dxPcnMqYJC9I2kXVU0iwN1y7/+iGpvy0BJD4HSvCx7+yYfDZg2FXI3JmFcMYmkPZiZHaKLM5ECo0ABvcmdnUf7LqLePESnIOzsCZs9J5cBuIV2LW9yFrzMqaI/yDZMWkHhluHs7+K+OwigqP7YTccRPOhyLrye93je9F/7jRSFh+FkbQhTuEExO1Cjs0fH5d1YB5eUkZrgeDZpg3LYdsjQ654/kWhmGmrB46CsIaM+4btwh6fgRkpwzifNpF5IcynV2S4IIPddGxkVlUAJ0rFWkYOtzqJMIpkruR91e6eRv+xNSR9fo5svQDVO+pY/sIc+q1LmLr7NqDNMXhFmM6OWy88BenBaMKpjiNqXoJ39BCsSRd5lCE63RUmk+E2gKipagkEQ4WNq2MO+5QA+rI+KfohxxHDEs8jQdVkfcD+p7LSLETZXQFiHYi/fB+nc8lOh7B32a+yEO3umgDNpmGjyrV87SCSdlvXMwAeffQRhEmC19xxDxyyMntNpEkX1cZ+2HsCuOM++s934EwGaJ1dQzXuIHU5Hq33T7Lk9Fft71vNAsPXu+v6eYs13YZ90BWs+TbHZwOYtGP0FPzednwbFM3s9iVX+PpV3ssIQLrCuI7eNorAKAKjCIwiMIrAKAKjCFxNBBQ2UfttXdByE8V/6e+a6MmFheS59ELqwLZiSZ4z2bK+wN1cUau/U+onTQHbClCtjkuSQitR1TB5tw36NwJA4nVutfkoK1J3iudu+YUdKyhlg0gbc8aIVeeMf1lBzIQIk5OaeFKvY25N6Q9R/F3MqlmdrlW/rNKPo0hACib0BvdV3sCVyHNdTeP5Zr9304ZCPFuEObB+lGyjOKFHBPXpmWAtaECsTS5YP2XVsfh+WZZosNOLRTwlLFfkt8haKj0pJFnK50GvFZGZMxD1I/TaoSSiKrUATmBK1TYl7TS5qkwGJtLVg4lJbwWVSvYFTelpSK5eFuuV+cP3NAKQvjENb7dKzg1GxWVbLMGnYUm7XS6XWvL2jIvw1LkBCGTaDdiZCSsCVi/NCRgcNCqAn0tFK5MQrEqXgUvMqHuFAfzGsWy3BMxll7bNGFEmRVllXnpGyPhuUXIxHVSyk/Fk5CorxjZdsuuElUDQQ8BuZRpIUjQD2m2yWx2pts49+jyFmHzdAbQffF4uj14n/D6/NouktyqsG6tIxUkFvgSDiXJWKuvYqKwY9ZAhkCRJ4QxwmLhjibYMqPQW0aSVjKxJDveWQ0jjBMkypY1iZKuUjVpF6oYC3EnBhKHyq0ylW06RCBKJLkoJKoOhHE/KPizeZoVEloz1xXvEP2Y40SKJaBO5eLNx3uR90QuNElY9YU/1+vqz3+9LwpLf4boegkoN1WoV9VoFU7fdhuCmBHZeg9EN0Dp8H9zVI7B6E4ifzpAyCZ30EJw4CjMw0H92SZ6rIV5wynhiXHzPL0CjIrFdsN0kySf3YBR+OwZaraYACBzb5pbaOHXhAmbHTDTGaoBJ0DNBtUoPFoJ39PZxhDHEtl1KHTKZyPjIuV0ykOirQfnGEghJENx6FP2nLgl4a1T3ort4Gs6+/YgunIPteCBJ7alnn0Z3eU7aIkEHehzNzMxI5yDgQbC1Xm9IQp33QlAL7jSy/jwclx45CgpElXGZl+P5szCq09LG4t4CVpcviOQdr51twnE9uMEUsoyAhSFSWVkaydppx+OyxLzGuZQgKz/LmNoEttwxtJfPFTJrDjKRCcvx4jMPCph15OghkVWyXVPOzbmFx8Aip9SNKz2uvIYwcQgyEJgicEdQphe1kSUmrNd4cB8eh5F3xbPK8egRRfgiQj/uIhd2hyPrO16zePsR3LYKNg/bibA5a0DcHhTClOtL9UBhe1OwhvN1KV3F5C4lJ8m84X1om5O7kfdLwp7SX6YlABhBPAHWXWB59RIyaXMKdkkfly5PRr2LwK3D96rKAJd+WYJruh7Wo5A03ukBDphC5ecMmO4kskh95XJh6JWg4TBQxK8Xo57iUOm/ARA1uAIdTwhgEjyK4x5a7RUYJmUggVgCovNBec36PRxXbNSrExIbMtaE5ZySRcJ48D+yKrco4NpKym69AQ1YUjyfPbtfAaT7+iKJx3mCkqN5f0EuZ+sE/jpAtR0DyXQaSHvz6/uL4fl1ACpRetNHkprC8qZnWZ5HMh9ybAPlPItkvek2YNXqSNcWYDX2IFq5KM/FCaZ1Potbcu3COhqvIVw8J/NKatZgxE1UbziOA3c/gkvnbkb/Kw463VVYR2qIHj8jstLCGDKpNOfC9hz49F67o4reg2e1OIDsPMrfyXhPtjmBBQeGEQ09fz5+MuYJbCtznoCmzJnCZIuE32sdOYj20ytoHBlHdum8sN0tfwxG2keYWagcnhZA15hblnGO+AwL1Nz6folH3FuGaWR4+KGHcOzYMczcfAuwEGP5/NOY+o7X4Om/egJHj+5DnnXR7vZRqzgi85m2lyXeadyHf8s+pGNdxPeTnbUf6UoK94iP3iMvwr/5MMKnzsCwPThTe5C2IyT0H4sJLhH082BXJ5ESZCTLlfOmXRX51WeeeQY33XSTgMQilWq5wjje6B233iHLoplBX91QCLgLgMTny8KMhDKwifxksZfj1+HYVVjVBnpLS+KHxXa6sryIJ558CkeP3YDZAwdV0rq3imq1IWPRxC03ov3saViZgfZSF5VqBWaQbWQgaa+4egCpaP+XFcltAapcK5toENWrAWq+kQDSzjPpZa+OAKSrDNjo7aMIjCIwisAoAqMIjCIwisCVRKDcv0q1V7Fp1r1iUTkm/hJMZOXw3FQBJDNUPw2RKNouQVIASIYlPgvcFNVqY6hXx5EmZNyoRwF19Hc6Xn4AqdDo3xJE2j2BcN0AEpjQsNBnFSw3ex6TW0x2ErTjxhgwq3sQt6nFbsASKYj1SmImXHwvEJYNWTKs/i3BIybFWMF+TRuDK2k83+z3bNroUBIsKYx6y0srE7WspJdK7iwTYIgHY0eAlNJNZWKq9D7ia4yfMIOyTBKpYqgtTCE1Euf3kMkgEkPIpWI+bIeSx+50+xjfc1CSz/Q24bPl8wnjUCVpRA6L1deabC7ZTpJkzjN5jiUr6Zsd5us5/64VlNfz5S/3Z3fZSF9VpeYO10r5O+eAh+7j55GLLwWlDwPYRgNrF85IntGq2PDqvpjZx/SQsQiE0KugkKcbBHqjj9tuAP2OIRy6f7nXQgpPPlMk8cSIvQA7lbWi4zrbtzLtmGUv/JgouUTQQQBcHdnVb8TU8avSQJYTlk3hHNmD9lMviuG7JAYJRgnDgSluAiwqjKUETp1rFGMvkrIiAadyaOzblrdHPKo0Sa7nlOykSP5xDKZ2miGV62Td2pUZGFEP3eYSkryHyAwR5l2kOSurVXpKEt1MgBdgEIcHldIrZbBUFlMPXuiAHzVIwvJ13hOBIqm+TjL0+xFCKhiFXfQLwIjgtCTHLVvAomqtikpQQZ0eLq6LoDYBxyKDUZlYpj8DZ9ZHtKyAhnuDj3RNq5/js2TGqSdF5bZjyFdSZEuUCyz5yAwNS0nK3xUoKpP+mxPrHCvJlOHzpsQawULL8fDgQw8QVseRowdF6i0Me8IoE8A8TuFU98lYyOSgjL/0wKAnlE3ZuhSemSLwaxI70ww0OZynCF6/H+HDffFIISOHIKAzsR/h0kWkRgXzU0s49+fP4dihGYyNNRAEFSQEcwq/Oca5Wq2p/CCUfcpnaPNcSQdRHAmgSP8p99tmELVMtL76FJyj+9F65mlEcU+8aHjPlGN0XEslAOlRhR76vTZsyxRAjeDVzn1s0/qpSNQLw0oKeLR6n9cszCi7hn57WdpVmuZa/U5puRx4+OGHYDsGDh3dLwxv36efWCHROrSm0+tRkMGxa6hWxuR+2b/I0hH/INdAd60NK2/AiCgFx9IW6VEIKi5c30Gzs4bMVhG1wK4i8CsCyGjfJIuslFfkNRQsLJ6avjwi16b3rlKDBPH0WTCRy4MMXLKQSgk/BWGVNSyJeALFaYpGowGZmtU1UFgE80sX4Ac2Ov2OgLwES7TvOwjcqoCTZImw9qMEcVUiTsHEkvmknnLbHEPrsMvfwQGCwMI24FH5gcH6WZklmw/xgClAz37YRRR30CPbw6LflXJW5WkWBUbr4BHjbWF8bErWGGT+EyxSAJ9PjPfJNYZKiQ2OARK1eV1f6igXbaf4QG66cGamEV9UuTnKhhLkzMOlQk5RmSXbHVsVOIjsFRmtZOFsCon49sn0o+Ma5fmiPEDMgoBoHo5XkflDgEUyich8lInChrtvH9JWgrS9ICAp19ju2H6RXuVBAMmeqgBVE/3nTsnfWDTEsSpv7MHstz2EF9o2Ko/fhf7cIpzJMfg9wBA/tlhIZDnZlYhhVKbh3umg/+CSShiKYgOJiCo3Les9NxC27fAhDCjRnQMstyaFdraRyj1S0o7gRN+rI1tZweRNxxDOnQWlQFMWIlWm5NorB+uIrQT9ry/ARoh2p4c/+7M/xQtnljA15mJpeRkf/MDP4jOf/jS++7u/G8dP3C5zam91HpWbjuOT//OH8baf/Cl4FRdPP3ofjp84hrH9RxDNXQSls3NvGsFdAZD5aN3/HOwxnWsY6OjpS6jcvR+dB16QPtedqcFs5EgvAcmFi3Bq+0Qqz50MkC3NqStarvOFmcf41Kc+hbe97W0ybsq6mPKAbgNZb37gu7ghXgOTxfV1DyXopA1sC2CudxrOpf2wJwAbxw/H86RNsCtGa0vSb8JeW9YRZOY+/LWvCWD42td/O3LDFdZuErVRDQK4Rw8BF5aRxQl6TT7sSKTtMlNHzvXjGgEkttGrKEzattMNv3A1YNEWX3g9+98rur7reNMIQLoKERveAAAgAElEQVSO4I0+OorAKAKjCIwiMIrAKAKjCGwXgUIQYcMCd7ha1XLVo4dgEavlXLsL14k1WYW4qLDdvsqWlVmu68vGPIlzVIM6atVxmIYrG3pl/qxvncsNLpMETMaxSvl6jkEFX1Exze+SyrZCa5+/MwkkVbDFblX0+SWppxvunY7dFtC7XTs3WXKIfAbEV0NkrChDItr49NyoII1W5W1lYknzBaw83aXCebcLeKW+fp0bnyu97d3CW+RcVdud8lz0M4kzxN0QeX0GdsSEG1kifZH+YcJU2Eci/aXij6Nj+wh8ywFQO1V8bsHe2a39SOLarcBsjCFpt2AHTJYk8GeqWD25hLSzAMd3YNdsmF7JFy2YLoOk8Kb4XWPfEPk6mxJ0a+r/RDm+rZJ/Q/cpVdKU80u6G6qE10elndp3LhXXg4PJQfrklIdho3bisCTmes+eFfYCZZesYEarmek7IRXMxRAqwyjZSCZyMULvDxKr7jirpOeKcXbgyqL+S2S9EBAgm4psWdNCSkkgmoCbFppra+j0eoCTAW4PCSVcpaiCoqOmFEMk4lUk7tjqnUSwOqWMGCXCZLAWmTYl3VLej2M3AaNEmIvtdhd9o4be8gVkhg2nMQ30yZ6pw7O6aNRqaIw1BDQiG6GU65LwcXjxpwRQKUGgst8MmI8WpZw0aVwyIeUeJg4gWZu//Dlf1oaGmRlDj8zWIgUm3dmWez19fgTdW70Mjz76MI4fmUGNHhGFlCABxompA3D3zsDomugun5OKe7dC5sYaCKjmrRBxdxmVCoGeDI5Nqc+esq2OHsD8Y8/Dlmp9jqOA41Uxd+EUzlxYRn6LgwNLPmZnZyUBLDJFZJqZhgCaAtZJZT/gTB4Q4ElAUDKtCXgOFORy+HcfRXeujdUnnoRxYg9aX39aGC28X8oIChBJeKQ2i6y3VgAjVz6iazK/6C0iD6hrE84PnE+SiFKHTG7TjH4BlkGQxRaml3pUWYjCROKzuLyIxx9/BEeOHMD4ZE1kmUzbhEsvpML/h/dNpp2wrkx6YdGbkpKJ6rFDX0ouRMgoIrOozbZh5uLnJ4FhYju14GSOMLBiLwTsHK7jC7CZZYZcD9curuMJ269cs0gfEFwlQDbo5+vFMFceteKd4qWkbZqsIp6TLJ1e2EEvbCFKejK+6CxLxqMHzw3gmr7IVBkZWZHDvlNXeQVDPkWXgz8bJeku/2a+nqm3YkwWioLpHEdkTnCYBJcGIT95n5QUI7gXUxqLQDbXE3wq8mwJAOY6rpiWgGRcdzuWNwALN1zDdstGGVDWn8k6QK5sDsOdFEbGQG5MEviFtKdIdNKHp448KYCRDcwlHQeHj3UGyTax38RwkPWw05CxTr+Nz9CDwWIckU9jkr0Gs/AgTJbJtOyLx453dD/NwxC+OF/8zYLl70HUOi9jKgFja3ov4k6EPOzJfVpWRdp8v9mBfcdeeFUH9qKD8NIFGd+D/YcQX7w4GD9VRSCHUZmB6VlIOi0BfgTUsAKdI9lueF+cPzgmFnNGWQihWyJl3lhmhijqy+8W9ylRjna7g6nZGRh7pxDOnReGLb9H2F+mC7Nuw/QtROcX4LoGPv2pT+HoseP4B2/9AZkDuu0WKrUKPvUbn8Jb3vRm3HLPG5B0VoGoB2/fIWFyejcdxWP3fR1//h//AP/8ff8S9qQt7Ge3YSHuANnUEuzlveh8/Ryqtx6EGViIX+ihu7gK+5Yq+g+dlr1dMHME9jEXnefbyFcuIbEnYZtkRlpIwiYcTyXQZM9lsLCQkpS65xMpUwKodg1m3pO/UWGBfYav8b1SjFK2BAkc2+A6gBTTB4pgdrHfK4tKMrMi8opBpVLIlXYFZCSTtPba43DcHN2HF2C7dTQXXoS/fz/ap05jpdXBww/chzvvfi1mjt2MuNWGnbdgs4hj7ADS9qL443GJ0O704XqZeGCBwGLBdublyr5SJFN33r+93OtfFuxQVpV+hqJCsknKXYrmXqHHCEB6hT640WWPIjCKwCgCowiMIjCKwLd2BEovHdkybpHrs6hnzgQMZWXAJFsI1yaAFMMymWSj7E2RxRrc6vqiWBMzPEuOPGUCx0OtMgbXrknih/IFctpi4Tqo5i4An40a/lcfSzVFliX7AAxSoGidXcSNoK7ni6pfqfhdr0zd6ay7JYh3u+LyWhRAYqJGq/NNqcRXuQujMBvXnaaUeQ5kUUqN8d3O81/c69eYJL/aOOz2fMV/RdLIajgvadY0R9JnSfSYmjhbTIB2kJO5wPwkq6xjVrBTwkk3aMOydK8kibqrjefVvv/l3kBf7fWIzE1xkNEy8AzqkyFYHEOgy27th4kN8ThgEtT24L5qL/zcExnDpb96Bo5H4MgUmTHaiDDpKSC7yFjuzpDcILO3y83KvdGMvr94xZWuwk4d34esFyJj1fnQPCKF3zJWpesSS4UXCkECAmVplz4VBQt00KcLyMWwUHntIRiRhc7XXtBxL+vDntqPrL0iFcFaXV+cVBJztvghmXZVGEfSt3LAZuKTDKTSlaEoqKdcnYAJlKOzNIEloAAB/OKzUTdC1FXPo8QmgBRq0QFlguSaNCGvnKpCLks14IrkLyWLgMSoodNaRnttWZgzlObj+QkGMCk2dvxG+H1LGBWTdx0ATrVhO4HGVK5d5zE9it8kYUwFP0qIKctGk2UKRpSJOfFeKpLU6sWk36JCSUNHyYApK/3JOhtUeW9uQGyHxfhVfA2l6RhDejHl7iSePvU0+qurOHF0UmScGGsyaYKxwwIa1aqB+HiRCcQkrwmVwWJyj9X6g1MT1KDkYZ6h020jMyl5xKSihV63hxfPLWDNiOE1V3HLXd+BwOyg2+2gUqkMJM/4XAkQic8cwX63BtRrSBYvyjPk/EtfGZV8itDtUz4tlnsUthKvq3dJ2okASNJ3Y6HBBa86jP4zl64aQJJnxDmkkECU9iPXpz59IglHeMebBqKWgJYcJ+hdw+Q+wTWy9yiFyiHh0a8/LP5HR47uh+XkiCg3FbhwvXWvG8WsFBDivCUARMkEkqIdD/XGCTjooNdfQbffQo9eT24FruHBDGPYsS1FLiE1Nm0F5/i1Ip1Flk/QQODVZPFV+jZqNy3WL2XidABYXO1IrJ2TbCVhEBoEkLjOJHgbIc76SHOCuomCVuILZ8Mx6WXIZCmvn+3/OgpwCGBd5rEy3J/YToY9qGQ02nCj4opDfzhJ1CqzSvumUPJ0fCuYkrxa3g/9FQmmklVH9oke2mYIBgpQ5pCN7upzLp71xn5e/jZ8PaU08jqApBKcOnbwsKf3I11eVQYQAa9EfaoG31aMeYMBpgyvKK1Oiz+P5vnLtfY2HjVDknWbPVZMbwJ52lMQaFM0+SsLDCgJm8xH8j7xsKGE3Thl7CxE51aQRQXAZVRh533Q7i7NIlheIGO5s38GuLCGLMoR+QHi8+cQjO2Bf8MkwrllkVuTkxeyl+LH5k3CPVJH/5nTcA8fQnTmnACXIiPn1GF4VWSdRZ3vCjbk4N4IdBaApM4aRX81ldFq5DZM+sx1UylYqE3XkNhk8nVgVqeQU9qVyEW5iWMBRRbj7IVL+MPf/1383Ac+iDBKhP3D+6Pn4Gc+9WmMT0wijC1cunQeP/AP34xbb7sXH3zfe/Dxf//7+NWf+QAuLpzHiTe8Hu/8l/8Uv/6/vxW/9G8+irPzR/Hr/88v4gfv+ACa953Hl+YfhRf66LU6mLDG8Pb/6R04/Tdfxf/5O5/FzN59cGZn8fRzz+LD738fPvj+9+PDn/gtrM0/j1/6yEfw/p99L6anJvGv/tW/woc+9CF88Oc/iA//0ofxx3/8x5hfmBcJy26Y4ud/7mfwiX/7CVQrVaysrOD7vv/7cNONN10mNylAiNx7qIwli0ypeOBVOWDgcf8ZNaWXkaVJWVgCVY5jofG6w3AcA537zwjjs70yB2d2P5L5RdgH9uCBP/0iol4Ld9z7BphZV/bBZEk7ZF4TlDYrMOMY3dBAFC0JWMdCTJmLRVxCdw2lV+1OI9/Lsf4dZs4LKCy+jupRtxFA2t1D6hpG7WK4IkPy5QWnRgDSNT+d0QdHERhFYBSBUQRGERhFYBSB7SOwDiApFFHsRQd5qlL2hUtekYWgpIJFc22ykUJY6MMwtpeh4+aeSZiSaZRnrI6sIwjGKd6mzB/+r6RycEtAnxqROiqkSq7jAWqSbyNgtBlQUomYYSmTdUCpvP/tLmG3BPGOmwNJEei1qfcUN/CFj0dpKj4AljRJIIlNkVtimVth3nwd8fk7/9FdPCp2Y6Cpd4I+mmFWG6WoxGscVXSabVi2jXqjjhQdSUiqvCCBA61UHoFGW7fEl2MDvWub3wGcpC8SExQi4Rm3xJhafIGYgO1dEvYEjbplrGTCua8gxmBoLTwnNibF1MOHElKN40eQdlWmLnrmHJyaC3N6L7L2Jam0pq+KyO+UzW6XCvrNPk07SaAMZOokkbDLBr94XUYuy0eW85p0HhjkDMWMvKsAkvigVNSoPG7Bu/GovDd6jr5PmxMJBYCUA97xQ0iWIyTL5zXGZNF4DUmclQBJ2QHlHEwk83kkfa3uLq9IEnTr6FbpMZOw+pZpPpsJ5hzN9hKSLB4wiETSism71JZ8B+fBzEqRmqEkqMmAUm8jZcOIrxksxCH9SlIsL60iMevoNZeQWWNA1odnxeJV5HoOpiYnYHs1uEYKtzol7KfKbXuRe330vqLSSjlBKrIpijyuQFvivVNK8amfCYGR4Z/sO5x/B8UTIqHHQoryKW2VPDcGbVhYaKyY36qypIis+EaIVxzXB/yjiV6PUlsx/OoYLi2s4sknH4NtdHH06BGMj4/D9SpwgjGErWW4BJOCKgx6a4QdYQJwLGRRh3ybAClMZKknRq/fRb/XR/34CSQX5zA3v4bnXzwnvh8HXnMQjbM9MWVnco7rDpUKVb8tkSaTxK3O996Rw4jmyHS6UHg+kY3cRz/qCQjBNQmB3HW5RU3ml0wBfTiaAHdZuT9HJgLn6OGkeNlRi5+DWEpjFOBY2n8p7SgeXgR29Flymico4NoBHMeDYylQUhaTCKDW6SqjxjJx4fx5PPPsEzhy7CCm94yh2VmF77sin8pbV38pMW8qpBbLpKECBQRSCTzUJm+A018VucFOr4lu2IPRGIfRacGiD2NELUQTBvsF/Yjoi0lWOuWp3CocOxCghtJdykAqGq+sZwZlQyo1td0cvNsYJDK0XAeZhWcU24r6+xAdKv0kBcsVWpkCw8pboUeUsY1Hz64zxOANCvxsGOE3/LbuMVRAHcN9SSQ96W1lCQOSfUnE/1LKaZmF/GHBVKZEGwuLRAmTgCbHqARh2tciFDLDLEcYj2RZsT3wXpVBoPKZlx+bwOPhNxXAHvuhAs7i+ChMR5WcLMZ6YV2ut/fgtmPCRumfbCnYOuSxROCHzKGS/6kSf1Jxs23At/NIkq43GN83PQHbl/lUJPB4ftMRFr9305h43/WfOiusF5PzVtyV5Llp02OrL8COVZmGNekiORUhXL4E9/B+5IvzsDwL5uE96J89Xfi+EeAt5hUCAt443BNj6D9xSsaD+ML5QraUdQ0+jGBM5nHTn1UWl8jw6fNU6VX10ZPxPdNxkH57IrzoTiNvL6O/FgrIYdUtpCbHjQze0cNILrRhOi5AKexoRRlOeYpTZ+fwxb/8HN71rneLr5B4MZmmAEif/c3fwt333IN77rwDf/XXfy39/7ve+Ea8770/g0/8xr/DCyfvx+f/8gv48X/+ATjfFuHzn/ohvPGnPw4s7sFv/t5v4nvueBvS5y7hP3zhr/Az7/pJ2JUqfvanfw4f+dfvxe/97r8TL6O/9/e/H4tTi/i1f/1/4EM//lP47G/9Dt78gz+MhRefxN98+Uu45567sXd2Bl9/7CR+8B/9AD74wQ/iI7/8MblHHr/+yU/ie976vbjh5lej21pC4Lu47777xCvp7W//pzo+y6FFEQMJxbipQFJOBmdezJ/K/OJhVadFupDsP7cyjnZ3Fb3uGsZedwKBGcCLHYTn1+DUJ9C5cFYKwciadI/uw7mTZ3Dyob/Ba+68B+ONBkwjknMr45LMUA9WlotPYauzhlqjCrfiyhzJ9i6+kMV+80oYSC+VVHLZS7gmFMZ42t8ADus2uRSu1Xfvtv+58pFy8zD50gBI9A9N25e2vIwRgHTNT2f0wVEERhEYRWAUgVEERhEYRWD7CCg3SETThooj14EJ2TjKBpKlU5Tg4h4rhmtHcJ0QjtmRBfT6sXGnyoRaknCBrZW13M9apoeKPw7PCWRBLekSLZnWRWshX6feGluY/F7FAy0TT8PJ/bIKrVwcD0vW8auHJe1KffztTvnSAEiFaIj4TujTYJJFK3c1JqyQHD5Eum4EIF1FS9jmrdcBICm7QiucYfrahrNw4BwiHSplObuBXo+SPi58PxGfhjSn/xL9Gq5DQuf67/5b/hu+1QCky4AVkZl0VPIti+HfPI3eyTOSFBNPLpGAKqRquD9ncqtIfrFS2px2kF6YR8bv4dgYp1i5NI9KfT8qQYLMyWAfOIDo4lmY7oSMDmmf2vw6UgjDsrgGnt89tB/JQiQsos2JOSYi3EN7EJ46qwbvwi658ipQfsYMxmTDXpo5iwF2UTG/XoAg5Qao3HUc/cfni/vtwXDHgLApSS8zmIXpm0goK1cc2hU3ZTqlAWQb2KPCHiHThpI34mOjBxPjZG4y3hCPFT2Y8Jf/DfV1GVvZP+2KmIIzkU2PncWVCwIM8Z6YHJb5yXBgJZTEK5hJxO/tSPyoyDYk8BdFMbqdHjrdLvqhgTgK1VPGdtG46Sb47RT1WgXVwJEqcJWSy2HYvF4XeUygLReGWeXbjknFee/B55FbNal2pwG7bbvC9tUEvKBBIiO2YV7Y1GFKCSq+V4syNGFZehqVEmzr32HA//a9iB7OlVFWto9tQCSRgaMcUZJp4tsw0Q/7CKOw8DqKsbrWwnPPPY0w7KNSn8Dh47djT4NecspcDnxfWBOlLBb7SEZmA8GSnL40qYBIvBdKeNFryazSm2gFXzt3CoFTwavf8ho4PQfhs6dF/quc90vgqJzHhSkmRSWAM7UfSaeNPGoiTiOEEYEvsprIqGGusfSLUcih5GXwu7VwgJ5UQw+gACc2PpFinl5vjGVr1Z8CdKjnYelXJm0bZK6YAhgR0KFEHX8yIc9zixeQtOEMvV4Pth0o6JlEeOzko8KmOHHjEfWNsiiJRg+cYq6Rm+PcpQCGro004SyASJ7DsRqwshTj4xMyrzEuPVQQd+bguhUYKWW+DNhxINdqVww4VRcWY887YiV+IatWsvlK8EZlvrje4/rOBQi6Eqi8xkPZV/qfjgMFiFQk5UtZQJGMZX9lvymkAq83QaoShNsf6wVIm8EaAmnKKDIoEch2nsSg5BbBV9d20KiPS/9QabqC6SzeazpOKkRGRhIlprUIhfJf7EsijzkAdbcYVqUIgmPnzgyssrBrkMSWZsrrVcBYGY7r0ovuG6tIJ08jePLbED57Rti160fJZCrYkE6d/I8BU3SrKF7X+ppzbRbDmd2HZKkL57UKHIZ/uzwAkDj2W+xb9LgkI8Wqwq9PIFqNsLZwCXaeYGzmKGC20I+byER2jJJ46vMnJlqDugQtpmBi3nQpx7ksvnoiMYcY3tEjCF88C+/oIaRzsUhSFjwsHQOK9ir9hXKn/F6y1sU2bB+y1hK6TRu1SobEjaWQgYd/wxGkF+i9mcNIExnPuMbk58+dP48/+MM/wAc/+AtIjRosI0Hcb8P1XXzmM5/GP3jLd+PEieP4wuc/D9MK8Ka3fBd+5r0/jY//6ifw1Mkn8aWvPIh3/cQ74d01i8/++n+FH3v3H8Nu1vEbn/0M3nzzd6HfmseX7nsE7/jRfyzz0gd/7ufwK7/6UfzWZz6L7/yu78Qtr349/DvreN8P/yx+8b0/hYce+hrasYf5M0/iNXfegYceeAAzM5PYu3cv7vmef4j3/JMfwcf/7Sclhl/84hdlrP+et74V/YkG/vDXPo2o38LU1BSWl5fxzne9E31Kyxbg9ABA4los7cm6LO6tbCgg5HPjOOffdAT9Z14Qf1IcmkY3ayG+1Ef6hsfhLt+MKqYQNCdg5j76F0L0V87IGJq4E2jFbTz0n/8Ct93xekyP2TAppWrSL8uTsdDKLZnHu+0OEsuH78awXFPGVvFvLJiaV8pAYpHStYyP2wFPG1jzm9d/mxfcRQd8qUGsaxzqL/uYFGwtXNi0CFJwagQgvVRRHn3PKAKjCIwiMIrAKAKjCIwiMBSBrQEkXZNL1aZIuzHBoBJwytah7jw3uT34TociMkNVpEOaFaz0KipsU26U5bxMVBhSoVoNxmDmtIJXDfcBC6kwJdfN6fUl2L+VASRGQxlIulHUpEBZfa+VYJJIYmJnKP+gyRdJJcp25O+sD9JL0ZOvE0DSBH4upvVZwmRkKY2iDAEagDtMksU2OmsdeJaDaq2K0OgD1vYCOiNGkj7cbwqAdI3tiqCKs89D+MIZvXZu/LMYptNAShNo8ZyZRbq2ICCH6Y/BmXYRn1ukkRCsNMHqBTKNaggqEbyary4XdlWSQqBkDQPCBFVh1MIEcAkgEdxxb7cRPU6j8C2qMunpQ4+HhQvKnKJcXSHzdiW3zM+4hybERyJdiBQcG9i46+hVHpmRC4AUPtsFZVCTlYsi9yYVCKI+ZSCXxFrh41F8VrgJQ0CSpE1zZU6ovCkTl0XBwRYVshwmCcyV8ZaxVU6oV6Y5ZmV5MklnGgGyOAZMJuRDrKwuICOj1qSsFD1xbKSRJsTpnWLnrkjP9fbWsfTEEwijSJJc/MnrCvwAY+NTqNcb8FwbU1PTsOozhT9OwSLSCKjHX8lAkXmRyXwD3tRBmImFPFyAXZ0t2tRZGWPS7qVBlBnvAf48BPAMJ13L/jP8N6mELh4U5dg2HLmB4HWHEJ2MNrWhzQnwsn/Ss4ceUur7JFyTPJekNn9PkhS2WxVmyKVLF/DcC2dh3dXAic40JsYbur6AAY/m5S5ZAGqqrkk5Fp8QCCSLSNlWIv0XhbC8Mdj7xvDYM48jPhvidd//7eg9/aIwUgjAUE5IwSOuLXQs5ncPmE0mpduY3M1Fqq7bbYpHk2XTk0zZOGR4EKzcKPNXgHcFU0BgpQ2sIp3VCXoWLW4jw2bTe6X/DjnhUbaWRTMWwVA4qFfH1DtLvo6J5fW4818lAzaK+EzVS2RxeQGPP/51HD56AHv3TiIWOadM2F2Micrl6uqCSc1SMo8nEXCN6y5KCkIl+ipBVYofKKfHtZvf2A8j68EkK6ZnotfsCTOvPt6AXaEsa4iEcmAEk8TrSxlC6/KRpVdYDsufgbPPRfiijplXe4hEmHRsJg01kiqrKFwe5R0Vso5wxpH2FtU3iACSZWyvznjFF1L2iy2AGJG4K/+++XU+A47dqbAUyAxh+5ZxjiCy30Ct1kAUKcBnFVKHCl6yRepK0XQLIFCKrrSdCxNT8eUBKDlojyWzvQAM1YOuBHZkIbrhzgkUqc8QwZh1UF5Z/aUs9PrYEHz7PuR2H9nzVcQXzsm4oMQGBQwNw4FhKMNKWDIc9womzlYhvx4AqWQnuPsPIG0mcG+nVKOF7lfOyqksbwJOvYKk2UKWRewN8KcOILEztB4/L8oKlckZAWCTvC++e3ZlHGnSRyYScwlMAhWDQq9iLc9+Ket5ZcyK9myewT92CCHHv9pe5GEHedweSKWWQF7pCbgOICkDzLQqMBIbYc1DZbmFyAqRW9qmrOo+mAlZNl0FkMgsEZCWoKKJj37so/je7/0+3Pv6vy9+tpRR9Xwfv/3bv403v+lNuPHGG/CXX/gCrMos3vS9b8H7/9k78JFf+mW88NwL+Mu//Cu8450/Dqs+jZ/9nX+BT3zok8iXE/wvP/Ve/Pc/9IPIMhNfffo5vO37vgemvwfve8878PFP/Ar+7//r93DvG96K2191As+ePodPffzD+PjHP4r5+WX8v//p/0Med/Dud/8EPvkf/j3sS0t424/+KGbfeAd+4jv/W3zsYx/DubOn8Ud/9Ed4z3veI/f4+Nw8nv7KV/FD//gf4cEHH8QjX/safuzH3l6M5wUgOcSg0fZmIaZ/1JDnrYBylCi86RD6Lyyi03wB/k37kTdyJL0UvWMPwF+4Q/alrlWDuzQGFwHaL57S52kFWItifO2+r+D222/FRM2GLfMI4HuBsjszE4gyNFfXMD57FEa2Kvu3JA4LFizny6LwZmf8uVDu0CKFASO4WFtK994BeN8JeCpfKwG1soCgLGLY3BevRgr5iofOa33jEDN1y3ss2fE/+b/+wc7w+LVewOhzowiMIjCKwCgCowiMIjCKwN/hCKigi1aE0qScW56iwFFlPsrMW5G5kEpPAhdGCsvsoh60YaFTIE5lja4sd+VvWvmbq1cANzsmjcrV1DjwG/ApawRHNvQqL6OHbryHNrbX+Iy+lSXsJErFRlwr+ctUkiaK6DHARI4khopK+pJ0lEtiS1TyRwDSNbYN3ZXtvMXYrUJZGHLMhVCui+bWCVkd7B+auGQlKJNo9I5I+gm6qz3YXhXBGBMRyyQf7FIDfD0398r/7DcTQLpilk65YWWSjZXdYpRdSHSI6dU6A4ngBhNR7oFpRGcvwt+zX/yyWLXaWVhB3MsxfusUkvNzpCPJfp7AgsqX6RipckI6PJLJVh6VO48j90P0H1gqPCrWEw/y9k3XNZyQuKKWQo+N6jS8W330vrZ8WfJineFTJLZm9iFvpVIFnoWrcgqOacpIIIDE0auQ7NRRf4i9p1dEcIaYExOnKYNQJFxKoZXSt274+jXZoX5MKg+qP5XZWTKROG6aMDImfPgyZYQStPoxsoQSTXq+LDMQ9vsCXIT0QmpTIihG5e4TiJ6lXFoTjenDGKta4ucjLKGB99BgNhu6vJI9pNN9JGYAACAASURBVMwqz3UFMDDJGsjCYi4uPJWYrJ86BOeODPFDBpxZD/0XNflZ3r8CLIV8T1FyQEaDwDKSwL6CJytjYOHVUkgvisTNlgw1jeOwl0s5RgorgdXyNlkomcSN15GkOq85toUwznF2bBXzf3ES995zjzBvCPpQeisI1H+E31d6wbDwhOAS20EckaERi9+TN7EH3ayHpx99EounnsC9994rfkd8L6VB+V383tKDRnyqpBPp2oPV3xy6+1FXJNpCSrSZBFmUba0cOt4mgb0iD18k5dUzopi7CxaVvnk4+V4k5gfzSzHPDBL07JsZUjJYuZ4q+zcr2AeePmQbNKQNkskgpOMCVFdmiyas+e+wHyoDKc+kaOHxk48Lo+rmW07AsnmeWIAixpnJQib2ZW0mbbVg+BVrLpHPI8OiYPjZlo3AqcGxWWFvIaf0FwEiw4adWECSS98gE8p0DFTH66CaFtmB6n+pYFW5htG46rMwnRrs6THEF89dQUPd9BaOJaX9JvtQIY0nQDOBFlnLMvnuwD96AIZjoPeUJoJVBfD6Jewur3Ao1xNDAOIQ5Dt8BxyLCFoSQOL10p+LspcssqpXJlGtNJCI9yiB7hzsCwQ1pX8QYCQbRh6hAurKwtJGqklzA2nC77t8EFAJT7IZy9ekZV0GIEk741qTcxDHA/HoUgBOFAWkIKBo91z3BDPI00QLE+hb5pQeUMW1mYEUQAyz/3d68NLmWWhwmVTg7s2lTHoL69e04R4aR3IxRJZ0gaQnnkzB3io6L55RRhLLtWb3I7YyRE+dR6XmApUqQkrhibSjgdyuyDjCuNjjdaTNGFlvASZBA1mjGzCCPSLdKvNIUVZB4EqlVbtSECa+XMUWR2ZD6f8cN3WfNNiXsbCB7Eu2ZHMC0ZiNyrKFKJ0TAIklZOzPluHA3z+N6AxlNHW/wM+5vicspD/5kz9Fq92G77potrv4hZ//eXzyk7+Gt7z5zeIl9Od/9uewZ/bje//JD+Bf/Dc/go/98kfRt+r46C+8HwcPH8Lb/8d34I//0xdw8cIcxr/Tx7nPnccP/fDbkfcW8J+/9DDe9Y4fQW7V8YH3/TN85Jc/gvPnL+APPv8FjFtj2Dtu4G//9j585CMfFgDx1z/5v+H2V9+JN73xO/H5U4/h7F98FT/yoz8O7+AkPvA//Dh+5Vc+ig/94i+KF6Dv+zKO/3c/9MP43d/7fYw3AmG68njXu96JmMUfQwykyzx8DBcmvcDEZ0/l4/h9zm2HEc410TrzOOldwhzPqwQEA/Sf6MBwTYy9ZhJuq4H8Qoy4u4hupyPSsc1WhJNPPYvbb7kBY40qLPahYmzl/tZ09wqzenVlFTOHZmVdId6AwnbjvGMiEcC3RHm3b8vD619lTZ0upqWCyb4D+LqZLb8Vi6iU+ZO2K/9XStzqX0qvsm8pBtJ20qab/j5iIO0+Ro7eMYrAKAKjCIwiMIrAKAKjCFx1BJjQK312h7eZJjdJUgms5p+SUCn9eHUJCyPvYLzWgQ0uzvn65RtVJnAo0yHmykVSXSvJuWFzMV7ZI5W2pcScbIQvW8he9W0NPiAMEf3CDTJIZdKNrzDxwveUycjNnki7bXCv9upKLXjZKBbFm6z65R5UpASZQhBJ9KJKf5AkXpeLWk/gjWqsrjb+G95/nQCSJDisokJYPAdKPxQmcPh3U+WwYvql2Ij7CTqtPoLKARj5GtyqgVR8r0bHVhH4hgNIhVcPE+gES9j1vGMBek9o4nHLYwevjg1sEGas7QDBrTNI5kPEc3PwJvYBgSmJrb4Xw+vYCI7UkfZiRAsEC8jIYEJIK8vFU0JsVgi9MD2qUnlppw3v2CTyKBOJOhmhnTpMj3IutALoXl6tegUeI1vdLxMZ0emWJAmlUrpAszYCSPSEmECW9ARAoncGJXsEQCoYSDIql95EZQJj0wlpog2RBSKYpizWQUUx5VELDwTDqYnPwUByjVXfcoIhCSWeq/j+EgLhGMs+SrAoR4K1ZhvtdhPNtRZC+hjVxpE1eQ8RHCPDWL2KiWoD47M3AlUbdmsVxtheIGxJQpW+HMOgc2lSbTH5LrJ7mnzUpC8LKoq5iaUAvEeRMdWKZiYdc6uCyp2zCE+2YNUdxAsXC4nXYj4rKt0HiR5hpxbsYZmPh0CNoamiZIuVEqn6ULbwJdg8PpaZzyEmjc6X64wE8WJi8jpN0e+T/aJtlzJ/jldDnJm4/8t/in2zszh65IhM0LY/ARt9ATUEPCqKSQgYkX1EcCKJE/HuoJTjctrBCw/ch36/g8nJCUxOTqJSrQjDplarg6CH9j1NXJf9UIE3bYMZn3d7UaXqciYWI3mv7RRsGYIsNmNCVosyq8pnW8Zbo1sm0IvGJV8/DCANB758HgogSYtUI5gCWKWXlS0JYT7/atAYsIEEuJLOv96KLYLTsnihFxKlDi2J1eraGp56+iT2H5zB5GRDSBD02AkqBDkdxGSGWRZsi2wrZbVoQlNZLNKpCRDIOs2B79RR8SmBZYnEL0ckm54veYykT3ZGJgylqBch5ftdA9WxOpI8BtmImSBk63HQhPnWaxdh8w7LJ2437HJ9xHVSIaEm0o4l07CIEfs2GZz+XWPIL1kiIcYQliyl66W4KrC/2fNqSLZQ3qD+NhsPHYu6va7EkuCMjPMpi08cYSB5XhV8vuxfHBuExV+AQwSqOY5EGf1F2WZ0nc6GKnAtASSuOyTZvinuQxeyTlzcCB6VoA1BVYKNUdhBFPdFGlHGYQGRANvxCoCLoKwpaxx+Vjy5pL2ynSuAqAPTOgu1ZGHq0KPSb5uPXRlI0p0dAYjoe7fh2BDzTDwJKVNn+iwwWFQGqjMFg5KYZhX95gowU4VrObD7GcJwTiUdTQOu58N0xhB3luEfP4B8JYP/qhriZojeydMDLVH6Jzn7fCSLsbBuVSoyBVyyiFvCIhZ/Phnn9dGoOxc9cggWKfhjmQGMijKXc4/FSU0YqYtex0G90UAezSHj5GE5cv9G1ILLdQDPWTxxAkiO6+o9WL6MsUbSEolEi7KJ4qVYsOQME051HzI/B1YXEEcRghuOIj51UeRJ3WBaxmGO487rY4QP5EhMA3ZvVT1r6VdrW0hA+dGOejPVZpCEbZx+8Rl87s8+h3e/+10qoZqzTRkCyFnT+5AuXoTh7UGveQ4ZHNQqjo7PlC4lQ5cgpQCW6pnL65a2H4cbCg2HPXwEAJc1x2IB3LUBu6ZjuOPDmnURnmuis/I8YMTKDG/k6D9/GrblwMgtVKdOYKy6B+3F00iivvYlw8LySgtPPvkUbr75RkxOjknBAVdi0kZsC05lP7KleVlDjO+pw3J0LiRwRa9FmRuvhoFUNGr38CFEZ3Rtdy3HZj9MmbnKwlBhQCdDAJLOdQTfr0bm+Fqu66X6zIYxhOv4EQPppQrt6HtGERhFYBSBUQRGERhFYBSB9QiUlcxlMWf5CgEkbnBYZSqyGZKk4D5JN4NSEJh1MF6PYBttGAa9X8pE+PqGlQkdqRITGQZ+l/oPcFGahDmmJmYlQUF5I6nEHq5B31ANdW1Pjcksld7b5KMhSTzNNgx7Hsnmi/fOCkORF9oZoNl1g7vFZQ9LLA0DSEyAZMU1Wdz9XZZUXffxKEVDRvBRGeCyMv7a2ol8agtPqQ3Pl4miYYkXylJIgpOJON30qjdFphI5RcJPmBOyYc/gWDbM1ELUMxFHCWoNF6lB82xWA+vTlKrgTVIyJRFwA11pq/fJfaw3nJcgKtcR0Ov/6DcKQBIpDFYHi53VtPzbPTopUm3ujT66D7y4682UfbLst5qw0uryQSu1ffj3TiG8f04SRh7PO95A+1wTfjUAolWYjoXgzkOIFntILjWRRJQ4YjsjCFFIWjIhQf8Zau8fPoSsmcCoWEguLUoyUnyZ3DFYNQvJMj0frs7vaKebpQSPvc8Xv5kSgFgHkcq7X09yc2Pv3TCL8Ony/evebmVyVdkJJVuobMQQabjcrCDuMw6heGowsSSJbX8P0u6CPjMyu/rrnj32xH4krRUgpbRcYVJe3JReWZHIzwhy9LGysiL+Rb1+KAl223TgegGmXn0jxt0x1OHDSFZljmMu3GARezCF/tpF2EENlpPD8lzkxfkEJLIskbQbVBqX2VqRctKZl0mw4UpfTZQV18ccfsnKLefC4aJlqc7XcUvHKTXplhRy8bsl45ICAzLGyOv8P22twyb3G565YcEem0GytslfYPhNLDChJ4/IXCkgpomyGIZlCJiTiOyZYh5RTAN3lY47c+oFnD59Cq+99y7YrgPDm5ZkKZlDlLIbzLt5Lkl2euUY7hTS7iJWW108f+oc2qtncPTYITQIVMSxyDLx/PSdIqDE5ygSdGW1dwEelVXoSRYiSrtIU03eS6sr2GOCkxUgn97yOvCkv2srUibHVsdmAKlENspRYp09tM4yLAEcroK4FrIxMTEj3lvyHrWdUdlaYdEwoarPnbhyp0c/Sgv9KJTk/sOPPCRt48ixg/A8E72wh0olkKRyLOwsergUHjYE/QhEsEGxrZFpkUYy7jimg8BtwLV9+V4+b85VdmUGZtxEHEZIMxM2LyJJkEQ5+t2eJEyn9x+C4TaQJhzDKPdVxqpkGxa/myq7Rg83kuEM30LWT9E/dUGA3eFjwCkk+CvAibZ5dQlafzZl+87hwr9jFr2HLw5k2ITNgxweJf3KTw0P4PI1m/6wAZBQQEyS8wUXfAAalpO0kaPZXBuajIdXa/pvrqsdv4YkbMq/fa+CwKPkIyXSyEZzBMDJxV+M/ZVgEdtDsa4VulHp0aWDg/qjbQa1ila85YKREd3UjsVcLVKXpTREHPeELcUks0mmHsEi20S/T//TQmKxBB7VFHLQZ8RDzqLUlwuHQIaAX8qg4ljBo5wrNyerr2R9zbmOcqhkNg2eWfmsSgYT+zeZKHyP5Re92YR/86yMD9FyCLgWzJll4NEx5AZBkLYwHx3XFz8298AexGcvwH/VESTtCHbDRVbtIPzqmo659EC88aD42kXPtZCHy+u+XP44UhZciAcP52Kibx4sfwxZ+1Ixj7IYQwEkO9gLl4UrT5+FPTuDkAy91EBvLUS1MgFvYgKZayDptFS6jlKUQ5hsKWHHRsM2atkurAN7EV9sIzVNBEYfYZ+Sqqn0W8FB+fxM+tL2pKgicyZlrHFvHQf6uRSnGIEhbbH99BzMPCSvSuZDrnEdx0Fo1FGxI/zt3/w1FhYXUa/V8dWvfhXf/wP/NW688QSSKJZ5gWtjroczxpXjUZwIA7fbCREbNYxXObZxvo+FVcp24gdVdLv0PFL25Pq6Sq6+kHvTedWq7IW9x0OvkJ5j3CuvPYj4VAKrbiO52EYWc85fQky/PZlndRThfjWNczTqk/Dsush3drpNKWCwnQpa7T4eefgBTO/Zg+PHDuu8y7HE9WE7Dhy7DqsXo7m2Bq/hwvEUTE1ELrRY5xTA927t+6Vc/5aMevYX8bLsLGoBI+c5yiwLa1CBo3L+LdcfA3BG5Bg3jsfr8+MV7kZfau/eYbb/ECN/BCBtszQZ/XkUgVEERhEYRWAUgVEERhF4ySKwOQM6qNXdSmaLC/aYiuKoBgk8tw8z7wlQUzJ5uGAuvTrWr7FInMgGl4tqmmjXUfEakiDVrSclMzLkSSndpJt11bXWDTRZH0x2MEmhOYMyaVYsgIsTikxLCSAVf5NziDTH5ozB5ZHUjQoBKPUX4CZ/+PPrGvdX/hSGJTnKS9ic6N+YmF1Pulz5WV4h79yOAXSZaftuz2pzBDduZtY/vf53OUXhzTDQEymRmi2TR7pR1famP9eTWcUGdKBLopXAUiEtldzM/mWS8JIq7jARubKoE6NSqaFy/ACilRayaEEABMMqEkdyHmX/6Xmp56UV86zkdJ2KypiJLCQzD+qPxc01q5mFAVWmsAbfcdVbvm/ZxnQFXfiKrn24elH8HgggHBhHfLEDq+FfbtRbPo6iklh9EIpEHpPqRgZ7ei+ihSVJKlDmRBLVSQbvCL0QTsu/meBvdZjwS1GvB3CCAMZUFdlNa6LDb/XHEJ4KhQWTFhXahsiWrR+mrX5G3o1jiE6RaaRJuRJIIoj1UlaREmyz94yJx8X2EpDa/jXhbMA/chDJmQvi8aGeNkxE8CoTGYZVGlVlpZjMoVRTFKsslu34iHpd3H///YUfhPrhxLkHQ0A/ZlZ9TQ4WB1lZcXNeEmtFxxm8VqT+5fc4CuX5BIGPWq2Gen0M9UYdtUoNbtCgKwbsfR7ic2vI46b6eDC5T6ZAbqHfjFC/6QSc7iq6UQdBpYoo7MFxXGX2Fp5PKttXYtTrQLF4gWw+rjbBUr7/an/u1DMMC8Eth3Zm3um0u+NRMoBLnyhJgNsOuu0WHvn6Q/ADG8duuKkwp4/gV+ow047EinN7u9lBvT4BP5hA5fABnP7KQzh15jQsJ8OJE0dBLozkPU22CWUv6X8q7cT1gut4cB1HGWJMdmYJorCPMCQTgOuHK0t8DZOv1qet7ealoe/c9nlyzCiff8lSKT4nf7dQq03CNnykiZqauJQE4/dlTGa6ktRkn/J9F3GaitQik8KU4jt/4TyeffY5HDl+CI6bww8IzGWojzWEXSeek+XpWLAiDHFKOvZgBnuK9h7ARg++W4PnMPGeI4p76IUdJLkLy6oIw9CcacCsWsg6GeKL8zAzW/6zzSqM+iScngHfJpibISbTziQTD6jMHpZn7R6uIHXXxD+EY0F37EVYvWkkD1eRRfNDKmkpDDLeSuYGE9E5EFPiknNe4Zelcna6xuQ8aAezsGIm8A0BoVMksGRw2prLrdO7Act2JMbCqiOTirJ89CpKYqy1ViXhT48c9u+BTLO0vVLebfu2xVOQAZbljqwrbUMBJM+tSFFVxjawAaC8HICScb6UQ9uuJ26zxtKlCp+DresT8WxMZG0tCgFWhtXWokhwyX2yr7FITApXinYvAJ4WvBTcyaFdg4z0BTPKQsWvw3fpe0aGHWUUeY5CrI3AUn0CyaoyaMpDJfK2PuQKipAUFmHrXblYDkpBmmkhJbBfsJwcu2CY3H0EwdTnhCN1fv5WeFYVGF+B+dh+9ObOCOBNcIPrdcOfEu8/gj0sVvBvqyN6rgPnZhP9h5siicc1lzOzH3mciYSZ5uaVCSuXOaQkIK3O/f/Ze88lO9IrW2ylzzymvIE37Q2bdkjOnbkxcxWhkPRDPxR6C72F3ub+1Qvoh+Zq7nAMyR52k91sA48CqlDu+PSpWHt/eU5WoRyARqPFOckA0ag6mSdz52f32mutDvxLSyeySuo5Nn2i3ndVugu7sDE5TOFF6wiWQ5ROgWLIogndAx0ficzrnQZvKp97Yx3Zs1Se5byhz79yDdZbBG0Ae6cDy7OR3BmhMBKxBJhlhWq8vsLWggA/+/v7eLr9VAqmlpaWsLp+BdGlSxhvPRTgyvEiuHYBFnqU4xhVdiCAkmO1MIoJRhfwHBYisEAhPbF+6vl5c9ZWghvXQZyu2H4Cb+Mqyn6C4OcRyl0HVZ4jeUhwL0aS7aM36GFj7YoAR/3BvvTtVtRBK2gjy2wUWQk/8BCPycCz4XoR/vzFZ9jefoKrN27j1s3Lsj/kDN+mXxx8uKWLvb09dJe7aoEl1kjKEKxZySKDetL833iw5xjsDTnks2de/S3XUVxrcY6s+xJZRXawinS4JQUb0jTtAGU20X2FFFwoKMZxVO7SiQxDsN5nKVjPogPdR502CNVj1vGxy7RWUygpMpO8zDEW4bnre85XbjTznm0EZQ4gXaSFzD8zj8A8AvMIzCMwj8A8AvMIfI8RoMMLQaRWmCP0B7DphVRqYoCbd9L0px5K0y2ALkBF0YQL3IoyGKFJULThWp7uaVQzRhJwulQ1aT9u5piEMpt01Xj/HgAkWVgri0mZSyrT8zIAUvMVnbtA/h7f5xv5qgsDSPXdNYGiesvc3DqftGFROcCjye6Z39QMK6rPPaLVqF98gpRTnRA2HzAJ8JpJpJtZJvcIdMoGTnwEVMJK5O1KB8WQJu4+Lv3vX6Ma/A8Y//Y+siKG5VGWRf0bKN/FXsBNKvtEDV0pnqoJCkmqiQpNQ6RJ+o/2HE3OmxheLF/6RprDi37p6+w/U1ZSo6rx+P3VUjQ1gFQHmT+3uxuS4CklRUUwvYS3fgXFzlPiJsKaYKU+21YQBWgtXQZ8H857IZL2ljFDd2GnC7BKF/GXQ5TpRKVwyP4wN6NyUA6C21dhhzaSb/vSfgomiF7nUYOlmkqo76bRyLRNMnHBSnp+YgogSSU2ExVkS4nruMp5CRpAyZdc4kOmBK896A3E1+Wtm7exsLggoGqSJJLgPfG4oDwfq5ulL9ITx/RLXo9JuyLtoUhHaP/qLcS/fwqrotSRKWCwyA9x4WYhive6qEob1qOnEgYyWm2XSRtWUSuYVwNI5h9T75HzEkiv8/Wdd2221ezZGQykCwBIMteTMQGIJxKBJFbDu2EXd+4/xPbhFm5d6sANyJyJBSxKx334noPJOIZlt9lo4Fg+emMf2/e+xPLqEpZWIzi+FoGoHxFEYonMBgWPxMlnKu3FJLn4sVQlUsNkU3DrTcqHsnrfeKdMJYBrcJE356IVLsL3IqBUthHZAtJfKspQsYBG3yLlowhCkNE2Hg8l4T8YDPDtnfuwrBJvvXsDNhddNvtjjqjVksRiXq+fuFJzO3CX2siePYLb2UQ53oPltFFlQ5F00inEIDdVKtKZzlqI+O4Owp9cRhXQw8tG+jmT0304pYvQbsNzl1AmOYp4LGtCkV1zIKCtc3kDTsfF2x/+C5jK/MOTd3Bt8yt5n3+MXSzc/TWS+4/geGSwuPAIFPLN0leLXkCUzaKsFceSOieJHFVJOSauLdVzUzhdTKQSmKzI+C2kbdSFF9OZn4nMMtO1ngDAEN+ovEiRZWQnUjqLnmj0QymlUKD2/hIGgxQraeHTdG4y4LZKzZnZWxiIFVxhkVmonDacMkUYqvwivS/LQllhz7FqGuvhs/rwiQbzjRNkJWW8sBTMcURqmmv3JBmjsjNMkqFIfMka3CLTsO4vugaesqbZsBpFN/qUmoAWbKqk5+kSIm/pZACJYNrS5ZcGkMhAEmaP3IcsiPQOcrYR38jAshVUwqjLkgLlL1x8cuWPAr5+dvgu/GQTxcBC+iRGtvvEsFxUipXXZj8wQznCd24gezCAu9JCtrMniW9JgkvbmY0pthuezv4lYOsvokxrvz7euI4HUwKVsFXZ5x1YWYksWYJ/IwKePEVusR/VDNOj41j97qUdHvOQolxblVVnrg8IhOW72wI0+LdbsDsWxp8q25fgNZ+TR56lMt5qu6/Ex4syo7AD5KULpxyo+oPThndzGem3jwWEpaxkHh8i2riJfLAHq0xRWh7cKsRw/yncoAsv4Jjko5SCAvM+zwJc5J1rT3aiSyKfaxcT+G/fQPaMa2oLTseGTebWbowyz7C7+wjx+BmWFjaMTOpI+i1ZrGHYRugvIss5aOZSbMJ1XokAdhnj62++wv6wxMcfXIMfqJlp228jcHzZxw4OenA8B0EnRGbnAkDyM4UwmVTa8Lz5/yQJ5CrVdnixY1ZQ2Vz+S++1LMP2ncmzTgEk089ljJTCKCMlqJOA+gTKBPo8UfP5+zq+J2tsQIx32KsASM7iugC2x485gHSxFjL/1DwC8wjMIzCPwDwC8wjMI/C9RYCbMf4J/QyhfwjXHssGU9eVptJKt0ONP7IFmwJIlXgsWfDpDRJ14DuRyu2YRDs3G7WHgeI2TKqrFrcwO6Si/RUApHNKqIWBZJhHChbNQIa6uvpVAv46E+Cvcl8XPvccD6ELX+eiHzwOBJ0qIfTcduKUSvOGX0HzlIbHx+zHDYBpCuPUG9uZ/0IDspFN9ZSFx2STSS4w8R24PpJRjDC8jGt//ym+/PNHsL88hBvayKwMNr04RP9dK65VmkqTDAZOlUS6QEY1E0b/JQJIIl9SS14d2T0qC0RCeXqB70XfyBv93JvuPzNVMgNsyrtSiTZJPGU9kdcpxF+lRPTBLSRfPkAxKpDGKZI8RWexJclUK+gI2ORcacNas1CEPVTrf0bbBsY7H8MedpHej1EMDmAxCVPLbhkAidJ79GUg0ORt+lMvpNf2gqYAUj3GH+lAU9YoJeckAUZZHJHM0sSoVPNLZb/OD0wuc0wn4EC2VprnUhHPRPmznWf44x+/wI8/+UQqmnNK2zEZ6J8CIF3woWdm7nqCgLJeF8Gv2rAOI6Tf7iN6d13eGRNlAiARbLJYW+/AqSLYP46w19/DwsM1WIGFLDlAnjIRpSDG8+PHLMF5XgLpgo/xxj52MQaSSsIWeS5ygTwI0H3j/xmj7REu55TD0jIRysayEryW+4S/iWqyiwf3HuPgYIB3br+Lazev4KC3jdLOJAEm703aUe2PZQo8RI6ulvcyrEzzjoU1IQUwx+v2v99Q1p5gR/3DhG8to7jnBLIu8uxQZIPZ6iypZNd75/RQA3Q8hYnuZ7tPkbFvWRae7e/h4YMHuP32bXS6bRT0I3MJ3rR0bjESieJZ40bwriwhuf8A4a3rSO89qpdWDUW0CpYbILq+bgJlIX06gvezFionUUBhK0L2sA9L+kAHbdcTEEzu3XLknguRoWKCuA3/8gJ+8de/w6Cs8Hl/AT9d7OHztEL59GfIEw+933wtQ51n+wgdB4HtwSmU4VOFEYoy0fdIJpBQk5Qlo/ZiytblLKn6UcqWIKjGcYXycPUhMspuhJIAfcPXir4m4gVUZEiyMSYJZQ+ZOLdkjOJBucS6LRIkpXSjzMkc65zAVO/Xaw2dvbWIiiAWSTIByIwRAImyepUy34URduRorEHPYSoG794UmdHTDgH08wKe5wp7ynYVEKLP0WC4jwKUniaQVifmzf2b+U3CO13/NZmUswTxcwCSvyRgaM1AEhZcvaY+QR7rPAlpSWDzRjx6j1z85QAAIABJREFUKI2PMvoMgCRjtkdJxlgYZ3maw1rcQPHOPqJOBPglosFVlL0c2U4Ce8NHfOeBAEIEhgi4SIL6hKFC2MoGNJL5vpgcYVHIvEfWyAn+Tho/+X/zik4GkHRe8mCXFuzVTWGvO/195EjkuWwyZRvFIsFbN8RjkT+z2wSCKWt7DGA6BipN+4ABwfzrl5E+pN+enlcDSpQ6kzvO+vI7ZX+qXKGCD8r68zuX0fpJF5N/u6cqEV0dL6r+jhmvlMUXXL2G9CmLFNjOfLh5gfFwJHvCoBXB9iMDILH71t50zWdptp+6nc78vBzKFlL6NBugzHpwwjb8mwtItgcoOyWSaoL47iMEflfk8dSTkGsrD1FnEyGZcQTICnq8JcLc5JaTQDYBpKe7Pfzspx8hpHxqXiAKIvgChNnoHQxkvb64uoTETmC5hGFU0t3zCPjzOVSS+LTj+Px6HAw8b7YSpjbnU1EG0T5a/zclB8U7zXQi3eeKSZWyCjk6sYBN1A4M25h9X7YWOt/KfubIOHROUd90vDCFEgZAOnWMOt7n6vGwjhl9QecA0nnNYP77eQTmEZhHYB6BeQTmEZhH4IcTASZAPC9F6PXgu2M43LyrLbBS9afV6bWZrm6AdfMsHCZZnFLaKwg6CD0aB/uSeOP/mgCSPLWRq9GEpOrA687k5STszmMQiQSeSdw3zbiPamW8/Pt4w/mrl7/x+szvG0A6fseyAz8rCXjK77gRorFxTo+C5y46u+b0+qadTTdLNQ9IK5VFwmX6VbMkD02llSVXaQW0XcmGuoKrMBCrqOHB++gaxg/GyAc5rMEB3IAm5aqXr5gZk2BG0Ub8lWpZClY76+9kG888mmYSlcRXg02NfbYmhfjM9ky579Vbwhu5wpvuP8cBJGEkETyiQTeTvmUsSZAiG0l8KKU02n2AdJih9c4tOF0HePhMDOnTpAcn6JCrAe/6Kqobfbx/6SuMK+Dh1sewJl3kd2NYkYNse08k25rdr5a9KfbGcDfbr2S4fKGXeSQZYBr/EYC3ThIQQNDxnwkmTRoCaRrD8zmOa1vUsZwJV2M6TYZWnIgc3P7uIf70BQGkn2Ch2zVVvCb5caGbPflD4u1nDvEts214rXUEfwN4+QImv09RTrZnrFNTxGAgClilg9ZfXcHe9gE2uleRb+wivRsif7yFOEngUS7GYfJfZYB0Dmskrc+RsHmFR3u5Uy/I3Kovfh6AxPkzy1IDdlTC/uExTkr81v1nvPPuLbi/z0Wpi4UhWVoibK8L+4VJ+WJ5A1/8t/8mibf33/8A6yubKJBir7cFyykRhCrBM/OfMV4es2CrzA4rvwm6SlKMbU7XJ2/6qJnYxxPJWt3N8dlGu70oDG0yVaQw3JBplQ2tcmlk4bBbWXaO7Z0tJBnZedrPvvjyK3heiLffflvAFmFHOqyypzcNZf40GSjAqEkQO91I2GeKMRk/P9NvOaeE719FPsyRPnqG4O1NkbaqFhIBkbDVRv4kQTnekQQpx8MoaCEMIk2Ey9zlCnhDGbngylXEP/8Dgt4tpK2ncCbLcEebmHw+RnCtjfjOQ5RZiXSSIx4MgJSzpwPHdRE7ZGGNhOHYaoUIAkqOcYwpBRDhg7lLl5D1d5UZRBKvkdYku5egkLYd0zUJYpBhYfol16WU0qSPCfOv/eEh0nQibZXJVgG4XRdhEAjzghGfJAnSSSwgnsM1Ktu28Wji3zJE8utE1pLrAI47noxzvh+BawZZG5M5ZcZNvTuzrmgO+s9J/c5atHflmsqMnnFwbULgiwwrOCxwSZHmEwwnPWFYqccaWQiGSSmFWz5RGF0XT++lWaEyHR0MA8maMZAEQKKML99/LmzT5mH7yyjTg9mPLuhBWolUdaEysl5H/QyrHE6lUnlOuCBrKPpODvb3RDqx+3ELxVcFqkXOp8+k+M1l/KMlJIePUNiU0xyAnn9HQJi6VsSAMDXziLK3JzGQ+PMqIyj5/HEmgMTiOkq8srXQtykr4K1eRv/bh2gvt1CUI1IPEbxzFck35j3TV/Hdm0jv7ct3CpN2wn74PBPppPsRmbtCvSApyyeHyPmuCRPQ8jumfwDuygqS7Uem2E8979hW6EPnrKwDPzpA9g+VeBtF79xC9uCZgHhWax3F8JmwBKPbt5A8fKglht4i7KSPeJwiK120l9aAYoDKC4B0oGwkaXfNY7awdbobAtKIDKIUlpF1SAYT19s6JlCOsXQXMBo8QlI68BYDJHtP4Njqn8dHUOlIH+3F6whQwuWMI8BRhiLndWykcYLPPvsMi8tLeO/dd4U9zb7UbXXEP7FIMoz6I+RJicXVRZRBIbKdjuWJh6Mu1olmn9k9z5WIPftsnevoHyV1lm5XZUn5TPRtpZSjkTHVtdfM/0jlP9k9FcA2kPf067TXciRtgF8nFt01Nx6NPZS5ksxpZxxcN9KLUZoj3+sJANJcwu68VjD//TwC8wjMIzCPwDwC8wjMI/ADioAo9VspAm+EwIvhudx8p+rBoilvIyuhm+J6E1zXK5IhIQkMU+0Uul1EYVsX2kyCF2oq2wR6tEq9Ps9c6aUBpLNX8FMT83rBO70XXWyLxMgrHG86Af4Kt/4DO/W5UrWj93cs0cIEnR0soUqo8U+kxbzHaXJXk9mKtNQZg0b175HP18m+2edYtasV9Z56PhBopXkwfb/YpgutQBQrmJIgkgO7fQkxfSwe7MEtxvB9B37kSWU181osVmTBHuEiAYfKUjTm6X3BPSkTia7k6UvZNKuhvCZYtYeZhL48Y91vfmCv8QVv5033H02gNUHMGQOJP5UxjFXmVSIV9GUMxFkbZdHD6v90SX6PRyHQAdIRJZI8ZI8eA14b0YcbiDe+hRuvwslaSL/KURw+g3/zCtL7RlpMmuSx6mJWRcuPZ55ALxjWi338xERms6/oZXScVC86kZ0iQFQVmMRDxElfx3KxB9DxlFXVZPCkWYY0pYa/h8HhCHfu3MfPf/oLLC0vC4Ak7Z0Zn1c4KDFEg3SrGEmyVslQDvy3r8r95vd3JY7Sc47NMfwREzFM1A73xljYXITziz8g+9ePkT18NPVAEik7kc06Bh5xDDk7f/IKT/aSp74GAInjEONKZgYZSNLGsxSfpzvYfD9E9CXN0gvxXnGdALHVRrr/WOQOH+/kiOwxPnj/Q3Q6XRRsDz5wMHiKsKUJyzoLJ+uNI0xNTYApUESZQlOBbTxDOLczSf8mD9skyKeJZNOnlIFE/x4brWgBraAr4EvtXy69jJ569AgpyRpRiTHbSbG/vyNygOrJYyFOM9z55jGWV1Zw5eoG8iIB8+2UK6MHBvsR/01WneSqI5Wvo8RSnVisvf40Vhbs8JL8VxE/RXDrOpL7W/CvX4HT8ZDeHaFMDwXgJnsniTO5T994+xBACr0WXC+QuS/68Daq5QHs/TYQaIV78s0IaW9bJCorJoDF94jAvBZH0JKH6csMmYCIZV5hcDCQhG27FSBoB6icEoVVIHr3NvIHeyjzWJhtEmuCOmRBihTXSW1AOybHrdrHjPdFEIogqMzdwk6nTJ4nczvnAq5X2bbjeIIkTQRAYXyVuagyevK3AH+2AF86O6vcojKOFDxi+z86vh1PwDbWLS/ZiAniBb6vyfEqQRwPkBYjJHkC1zf+RbL4YOLck6Q/ASR/Yw3Zbg8V/fV4x/Qhyekp1mTTMMZGwq5wEUWLiI4DSDLgzuJ/puze8eSxjMlmjmmMowShqioVAIQAHhP7FWVKgyUUSYrDvV10O20sXL6K8cE2LL+FKjmAHW2iGFP21Xid2gEsSqyeIE1X37UWRnAtdnQODm5eEwZP8M41FM/S56T56td1HECSPm6AMI5tAiBJoZwDi3LIWQvD4RDd1Q6KaiR7J//GNWSPn6kcHosdjNeTvhh2bI4byqRyFj2kD7aeu9/6fgQgMn5Ocjr/zb1Zu4Oi92x6LbKtnMUIxe4T5AhRpn14vg/Xb5NeKmNu6+dLSL9IkPefwF7YRN7bkWcJP7iOydcHUlTj+h2UGQHDCk7rEpw0RtVtYdgbo4UIVsgxsNTn4nhtQP8ZXDlrP/6VqygnhZEz005OAJhtvKpy2EFbgPM02cd4uINJPIFNqV96hTqhgunIEbQ3pcDRszlOhSKlS6+nOKHPFQsRVEr6t5/+ER/+6BMsdwKZ27gvXeguCPuf0okEvYd7A4SdEM6CykO6dqhzYRHL2uG8AsbzCjSm7+0URhnBf84PpdOFfbuF+I8P4TpcN5F9ZCQytQXr/3ONUxd9mvWaeg/rGKWf1MJN/rHPLSA82r+PD1PnMazYv1p/dQOVnWPyL1vPrXXPis9cwu4lJ4X5afMIzCMwj8A8AvMIzCMwj8DrjIAs06tE2EdRkMH3uCGPRWd/tjGszYBnuzyxvZCKJ5Um4Mqc/x24bURhVyTtarkRWdIak9bpgpmFs2bTbVa+plprpvksGx+pTNRq43qbKvfM76QEDDcDZxysypVUjslU1wvn+nqSdHmF400nwF/h1p8/9QWTj9/pdz+XiT0lM0t5RPMr9RcwlbXT85syM2cASDW4RF8ASWrNPCIkicJNv3xPYey8NImkUnREgnRjRa+acTyB73pwLR+DXo5iFKMleukF4mwsUnasJnd81/y38WEx3jHcIDMPKsl3R0HbssrUmJusJ1aym2AL3iAMJKO1/+aL8F+pGXxv/eeUtn20AtskHU0DEzUl+pTQ90VMw1sY7+7Ba28iak0Q/c1lOsXBhk98CflhhrKfIzt8IuC7yNN0luAsq0xbeu+xJI1tfwVlui8/s6Wq9OTq5pMCe54vxgu/jKlZwwkSRtTJF+0Tu+EXV8Lx1HB+NDpERtkhZmvUX1qT2QuXkPa2xN+ljJZRDgYY9Qe4d/c+fvKjn2JxaVkSwRz/O532C99y84TSW5WqZRqKK5vD/LYe74/NO/rbWZKUHixM6mfZEuJRgkt/dx3Jn3YlSRVGAdKEjA895wiAVPfJHxqAxFt9gXH8vASXVjjreMhYKICk/ld/+OxTeLc3ccVS/yM/CHFwcICtJweA+M14Ymb+/gcfIvID8esRtoZXISl6kvBWDzgjIyrJL11H1KXb9f0xMc/koTjPmM/pq3y1+fuVGt9Uxqz275nJqWoLo8AhWUIB2sGCsIiqXKXbdN2h/lIEGqTvSIV9gn5/D2mRYEJ/NRbbwMfB4RhPnuwijGxcvrIBz1MpYL4LAncCINmUZuS8ZYvvlL42M09N5VN1nhGZ4en0aMMis1DkAk0PkTmmEg+z+lk8l35jnhB8Ai/CQncZKGz4l6/DuVEi+6JAOZ7A/tsevO1rsCJg8NvHQJlMZWD5NFK05C/K+BiPHgnowmQv2YDpMMV4NFZfuVaAwikRLl6FXfYFLJKCpDohKuBGIcwG6Z8NwF2Ao4pjjJGClbanUnUEkVjVL2tDh55bTPSX8rNaorb+jDDmBYBIJbbC8uI6gC25kZSdRc60z1IBdSbAj4w5xwCaV2+/lvpn8ZnKGP3hDvIqFqaG+keZN8p7FgApE/nE1se3EX+9iyolo4EAksq9SZciC9dTtgOfWbqnAZBaEf13MrhuG/baMpInZzOkmvO7HawIgEEwQXvHbChuLmME1OH9ZANRM4DDgoQhXwR8bxGxVyKIc5RZH7nNNVUAx2ujKlLklHszPqe1NFuzjz83XJ+SuI8+voX4i4eIPlI5udO85I4DSLa/JnN70wOJfZ0Au1PacDMfh4cHWFhbgLO2iXw0FPCujHfhXb48ZZzRT6qcJCgJ8BkAKXz3BqzVHPG/aPyk7Z8GPBjfJ+msHGMNqCSxFdCTBK9Y2767gDLZN2xGB6UVaOxdH7a/iHxC9p9KbtqOj/DmFSSPDwAvEmYX17nCEPIW4HtduNdDHDzrw9/uo/3T6xh/uQXkZHK3xZNw+u4NmFHPx0fBLwWQOFaReUpQrvXrayh3cuT7Y6TDHWRkNTlk4bjCiuSRJCMs/+gDWE8zFK6P8dNHwsIk6KIeppb0863HW3i8fYhf/fXfwsVE2NRB0EYYUHEgF28z3wkx3B1JwVewaEvxF738OOZOsrH4RcnAfcJRg4Dnza/1qedJ25XeCuwbHiaf34UvPmv6/pWByvHcFHzWc79Zwypgd/Qe6+IGfvcxAuEFpsOjPahWECHzrWbKHelvFhB9dAuWb2P86Z3nrj8HkC4Q8vlH5hGYR2AegXkE5hGYR2AegR9SBCQhXk0QODFaET0JKKuUSNWTHrpgrKVajDK9+Z1qxMtmRKpdLaH/+x7lTrjIDdR03VQ71XJDUgtlcxmrFZ3mAi8FIEk12RkHdfLFd8n4dEhynqbNUtVWS4y8/Bv53hLgL3+LFz7zSOXjRc86rYLtOWmW0zKtM13+Zns7enpzAzTNEOv2c7oDMZVyx31dpglGrfCelbzWgFHdlOtEpN5PLaOi+uIqJ6c2DLYYE8ejXcRphV4/Q2dhSTalw9EIgRNioRUgdCr4NOkuU9GKpyRGkXED68C1bTHzFi8wj74N9JJQKaKpLr38zhIpo2Zij7iVJP7MbYuJ+5stwr9oSznxc99H//HWr4jptEhonHA0QSSCdUZzUOJOto3FpO+kQuYsYrL7EK2FNryui6K1hPBqR8CVYjdDRl8XsgYMI7NOupDhQlk6JmmOH0yqnfTzk4PlSELnwp+/yJuRxlUnQupq00ZCvAbTxK9FJU8830aWxxgMDlASfSHDjubUIm/H/rGAPD5Allew3tpE+bTCaG+Mb//0b/jRhz9Gt7skCfQwDKSK91UO24tAH74ioacD56PaR0cTvMqeaY4ZKhOpUxulwBxkaQbXbmOwtwfahrTbHYQLIXLkUj3N5Fgpcar9+magxZH2a6lciyT+TnjXr/Kcr+vc8xJc4p9QczirSvwYGFO2hW/vfIV4vYtLhXovMAn27bd3EEVtbK5fgu/6WFtfVyCjgkh/RkGIVsfH9v59ZKzipgdWzUI4Dh4RWqIskUfJNK1eV7aNxp+A1Jv2oJp6IJn2JNl2Aq/awOA5lFYCIr+DKOoK4CISUfW6aQrZ6JqIDfCwt4OsSFQ6UJL+rHR3YV29ij//4++RTp7irbduSj+0BTxiTCgJp0UOWrjDuYeV+SoVXP/hXdVSvvJ3XYwhcnv1ak/fuQAJPJ94lFBmpRRH2EKUz+tEi5JkpaSZf+M60if7wgZxfj6G019F0X2G6reujAWUjrJF/o5yxzasYAPOZR/Vo20kSYyKXj5MWFs20nGOeJiI140f+gjaPpyWjcIuZh5sLPgwDYtsCiaRJYFJMKnM4a5tSNKf7UNBcH0fMqYbWbm8IBtn5mNTAw9asT/rcQpGqXyiXqvuEQZWJhjX6KBasKSg+3MaVsfXS2dI2F1kruD4Va+ryyrBYf8JSruAbRNok7quYwxsvWp44waS+5QeaxSFSRJYGTziG3S4NZWwQ+EIA6kVrMg4SwDJf38To8/unjk0NT3KONex4Kb2+xG2lmH+NOMn0aVfDlknbDPhmvjS8XsDN0K21II/cRD3HsLpXEKRHsK/uo7kwUMBqOU75YKz93R0BtBblo80gLPmg1D2jvfpdjdRJuMLS9hRxo3gSxNAYnvPsgJOZcMvAuzu7mFpYxH20gbsFQ/Z4x0B9ji3U7qPQCjXDGU/EyYMD4JlTncJ3pUQkz/em97qceChTuTzb5ApTB+lY95O/Lc8PwE4ri/dSGTqlMGjHmPSamz1stWtk+HA13s5QWU6cD1lAOfxDqyygu+34W6uom9P4H69i/C9G0if9FEmB8KGqtKhtK2CnlTPQRv1YzX3CmwHKvPs/n0E58EKqnEOq2UhfbgFd3kT5YByehyjcgwHh1j+xQdIv9pD4XeR72/LvpRi636gbCWyjT7/7I9Y2ngHt652iZ7CKgtEC2uwyqEUShBAEvZSHGA0GsMPE7iRK98ja4aKYwcZlSc3/3pd15xfzwOJTr6SsunKyhVgj/KQ/sJlIN5TQFv2t9xDayEdWXjVZMd48Ol4xTUapT5rcFxAc/rQCdh0Con6vHHJNPA6TUD2WPb06fNeXdOOpxKVx485gHTm8Dn/5TwC8wjMIzCPwDwC8wjMI/DDiwAX1mWRwncStFoZwmAick1ilq7bCLPMp++Reh416lThuJoQkc23ig5I1WAYLIh0CzdOMwBJJWoU0NGqZkqE6U7i5TyQXgVAqhMsr/JWvo8E+Kvc3wud+wKV69o0JM1kvuIYQHTqBuQ4kHQagDRjCUy/Q9DO46mAup3WT1rfk2mnR6Tq+Ds1CRbz6yN+L83z6yp+ejywYhniUSF63r6PyglxeLCP/cMJ0txFLkayrATW5J2LHJ2Wg8WOD8/hN5VwyTxhV8gskdTIskQqK8dZLga+Pr0fmKSntBedFQIffhSgELvyTDbAUp8vANLMmUwBj6Nv+eU2qi/UUr6zD38f/YcSTcVhPgWQmkCpjG7ThC/foi/V+KQ7MKlAzKBKSkwOE2EOhVECO7CQWikc3xHTdlbVyrszkp00N+a/k5ymyxkkmcBK4hM20BcGbZtm7GeYNr/wi7EqeGtXqfeCbIuyetqYFFSb9TcBY8RwmabtCiAdDvYlKaEy/Pr84sViQ2QZ2c6djStAL8dglOPrf/9n/OSTn2OhuyjSZO12ZJipL4+ASkLXFAjUUi3N+eS09lUnLoQpJibbleRgKGXHBPnapRVYviPeIqXFZKyCR1KZb6qo5d/HhjP6V5SH2akV6y/8fl7khJMkos45/zwASedXBSL4J03pazWR/97eeYpvHu/jw9ubKMoUd+/fR54V+OjDj7DYXRR/GZsMSpGhytHpdEQeiEyJSX6ASTqUZJxO/zWKNGsL/C+VeDPV7wQeZoQoYdzQE+VNHrZhrpo073ROrEHpwI+QxjkCv4VOe1FYNgS+mLxj8i8jM8b4Qaqsb4HdvSfCIiGYYlk+UDGGHhZ+/T4O/m0Hn/3+/0aaTXDjxjW0O5EAapx7WJQggAjXUpQ9YtK1Xl+dGKQGm1em4SbTVaXiONcIY8pVIIqAHkEZvkcmY1e6a2YuVemkygngXVlD0U/hXQ0x+Pe78FwbvhfA9SinxfUeE7E53O4ikt1HJnFNyo7OzXbloUxKJONc2ltraRVeMEHpkGVTc1XIGiKbKRfJLwJIzlIXxaRARc+jyx0k9x4KglL7gNTFTMLaEinaXPo1xy2+C/EUoR8VWVeGxdJkrk/Hxlq2EIDvh5I0ZazrmDPUfHeUmJq262b863XMkfXM+a34pGIDx3MFABcVACvHfv8xbIf/tsTD6QjAasZ0gv0EDZAnmnwWcKzSeSrZlxmAIEOZ7OkziHcXJey4pt9ElaeyxrdX1pHuPD7zxpsAkoyXlGcjC4oyb9Lx9fTpqq3JqLFK6SeVHcBeX4G74qH84gAH/RidxRAoRkCwgIL3SdnGyfZUxrEW7JqCISesUhWoYjs6KmEnPkLJ3pThc9K8PV0tNh9CI6fzhKwv6ZVjy16H+yC7tBGijZ2dp1jeWJI513vnKsrDmS9QMSymbKR8e1dYPRIvXrkVGHm350NOBpm3sQr3ho3J7w7U/4iyhCkZTgR59RrK2Athh4vCHtI+ncO7fBXF/hjIDo2c4WRaYKdt2/TNho8ai2Wc1qaApQSQOHq4wqwMMOh4CHd6IIEM4ZKAVbVMoHhSDQ2L6tTWU+879W+259bP3kb2cIwy1bVwdrgFZ2lTRAjy8Y4AjsPBAcJr11HuTWTstLKhkbHUsWRrawtPnjxFHGf4q//yv6BV9gUc910HCysbAqQlZJybMQ6Zg0GvD8e30O62kZc5SqoW0N+Pzy+D9gnvw8gQnje/nt/rWShB8IffGYlfXdHPUWxvzTyQJD7KQmJxG+Ucp7t3m+cnSDPKzKrvGYs2ybZyHVvWOqLAYFrtdG8/lf5u3qHprA0WZWnO9TauINsxssyNU05d35u95hxAukgLmH9mHoF5BOYRmEdgHoF5BOYR+KFEwKJOey4Jbt8rEfoZgmAIxyGABEn6cL8giUEhElEzWSvTuPESc2upIFTZmXqz5roEkLoIWI1mh0gTynGRbk/teJW/4f+kKnYqs8JrNushNUhaSHi6hN15GtRSGd2QvNOLzq7HKi55PlM1Kgwl8flwpMqW1WqvcnwfCfJXub/abLV5jaOb/uOAz9FvO64dP/utgR+PbLCaAFC9ZzFVovKiTeWvVEbzHdii7T9LL+g5qh6nqZG6qm7aWqZJGQWQamkLZQ/UFXDcbGniklJcYjJu7rNm0jHpRO+TLGUfseAFEUpquFPgMQN29/oYjTMxbaYDUp2ooZGzfg+5ejnWl9pohRYCL4dVpka6i4lRbd1F1kKRZsjZR9IcdmaJCbdNmSjHRmuxjbyawAvYSzNQkYYbYT5XnVx9lff///dzL9K/JOkvptz6/psycJ6rptGgf8viJRTrNpw+ZZlCFH9KpLp13BsiYxK45cPpOpLIrJPb9AI60ncaWAi/B6eZb5uTztxAM/FTyzK9KLh7wRfLe2z9hCbHFkb/9u30rDoBzmQrJRYJBrkejZuBg94ehqNDBKGviVYmqasKhSRd1S+HyRUCCDmZB5UDqlLd/eZr/Pjjn2JxcUVBUtdG4Aen1iFf8BEu9rFT4idV1kbeixXi9Lga9xQgWVhdRFJMxJyeiUDLCeCsLyPd3oPNZA3nxmPeGUyOUeJJerepJm8mTS92sy/5KcOAoleFtPWXAJSOf3OdSK+RG/YVspD4bgu4+Nd/+n9EhpAG46PxGO+99z4WF5bge54AJUEQTqXVVPqL8U7RG2+jpCG6UiRe7jivSvrlrnruWc0+S+87edfTgcikwqdefNq8PSdAGHaUsSNsHzKHHCSmrYi0mzCrKKWWYJIMRVap015GWSoQ4X1wE9nXzxCPD/HNN39Gf9TDjZvXEUa+MAmiFn1AlKFVAxqexz46YyTJ+EeHwfBcAAAgAElEQVTmnYBx9DIzwKiZf2cEGU2MNtmuNQNPP2Nr9b1U9xsmjiF+WK11lFkPyOmlqQnL0I0Qdm8gXGuj2B0JOE9PI0l81gfvRW5H48MrT0Yp0syHkw/RWezCCixhBtIbaSrVKMxIB+7aJir23cUIpSTi2Q+0xJ7Sewo+KjjENR7XPpSebcoaawKVLBZlMrKdkykprDEDdtJDSX1teAtkiJ3Ogvd9JprJBtPPMO7y/fS94tq7ZuCf0Ook8X+WD54snvVaXI8zQdwfPUFRxgIoiuSYyNuJnp7cQy3rx2IIq6AnDNe3RkJS7/C5OxHPK38RvhfBcxdR8PkrleGlhOsLU6CbY7Ehh9XTJgFn9Z3SvQb3IJx/2r96B4V3iPwfLRw8e4il1TYq10bF+J8QoykDyHTW6Sq2Wasg7YLPwH0MxyL9JT3EQIlZjvGUsDUyjvTJYtvge+M7lWIJSqAaNQNiJzalGEUe2Uhx0/CtTLRNFRaCagH7e8+w/ON3kO8ewL2yBHvVQTksUR7myA5YjFIgurmGybf3pww2ziHe1XVkTw6nbCj+rKB8bnoAr3MF4c027JUSxRMIu0yKO7hPa60hGzwz7a+CT0Z2YCHZ6gP5QOXhfnQb6aNYimyEGWZk7rhmrb122HakWJB9X8YPavwGyOIBvCBUFir7u7uAflqgTY+kxUuwFmzku9sCaPlXllGlJbItAzzWGmpC7DPFK8Ia1MKA4xLjlr+g41I6UKYnx1mRWxyg19tHMhmi3VlAuHkD1pKH3mf3sPfsGbYePxL5VbKLu91FrK6uY+3SDRQi3WfDczwQjNUxWMwvxafNhSvKAf1eH8ury7ADG8NkjChqyd6QsZkVuD3PsjkPQLrI+lWvwTHLQvDrdZQ7HiZf3YMdrcPOef9UK+gijw+NV6BRMxBWsCWyfpPJUMYHkYGV/3Nh+6vIB08RBC1Zh3leIPsK9Wfl+2iOBbV6g2Gsi4mdFhPIOEjfsvRgxrycjumnFAddYD0790A6dyky/8A8AvMIzCMwj8A8AvMIzCPwPUdAPC64fWKVJmVJUvjeEK7HCqx6wUhwiBsDXVSLvBc3eNz4S3Wi+hpQJkCSQWIM7YuMnScbzpbmbWUxazxkDNuIGwaRMzHyck2pBEairur/PgEkkeypASSPAFLtsfNy7+YiG4SXu/J3c5Ys/sXDpJZt0c27JIZk183KVr7Xk/8+jwGmBcNGWsoARPX71icwVZv1PkP2Y7oxZBPbO+DGV+WjamEgPW/Gj5Pryy0rECiQVGXLRpebe6kw5uOJh4YmXKpS211FbXTh1Wk9s0inlKyYd5BnrEpuIcnI/LGQ0lhXfIoCZLleUPd2zY2WJooIcrFfhUw+l2M4dgzPL+DJv1kZrM/n28si4xVSW53XSUupWI/zDFlewnFdBKGH1vIabGuErGIin+2SCWx+wyskYL+bJvRGr1L3L1Yge5s+0sezBMupN3YkgVXCpwk5wY+1S/BuOUgeZmhf6iK/l2H8zT1JIND2ym974utB0EhISuI3Mq2d1lZ5JEHlwDpJtqNxYxcGkF5HlMmC8BcRfrgkVa3JnYfTb6kBJE2Uqowbf5YXsSQjyECS3AnBV7clU0NZMPml8k3HAaThIMa9uw+PAkiOgyBQ/5I3dhjGBpOsTBZZhY1xfyJVzVErgNdxkTIByP7Mgohrq0juP4brL6OI98Uf5aQEJoEkHiKDtHQZ3jVKDz2YgZhNo/Tv6uHpJbO2iYzJutcIIDGhShDJchex9/Rb3L13D5MkxpVrlwVASuNU2gyZlepdxHpu+mfQa8cSQ+3D4VNUVjoFMBoNbxaN0+RRZcw9u7DhuwqpJjVZYGCkscyF62TnVNXwSOJd+4pIJLI6P6MUItnWZKSGkAIbP5KkXWwYVOoHqfMIiyaSbIy8dLDQWUCaxFJ4UHXWUPSeyufIAvvDH7+EZSW4/fZNkZZk4UIU+SqNKpJTyhpS1TUtmpnOxbKG43cps6AO9awaXef+WZhn88z0s9Nn1usKk5O/FMCeTPbcyCRxZnXhRlfgt0OgvweXLAiyZLIMBLnUX9CwXUyMeb8E6IqkQjKYIC8LhO1ArlE6JTIy572awa7PKHH0yZ450FgWZOO4sINF8RVkwlzmbfYPickMMpmCpWbtWYMFnueqf5dJdnPNI8ADmVlnMrwIKCiDS9hPBkDSd6LvowalTmqvNRNGfncS69RoDhLQ4FMQDJzEe8hLeotVwhhVD1EF+HS4Zjvz4IcbqLJDxJPRdNLSUXjGStN/2Wi1Omi1r6BMExQJATjHMOjUj/FIAv20ez2lQ85Ag1l/luI0Gb+A6NZ1jO89QvjedTgdB/FvttHb38bi2gIqRxnZJx11G6371HEASVnByraqAcQ6Ud+8HuNXKyzUcpAi4SlrSrP+qkEqAZA4n6n/pYRCos7/VgDJL1o47A2x+jdvI7nzDJXtwrveQXGYIdl+DLu9ASuP4ba6yPsEc2YPyDUODzKtaom7PI51HvK7sL023GUfVVwgP3gi7Yt9y1ndRLLzVPoj40G5yTItkA9JuVVg6bjMLgEJd6mLZPvRFGxmrMSDzDD2dK2soJIw8w1LP/zZVez17mPhqyU46x1Yqy6Sb7fhrqzAe8tBNXIQf6YyfFLAZxbt2haOeuA+71FrgWwXZylA/NUd2ReQIczPxZMJkoTeRB689lVY6wH+4b/+X7LO3rx0He3uEpa7BEks8esjOEmUiH2UABLBQGHcSZBVqtKp6Hda4XCnj9W1FVRhiaSgBxgLJBjP7xNAqhC8fwPpVoz8YEsApDLelkJHx4+Qp2NVDiHrjXOtrNfIvBohTscoKhaekVxPyewunEuLKO4/lvWbzQIFL4DnsgiBoDrH4qa6Qe3vp8U04q0lDD7dL5ld11TucNqHzlzgnixrV587B5BOGTTnP55HYB6BeQTmEZhHYB6BeQTeWAQk687kvpYc2cjgOgkcN0XgZ3BcIw9D8EdFpo0pscEbTMK+5g0pgMTkha0ay04gQBK9kNxpsl39E5hQ4ee1qk+Wovr/pvKzBhn0mt8fA6mu3JWqNM+TCtRXOX7oANIUAGr4RB3VPNdt8EzKsCkt0ZAeOiVI4gNw/BDUyqQrTIZqJkSnFcNMiPFPv38gmzzKRswSFbMEoibFeErDq0MS+UyEKC+IiRXxXvCYmIDIBgnuwmpDJnjYjtnORP+HJrouktRDlnKT6EPSWB4hVZX1YVVnWVDSib+vAUYDsBlAh+loHpFHSZwJKiTw/ByRn8C1cqZ75J7EzJvMgdIBPdTVGJnV6T5cap6PbQRuiKTw0YpKSWiXNiVFdPNGSY3/yEfdv0Q67OouvPEaJr/fP9Wz4EisGhKMZEZS099ZW0D8aAdhawPx3gBZfx8uvUY6NpyI7UWr+Wf74rpdmvGr9gw6JcE981syOfAz8D+pFP0u5eqONxSy7DiiB6siA2SQfvlUfftMTjIhXTk+kvgAaTqRRKz4AkmFMxPRnpYblNkxAKlAkXHOcDEcTHD/zkN88qOfYokMpIqSj5RSYT95MQDpOKPsldq/sIj0fXKO4oiRTVJkQ02URUuhFGNzjOD/7JDJ6X14l66L5j8TyMcBJFaG8ySLwBqTfetXgI97yP/RnrbLWnLp1e79+fZxYUnEC36xUQjUiZksMyYMczLLmOD14FQ5kjQRRVCyKep+EQSejJP8N/+e+jUQaESG3nAHlZ3Oxq/npEnNvHMcRDpBwvSCj/JSH1P5PJUjq1k7s4Qzmdk1e6NRRFADKZL3Z6GAh8ALDSObbD3jN2Spf40WIei6ScGFAkWRorA8RL4rSUGRj4SNpLBl/vBvXcX9393Bl5//d1y/vol2J4DtMPmqZuqLi4tS/EKwSqvX5f/NGotrPk0wMiF85KjHr9OiZRhHx5kq2oPV/0kPM78LS91UtLPqnVJztgWXiW3bge8GUp9CiT6yggWIZszpwyOAWiWsdV5uMkqUCRoECDqheK+lBYFsZeCoz6UyfI78ES+nUJcwZSxjnspd2sgTBV8YCwHdmssVSlWJJJfOt2TH1MwItnWCQucR6Hi92nNT1ikiaXay7NVzw7PfAbLhme2W75RSgnLvlOLk2GyTGUCGU4GMSfKadcYnrf1PnFAKXJRhb5gfhtmtHl6azM9S7gUieATgMjKoBQoxTEIy2eSh9DvclkilnQSon/YQNcAzk8XWtlOrFHR++RYG/3pH9xThBsr9Z+j3elhc66JyCB40gCfjqdRkGD8XU7lRR3yVODbXDLhpe2FUynzKKmJxiTC8am+9cANFvCtzpUh6kkEo+yD1MKsLk+Su2Jdl8lAGkl268PIABwcHWPvPHyD+6r4AcOyjbCOUNXbDVdgslsoGCvgeY5HWMoPRx7dRDHIUj7em7csls6jXA4rEMBAVoKycNuCEKNO+9hHekx+hmAxhFeNpiJrSx/zv4O2rwnRp+nnJXGmAH5W11f2Z4/qyXqekb/d/vgN/r4d4+3/F5NE+nKttJPe24C6uw70aotzPDAOJCgG1ooAyAmuwU+cR/r7uKzOgJvroFuy2g9G/fisAkkUWn7Bh1N9IvfEc5JWHf/7v/y+uXb+Ftz/+K1grNoqHBNZyJHEqoJfr6XdQzu3I+M49Kp+LY39l43Crj8XlRVhs4gQuC2VJ6e2dvn75bhlIKk2qcDDXoi7KdICgtSD9sMhSZcbVc5UNjCcDZMVEPPUq5Cq5x6C7bcAKYcd7HGkNU9SX8ZiFnxzfuG47Mr5Nx/bZOG+LxOpsEatz2Yut504bG+YA0kstWeYnzSMwj8A8AvMIzCMwj8A8Aq83ApSWE8kILkqFGZHBczL4QQ7XZ/KQi8MMDneOs7y/LvZZYSub7xm+UC/8ZYNekcERIQzaIn+hOJVKHFViJs3NkyaZZotwlbJTGYvZBqXeuOi2QqUnZINWu3ieEqbzJexU7oWHVMOJ+TQrS1XC7jyGzXlv54cOIOnm2CS/RULwqOH2ec9/osZ/IyizCsqTNxWGcKSbGlMpzbw522WaTzAa9VFZTIKYqu4jAdekm7YJNY2WNmasofmNIjfCSlz6F9GMXQCkXBNnNAhnhS7/5oazsJGlrIqmT0WAsopQVp4mHOhvJFXWBiStjIQjfRRMo+TWWkXuCGcpgCQ+OqL1k8OyxsLwa/k5PEfB2wKp9CGyH3gXUsUtmvPcEbpY8FcQWBEGB0N5vuX1ZcRkf/g0TbeRH08Antcg/8J+X/cvSdJ/NJAkTflldDEPGo5fjoU0IePSFcBYpIrgIh7EKFL2DRd+6ACtCtUUuDPtzsggzQBWBS7lvZ8AINU/aoJI5xHIXvf4Ud+n3tusj9b/zjlGd9aQpBOMDu+KvA6TNhy7a/UpYYoKC1VlfWYMJAWQ2LqH/YkwkAggLS+uSMKc7fdlGEhSiV1mAuRMZaxesl3XFeiixiNAgY0yK5GNc/EWgROguxjCcktkBItNPsta3ARG+6imAPLsBuoEpnizuC14l9vA9SHS3+Qz+SEju/NSt02gi8zehizjS13nAicdB5Dq+VH9ZChtaBLUxocnTlJEUaTMkEoZLlK5LwwbDuxMGGY4HDy9GICknWl2p28QQFLQRYsmBDygx5DpoDMJO73Vuo+XWQXPD9EKO+KD5FqeJOHrSn6d9xT4ODq1aTK1BkbUq8tDareR9rbgvn8T9sMR/vGf/hmWNcGN66vwfa5lMpnzuH6h/CQZCM37kfr6KVBC/5NaItYk4o8ASLO4z14BP6eyffWIUZeX6E9MMtGcUOaclw3LnHO1DhBGKM5Wj5sc8NwIrfYiXMdFWdKbIxG5JduukOWptDPP68CinNThSICm5ZVlYbFpsYkuQkUKkAOTo4lh48ykgEgtkUXvzXBNvEJyGZ/MmkdYZvpUsq4hwEfzeQPia2W+MpqEt0wg0A5Q5fGpPWnKaKiTqscG9PPWr+cWEZAFQ68jxlho1ppoZ7JYC2c8WavruoRR0nchn6fILtm1tQMR2ZQic6fMDL5XR+RI2Ra1YIZrFR0DuK6h3Fz9vh0pJKj9jS4wtGhrMf5m0iLqvlQzUVAiunYDk8cP9H5LD1YCAZC66x2VFpVCoaNDRBNAOtmDikwTLXoo0vEUHHLCVTj/KYHzeA3ZIzJ76BF0dN3qtDeEVSpgg5G3m+5/eEVnQZL6Cig5sNqrKEf0+7EQbFyD9TTG/s5DrP3tR5h8fVfGRzLceJ9ktDCGbtBBkfRkLeJ3rwrQVR91gQBZrTzyHplFPLdA65PbyP/8SH5es6Rcv42K0mX+oswXAlBzn+dGKLOB8TYyVz8mK8bvKPqz72761OoZWgQoPY99wqrgX7qG4cefYvzYxvXsV4ifDWEtO0juPVJfrbTPwW+qH/AyAFJw+xrKUa5rPAKLXkvkMD2H6+Ec47H2xyKr8OevvhZQ6ye/+s+wuzbiR/dFso4ym3bam4JeNll7Mj6pAoUSFHXuckoH/Z2hyLFGG5cAt0LCuZ9xNFLUp7X387CU89Z3s/OboLgZecn+yVP4rWXjW0zgU/Fc/imrXArwciQybnEedYzPm7IicziVBbd7GdWIQBJnIcr4efA9Zcrq3ETPtHA2zukmSw7KbU/HXNOfp75jp7ADz12zmXb4FwUgfdeVPRcdYOefm0dgHoF5BOYRmEdgHoF5BL7rCGgikMkdSbcLy4ibQsmrexm8gBWeCRwjdacJR25QdeMpRs9GvoSbJt1OMLekVa+s3oqiLqKgI8kCBX+YSKKWuMraTauqauNiU6XJDbEAGK+VgTQDkKRA1WjF8x65sasXwy8b9/M2CC973e/qPG5g63X+SVKCNcPntO9jAv7IcSxxTgbXjNHUAKfMaZapFpZstFQfF5JY5uZnHFMqa4KKSWsBkEy197QYkVWAdWLEpPEbCQUBY7hR4kaQqQ9unio1z1aDYyaxKV/moyhDpBmZRwSSaNzMXZhWPmuRpe6YnOkLNcAVv49JFcOQYspqdujmS8HQAlY1ROD1EQWpeMnwHjJWdBtgltfWRIr5TmJclo+230HL7+Jwf4iwvYH2pSUkew+FFUUD4P/IR7N/Bbeuw/JtpA/jI0mXs+JDOTrxksoUZKRXSTpJMTwYoN3tit+R6xNo1OQEWWiSgDCVysqwqyFLvsujAFLNrGsCNEfAmnMUCJvP99J70DP05mcAkpHcYpU3DcRNJsJZW0UW5Oh/+wRZ/FSeXYznDfAsBehnAkiUOHUw7Me4d+chfvzJTxoMJAe+SNi92FEDMwSQKMeTPphJ773YlYy/nylWkESyeKvpvJOnBdK0hSBgkmoCy+MYpfJTlTA7KC2m8plHjjoBQgCJEoEfdFD0MiR3H38njDICaJRzkgTa93UYBhKHwZqly2xVlWvBRVYW8ENf5vRWFE3ZSsxkUTJHC02YvFQG0uHwCUornSbnZ1ppzfnEBLbBFFR6al2xIiuN1xqBpoRd/UXCoK60D7gNU3n9/TE/mZI+Xy2EBI+cQPoCDyOUZIAmLbaZsXzVZ1KwJQHh6JXjoGK1t+1g1HsGv3MNxeQZdnoF/viH3yAMS2xurqLTpSefslh5LwTzVH9R++l0PDFhJvgg9/Mc80gr3Y81bL0WiyfME6hsHRnqJ7+GgmwAYdTyBkyEpECCfyr4XiBG7gSlfJrEBy34NeiFHHHSRxyPRH7JCZZQJRN4Vgi3DIU9JKwAYUGyfTG2FnLO+SIFWMDzzHpU3osCDvwvb+0KsmdPTJW9At/6XhrtzzyUJJK9llT8V3lfvNDKbCLvwmIlfx6f6oPEviLzv8EHm8woft/Uo/GUVnzm+lESuVwv8Inq9sMVCLPIhjRoJIS1XRoQzbDeBDTnM9XFAyKrWXt+aoEYY6tgJwEk+vkU+qxWJQlmkc97FTnJuovL82uRTg3ICNeFPq0s6JKMuA07DdDr9bCwFgoDqdlup02wMd+duH6lbNzqBvL9fVjVzOPUv30df/vr3+Ifdq7A/vYS0ofPYIl8aQ2uGv+XGiQVeqXppMrzg+XWABL/7cAJ+W/KKVoIr94A7vewv/sUC9dvo0ieGr9VMzYKq4RrVAIBOSp/TZjqUihx0mFRXi8TVgnnK65/ysfbUvTgvrWG5M+P4F++jOzJ4yloW1+mBsMJWk2PE9YJ4tklwyzHvCkRtcESm3HHCFoHt26giCoMvjnEkrMA76MA4z/1ZawiC0o8vVRkwKyNGwwkU0io7DM9TmLrucubKAYHwnRzuV5JFWzz6IlV0YtvpPNMVeHJ4yd48HALf/c//m8oJk/M3rXE0q23MXh4B75PtjALy1jYWBtyqbSl7G9Z/JADaT9HnuZYuv4OSq9E0t8SKWMZ114jA6kJIOlr0NiITGe6J/sRAj6q1KGFlbJvLlMpwBsMDkTijwVsst/hZ6WAM1PCKGz4G9dQ7j7Rvbts2i24tieMS47F3N84/goKehxJiLhCMu+PpW9klRp/uCNsy1MGr3PXsX+RANKrVAydMjnMfzyPwDwC8wjMIzCPwDwC8wh8/xFgokxlKARAYkW+SZgzwWHZGbwwgW1N4FsFHPnD5avxxDAyI0wEqDwKExU1gKTeM1VRwfdbiPwOXDeAzypGWSAaSyWzKFYZIWXDcBEssjc2k/2vH0BSjw89VNNbQTUyEs6rIDvvnf3QASTN/DSYB40H1oTMWRnu+tznQZN6iygmvhalEJiEMDGWJJSeK0bJrKAVGQpN+pCVxiRjf3Ag0gvcwSmINKvsrpMWMwmU+k3MqqPrdirJroptTpNf6uNF+ROCnL4CR0mArAhQVT4qVkWbSkSRyDA+EtwoCUOBFblMmue1xI3ZBKuwxKyiF2z7AYqMptMZAq9A6E/gOBNh9dl2iSRn5WYp/UoKiCvtkwSG+DelJFzLx3J7FVZuI7OXsPbrZSSf9VBkvalT2Xnt8C/196/av9I8QxiEkoPje2WCd3DQl+r9VqeFzMpEG1/AcTNGCf5d0uyeflQuLK8jSUSRUTF+WFNgpgbUpwX+05HGvBJe7HQT9ubzsSKYJtdnHVI1PBoq06UBZNSyQrJ5LzMDZNSAl/EusSoEt28ge5agGO7Ic/k3lrB7bwuTvXtwAx9FTp8jJoTJ0uN8UANIxoPEVLczsUXvKFb4M0kx6sW4Sw+kT8hAYsWsJf2cANJLQQBG2if6+AYmn9996eYtzBHjZyGlECLxz6SMWEagSFyMRhMppugsdJR9wl5HZSKyDw0AfOINmHts/fQWxr//9qXv8fiJlDHicWpi8Tv7pmMXYgGIYRkoW5lpf5p0p4izGK1OW+Z2jpFkbxGQlfw254AaaJQ8V4qDwRNlj0znn+PAkBlHj81P03TlFER6qdZz4QjVDFpN/M9O035pae5eCmdOOpiQcxBFbVn/MNE3JWwIy4VwtM4hIhck36GJfhZmiMdKpbJMvk8miY0iZzU5kKWUuSvgtzdx/97nePDgLpJ0hOvXr2BldUkM03mdMAqUYWEYEyrzxv4+W+/IExxJ5DfnsBofqE+g/N4M7JJ5soEenQQk6XdN6cGzNYUkpNUbSoCdEghcgm0REKxhdHAXlk0ZtgkKzpceDegyWIUDu/DgIhIvFwIZTAR7Pv2fAsBbQJ4eijyi5zP5SRbGcAriSFGQRw+zPQMYkUmhAah9EMWbk+tPBLCrRDxm0mQsAJKAVHkqUnpijifjxsljuAJIvJaJt7A0FdzTtc/ZcnbnAUiV8WPKWfjEgqxa8syGjK8i52WW5TW7SloAn1fAcHNfNVg2BaK0HXq+MqmJMxSli6qYwJWiIX5fJX6MrwIgUcJaPSm5X1CgQrYRshhilMojAJJbLGNY5Ii8AeB7CG5cQnZ/54hsnjySGavKGhATacfZQbAlffRM5VeTvvQt//plvPvr3+Fr+lv+w09R9ncFyJHeYMAN6UeMB+UBU8qg6R6BsmhaiKdrRD6MKhnUzCrOghG8pMTB4QDdzUsoy304XoCCk0k+1LUlCxgEnHOBYB3p4PHzA0sD6BGZNcdFzn3cyhrQ78NeWoL1Vorqcw/uuofiWYYy3tF3HqyjGD+Va9Z7rbMGQ3qU1cVTui8zDL+6DdWgBu/D8xH9Fee6PsZPHqHdXUHnl5sYfnbPjGtUPe2gSocnAEhCYzL7hFpC8WQAyaK0IwvLygLB6lVkB0+kuIf7S67B4jhWtjCA0SjG55/9AR/+8r9gydGCBb6rpbUNlPlYQD4FjQ2Tqu4PBksSuWp6kaYBhr1DLKyvq/dWOUFWUuad7f/09dt5+8fz1q/HAaT6XdmdTZT0VxTZSiNRWlFMgZv5Cmk2QZwMMUnpcaaAryx1GkxXXtuVOdoXQFyBbgUz67Wuzrf8eWT62Kx4g/NAK1yA77Vlr8zFEwsAp6xCKQo8YX4+o6Cp2Rb/shhItfHehZce8w/OIzCPwDwC8wjMIzCPwDwCP8QIcDGom9mpJw03b0aHnnr6jsMNSgrfmcB3Erg0agET+goiManOjaswWURrXo2bZYPJTSGT4JSB8ihl10HgRLLJVRNj9U2oq5ZUNsSSijomKCURxZ3ra2Qg8bua8nistqxNkmVR3KxIfYlXeN4G4SUu+cqnUOKDElBwXDjWRAxRnaVLKCcF8vHTqf487FC/i1WDJx0WK/QJhhjw0Gw2pnI8lSOyD8rkMZ85Uj2ueGMTQGLSx/dcqTg+ONwViTdhxknmTT2IZEM/rVatU3cmqUXTW7kPBaiYq6EfV1m4yFKtdCazzHZy5CUwil2kBRPj9DIhmONp+xQJFwVBXVcrPLm5qg2xqRU+lV6cZs1mDDxWjrKfBAEBAlZNZ2AuRjTIQU38FI5ToB8DvmshcCklabyNRE6NldiBJIDIhPDgYyFaQpp14f8yhffNItLhYxSq/Pcf9njV/lUIeMDqd1cMwuNxLFIy3aWujHG5yJioXI0UsAszh2MbN8qFVKj6V64i396XDfZxAKI0xe8AACAASURBVKnmGjwvXzdFU898gTPGwMy34dSXbTnwLl9Gvr0r91L7JTQlQ476Q8wYU/TNELZIe02KVTk+l+khELSxv/0V8iqG3+4iS/qSiGAlK9kFlEbSxIQyc1Qei+CqSvIogETWxAR37z7Cjz/5BZYXFqSPMvkhANJp9IUzWrXDBEoyhnd56ZUYSEwQ0RONUmRkyjCRKXOQSEMpe2oymAjGxwS15VeAb8G/fh3xo3vyvs+7/YsAfy/UgS+YgHmha572YQOw8RnINqrSyVQ6T1YPbMbsD5KzdWaSdkyEMgFfav+qZdOE4VulOBxsobQSWFMG6ynMoiMAknyZYcE0mUrfyZOeeBGpwJf1hwEYpIqbbAyVwaqYbK7Iyjv5HuhDFIVtBAQ/mLCXogBHfIDYa7KyEhkgmx4lHD+iVeSjbQO46dwm1fWOB2/hMuLBPsVWka8vIbn3GHBD8fVhs/3yz3/CQW8fb79zA37oIs8TeJ4W4vDdkO1SMybF54YFO3UqtwaQJH9fA0z6t/7qaOJwykTnPGm8MOVTU0Cinqflaoafob8XQEtk7VgoQvB+pGMr5TIdH6HfwdIvP8LkD4/geTYm8RCOwzVmgXHhAdmBjL0Hu2NEZShgUsV3wMp4J4K7soZsd0vM3v3AgddegVX24S9cgn8zwuTrR+ILk0/2VAa5ZkFzdUDpP08r7x0WsliUHcxQVBaG9GOUG9X17tLS0pRRdloLPDw8mK6Haw8q+j/RW8d1pf7/uVOPeNGc08z5HhiLyWSCOE0lrrJG4drdtrGw0NWkv8U2a5QGjI8NX+7uHtktpoBA3rwptJn2O/WXslh4Q3FXR0FJ3+daieykV1t9iIdTTplCxthDwYS3SGMp6tXptlE5LfH1sXIy1q5h6IzgxwdwFtcQfOwj/7JEfkBAehZKFgFR5nNv55GCRKWuYQVgc1uwghaqZKzjPGXVnBBusITo1w5u3Pgae//+n1A+2UGa6HkK7Gr74HMTpBiPx+LjV7ld5PGerCvDoKWFZ1IARDb9DECyCgt+0UJvVKCzsSQMJEZvMEpkvua1Sn8FTpmiTWKMvMsTwInG+M/vINiUuUsoViqk9w7gXl+Es+zAeWDBq3LYYRv54Kl419k3r2D89WORfGM/JEDUPI6zQ7R4Sj3T+Hzabj0dRww4ID5IHOddD96v15H/yz7SgxEsO0S43EblhyjifVlT2KcCSIyTAwKitewk7+skC1UtYtD9gN9aVU8q7g1kP+kgy1IMx/x+eqo5+Pyzf0daRPj5J+9ocVpVgh59nM+NhZ0pAVA2cS3xKKUvspYBfHsFg90nCEIfXuihcKgeoOyvs45XB5Dq/nV0IKgl5cT/jfco44AyDylfmWRjAZDEWFX264a9ZPZiNYtIdv9SGKX7M44Rup4z84P8gz+b+b/V+zuOCS5aCLwWwu4lIDtUMNhIgvLezpM4Pyt2f1EA0utbosyvPI/APALzCMwjMI/APALzCHy/ERAzYCPzJYlBI6PFzTw37NziMtHtufRvSeHbpMJnqKxMFt0efYoM6CKJNyYqpCrKJBRZlVRV8OwAUdhF6LKKWzj08qDU6OeiUw2JtUqKST0u9DW5xw2OyuTUi/GpnwIv84oeSMcBJNEON1Wd3JjVHjsv+1ZeNcF94e89nrmR3fLMDHmaBvK6iH6+gvxhAe+qj+GnT2UD5r9zA/aCg/EfeiiSQ5T5RDZ09Eo/1RTZgDozAEm+VEFJAxRpTpltyIXreHC9SCpYdSPOJK0myMSAnVufIpNq67LMsHfIjaHR458ykI5GRBQk5OB3ahKpTnZxI5OmTNhFKDIHkwnbko0w4iYYSIsKwwlvsCVeAawWL6nvwKtI0o2bshwBWUQm8ZWmiakIV2kgAUK5iTNqMuSwaKxZYZyhyMeIQguRq4meItcNmiv9qEBalIgCG5FP74pE/HiYqInCRbSjrkhJsOG7NL3OLeSJBevtNVR3DmFbY5Tu2Ryx4+2n3oa+Wtrnwq3ytX/wQv2rfjnmbmaJJtb9KxuSleeSFBqOsbDYhe3bKCyOBawi1gRcDWQzgShSIQ7HvhxSDTrak8Ti1PuoIQkl6dNjlf9T1Ehzq6ceTmsTJb0YmDQ5DchtnN1MAE0BpObVj4EPU6aUJBo01cskrLexjvTJAyTFGDGlJJncZrKf/bQgK1UTiJRCeR5AYtVucQRAGvZi8UD6ce2BxNr9FwCQjie2gndvIr0z82eQ2LwEsMJxJ0kSeZ9M/LGPSgxKVt3n8F1f+mDcn2A4HiPo+AhaAVq/ehuT395BQZqSHLMETxNQOgqOqVzl9DjWLl97Z3mZLzAdLLh9XZKE6QPKfmmySfwrWImfpZL8ZDV+Tkk7JjXF98hGyrnUgIqSrJe1RoKDwVMBkFQCyMTviL9RA9E4SUrtVWSzXiAOTQBJx21fEo9sKwQ76OU4k5+bXbh+7/1eH+1WB2FID0gFJaXy37BQ0ryCG67IfMgkq/fOVeSjDHbHRvLlvamxO+W7ovduId0aIx88wcIn7+PRP/3OsBY0cUpG5Kef/k7YOu+8e1MM4plM1PmX4xU9a5RdK31d2DFGUk9YRQ0pOlk76DFlENVvip+tsTzxHmSqVefNGbBUFxEdJajUwJEdriG43cLoT49RZmNJXHJ9IHnM0sLiBx/B26FHiYWc7cupkFYeJlEO7O+isFLsb/fgJiF8u42gtQa3IlvUB9wFZOM9YQgOhn24YRvh0gZav2JCvYXkqwRYsDG+R+lLXVdyjSo8MAEBQgQhzeTpiUd/JrLsEuwfHswktSpgY3NDAMGzjt3dZ3J94S2y4MC2EYQttDsLCHx6LJ3OXpJeQSpkfTzHdNACAIIA/UFPvfw8ZQyx8IrtdWV1WZkxFt+9DYeFAob9z1jv7nGN1WB2NwAkWcXI2oyApy+Jd65/GLN2q4VOpy1gwqsclBemv1USJ8jQRjreUc9J8fyysL6xLn415XgfrfduisTszm+30PLH8N+5DGfVRfyHHioCFE0ASYLnYPvpFpzOJeQjZd3w8K5cA7IS5aSEPdmT9WfF9R8Zt3+d4Zc37uKru3+H7MttBK7uY1QKzwYZU/ybMmmD/kBkvqyrG0juP0Lgu+h0Olo0VUGe6ziAFDgb2N9/hs4CC6sS8SzbfrYj15f5Z2UNzrDActcWH7nnPEhrhplpC2wf3CtlG8sY+xMM/+UunJU1+EsBojiEX/SkKIqM4IyM4M4ixk+fqgRjc1yt2crHlLZqgIltgIy7MAzlb1n/6MQvayBhndAH7+ZVVI+2UfQLlMEyQj9B1VpAMd6VtbK8oqmEnfGd5VgoGwWuv+t9ngHspws83S8SOJF1d851MgFnV4sWkaEoyQj3kGcxev0e6Iu5/fXX8IMOPv233+Ctt97H1atXheHFmwijsMHIkRKYqR8a12tTOcvShVd5GPb68rN2N0JuF4TxlSl3xvE6ACQB4CkHyN1RNlQfIptzbyLSdYxDmo+luM8L2F6NGgjbsU0vo2QqkSoSo4YhKnsZkZCktLcWSXDcO35M2aqVCy+4jsBrI2x1gZSMvVLA+eA695jbyna/6HG8bf8f/+d//UvZp1w0BPPPzSMwj8A8AvMIzCMwj8A8Aj/8CIhMhCzN5f+PSnBxPakeRxTzsC0mirhJjeF6GVw7g8uqNlX/NtsRrSwVoQcpXtJFKTfa3Px1o1XxAiin5uMzCr4Gy8gkSNJWEx/0w+EmRTZ6svZnRTO/h99itN1PifR5AJApsJ4yplQOgJIausmoN0pkIIgUybTwrq7QOrsCTSJrkgAnyZxcKAF+5g5FJdbEl0LuV5NEcRpjMhmiqFKRJ5QkT7gK/6M2SidG+Y2N1vsdDH67jTI5kCR4+F4b8RdD2F0X+c5F/DUM++doxtTcrfEIem6D1ZR8sNFpr+o7F/BR4ysbIAI1eYIs4wamZiAZs6DGxpeJ6iiMkKaFSGhM4liTKJUr1c151UUULiGLVTKxpLl0mSPNaIbNOKXSxpm8IphVlZRr0I1xmtMQPhC2xaP72+InsbQSSmKAiT8mn1Uh3uj288nZXiUpxcp7sqn4TiqRbiQbI04Lk3QqhGllVwMsdDxYoMSOSmww8YrSQ7dFeQgCbgRZNWlnlZQDG6BKcnS7XSC0UEjyX2V4eOuSjMw1sUuAtrkJq1trjVuc1/7O2wC/6QFuJh41G7nq0UxhPN0giya+SMqwwpya8QWKtEBgh5oIzjLs7u6Kr9TS6jJSeiM0qmybTbyZMjgCEJyQ1K65cCrhVN9jo6r4LIVIAOHt60jub51uUG4qrWmQ/ZyUygUAFVZ6y7gq45R6ipGZ5/hLsMoDpMVIpLHSLNYqVZu+CwRNOE6TqaOAqIw+jerdaVV5xvnBxrCf4N6dR/jxj36iEnbsKkbC7tw2ZDkIbl9FcufB9KM1q4dJIng2sq1HICuJBucvdsze5nEmlFQjGwoGq8cno4l6/LQitN6+hfj+feQugWD1EhBAnMwtMilY8e85yMtMYiPxErk70wOFwcuE+/nzx4s9z+v5NH2X2JyOx/e59Jlo1tWMBgVmNWGtY5SMRXaG/f62yJRaQmGaohQn3/xxitd3CB7J+63BkkYRhgK+uh4SDyKZ+13kaYWlRa5hfEncCTPpQvdjQJdj6wGCvBZ9gCZ9AYiDm1dYPwBn3cb4n+9P48HEpUuW8HiAkhJQbigsAhb5jMiEEA8KAh0xfvfpbxG1XNy6fUXWTlx+aEKQiUYFGCoCn2J30QDwLsxlPTICKq3IxPGkv4+Eh2vDYA3eJR/Oso/J7+6YjPJsltI+p88TRR1hPfA2U7+D0d4+7IrydBl6+wMshhtwEMAKFlFlE5Rlqr5k4nqo8qCJvQhnyUfrRzm80QrKXiqs3nh7W+QUKUfG+Z8enUxIc3yq2ceMG0e3NEtx2Ds0YFAlbLzNjU1JKNdsjKYEM8dUss/6/Z4BqEphMteeWsQjrly5IgzjsqBMmPpe1ZGd+lFSYkrWo0ZKjdGaFlqRoVJhEk8wHAyEiaJMOUX3OE6vrKwIa0I9++g5yjatbAWOV4e9nqyFZGWU8Tu4DnOlv0ohGOV65aiLfgio6PqGADvXRJ1OFwHlTYm2mSIysl1yewkO+3d2aNYnpkiMHiuchwk+WRAmz/7+PkrLg0+gMMtQmmvTV21h9Tby8TYW/v4KkqcOki9j+NYhrBubsAsbydajKef8+ADy7Nkz+BtXxe+IEoQiDbe8BqewYKU5xr2n6Lx3G9nmAdwnXZS3d7HZ+gx3P/8ZJl9sodPyhWnW/v/Ye7MgO9LzOvDknne/tVdhBxrdzV7YK9m0RFOiSImkZ0YhjSw5PM96GHsirBg5QhGeB1vP86aYMWVLfhi9+Wk8ERZDskyZIinSYneT7IXsZrMXNLZCAbXfPfecON+XeesWUKgqAI0WpbjJYAOFujeXL//1O985p9oA/Twpl0i2W5pk6PV6CMkwfOw0ej95TwCg+bl5GdcdbwZx0BX5MJWNZGhc2EYNm2vXUK/UUW1U0RnuYjDqq6cg1xviqTVCreoLWCNyeLcXfTgNuCfbCK6QSVeH5dSwG3eQz+YI3rqsRW/OLOZn6/DtGGGknmMslosSB52tVfWhlYItjg8mkjiWP23bRxxxrpdRYp98HfshwSP+KfsiytBSepo+VQJOcMDMYOUO8kGOtDoHg8CYGSCKe1KAIiCZFBVom6IqAAvK4jQWYH4wDODYnqzTeBNb27tot5vwHAWSvaWTyDodYWuyrSVRjNqZMzAqOXbf+QmsiycQvLuGNOrDOn8Cw59eRW41sXblp9jYifDiiy/BMyNh93ONXK3UiiZT7i0UeFQwBeKf6nGsjVMEgwBJmKLVojcmF0n8/d3l6w6czG57l/e7vq69dB7JeoKw8H9k4Zvrmej1t9Q3Nk8Q890WbW+vNoP7r7hQdCjmXYPyqOz75djBWNiwavMwgx0EBKbH+wrKH1MlhAVNFhZOPaN7raCDnKw225cCJPdMA8lmhGwwUDnlYxz75ZWBKQPpGEGbfmQagWkEphGYRmAagWkEphH4WCNQlIOp+rNWOqokjcoDaKZBf2fIDpfViCFMOxQQyTUjOFkkRq+afFMZApOgk5RJaTUTq7SZOiKA5FlVOLZPMYwi4a0bZEmnySVVe54gCPdB3GiyelOr3FjFWQJIKiVRVpPdPW6HV4jtA5Bko67VWqVprDBRCm3on30ASU2RuWkIoxDDsI80o9lzhtpnzsqmKGHC5EqG6OYqnMoi0mBnnHgupe28R5YQvHf9IzF8Lz0kZLtYVM3tMSkspDET0WQEUR7DKSQmCH4oeKQSHoKc7FVMFok+LSQ0RN5H8ibS1lh9y42djdxs4catAC+//CNRcmAi5fyFszj7yAV8eOkazp87gyAaaiU91R8ygjDc3BJk8KSCOQgHmJ2ZwfdfeQeLi4tYOTWLKBpqgoqb3CzHcDgSlhKTTbmRyKaSiWa2f89hzp0bZbJWWGFN/wSaolP6MUXV2kaj4cFADwY9QZjYkxuy0ai0BUASdpT0TzW0ptQaApUN8doVRJkyAMQzgCCJFJNrBeWemvykCNHeVvHvE4BUFsVP/imAnPTfIokjkJ8acxPUrllVGKmJnZ1NYVBUahpP02Vyq9xQ70kzadpDgQXJsUxU6h82dotvDd9/1NlXlXk374zyXHZjCemgYCCNvYv2rsTz+s+0kHUyBO/uJZyPNY8YlBelPGMiJQLKHFVGoCQC7RzDYAdhPEKcUB5Jx0JJeojMKBOMGl8FkHS8ZwEBE2wiSxRz7DcxmASQFk4rTzEbiYTdkQcBpIunEL438XylB9KTZ2C4pngMsbKcQNK9HXucvINwAGG7cjoQnMhCMBwhDiLUa3UYBK7MCLavTNXSd4GJaCZ5yQgxXC2kIEi9ByDpeKYA0qRn273deflpjtvq5TFhtn4M8PD+rnbwt8bMu7JPFH1HkvgFk6HMjudmgu3euvrafJQ3cR/nOj6AxJdoI49ttFqz4ksn7O0HkPBiAYNZXYQ976mJniy+UqSdGO5jFQxfvjz2zuGaqnA9H8+Dsm4zDAz6A0kEkx3Bc77//rtYW7+O02eWUaszGUsAiUUSloxBsqwT5pzYo99H1O7/K1wDGG4LpmcKCEOvtTETYp9cYSENmJvC3qr4PjKrgmH3llbZJzFGoxDzzz2P4P0Q8WBdGVY6kkmSX4AkMnGqywi7Q2TzLuq5jzwIgHQEWLH4mJA5wf8RGGk2WtJMuR4RfxmCMmTexCF2u7uyhmEFPxcMS8vLsiw5DoDEcxPkUyaLgjDz8/OSyC/l0aTr7JuQCzkpWY7qeryE2UpWHxki/X5f1hQlOFV+imuQ2dkZSfqXvia6LlcmIP/e6XbFy4cAhoxf4qnDIgFlS2kc9PqKKegYL+z8Qr6LbCR6PcqtF+w6kfydWaBSL/IB37E+cwmUsC3yOgRqe92uPAOBWinkET+nRFl+ro2Z2WUk8QAzn3kco0sBhpd34FdHSJ2KFj0ckqDe2h3AOTmPcHVbfNlsBEiNiko4Zyr51/75x9Fd+mv4P3oByckt9L0fIvvW08CgA8tI0G7PoNFoSYER19e5ICVAEITod7uwmksId2/Acky0W22VSHZaSMKO+soW79RdPI3k5g3sbnVQc+qo1ivY6m8iICOkKARJgl2Jc61aE4aXvi+CKXtABcF8//EaBm98CIPyfvU2tq5dQqcXIAu30GzUUa3W0Tp7AenWTcBSbzojCxDkVeyu35C/C8iQ0CeMKhSc31jsRCYjWf8KZtJ/rfRKupOBpCCSyqZlQsQUgNL0kA1SRAF/cFHxQqRcF9PtiWCwrFOLwh7OqxbXIAQ1KAXqYWe3g9bMPDbW11H1PVQrZAMSOE3hnj+JhB6Nw23Z+9GfyJ8/Ae+Ch83vvQnz6WX0fnBFfEz95VkMrnyIJKM0YoBLq30QKvnMC8+h3+vCdz1UG0vj9jPmXEqfLAFbSlZytW8jCRP0dvqYnZ+B5bE4hOv1SfbeMcbFQwAkKTQUWdS7SIZPnD77tXXULr2E0VuX5V+5nqVcdn+whSgeiE+jeKIVihAqCFGM9QSQpDiKz+jAsGuyzbdqNSS7LBxUAMl/8izid64LsCzsLJFxVrk7E/QyJrh6qvCB05sjeJTz/PzXdhNZP0U2OqSoZ5J1dDtQOmUgHaNBTT8yjcA0AtMITCMwjcA0AtMIfJwRKHJnovU8WQk9BpDKzTjNork7YJUcvWBYtRbCNkL4ZiDMJNPkRoM3TzZF8VmRMacMGrWiC/3wjFJBFfhOVVgVIl0mG1RNQAoDpNiIcvHLzZhsPGmCK/4JXNBLqVuxWX2wgN0JIGnSuDRV1ltRc9H7BZAOu8OjEvhHPV2Z/hybQBeVhXEaIhDmQB+GV4P7czaM7SbizQjhjVUB5SQ5Oq5ALq5EH5X5JcQbx2EgHXV3ewkRVm87K8tItoYTiU5WxTKZobQu3XxKOX8B4Kmm955IW5E+mQCQ2NZYycpEiuP6CELKjXjojyx4tQW8+fYVaSf/8KVHQDIT87Xf/8EHyDILL75wDkGongxFwSNIruAGula1Rfuczc11ga997W/wuc/9HCq0j6LsHrX9RIaLnkrcaOs5hqNYqpUphRNEoQBi5f2znWvCTpMpPHzrBhoNH2ZGTXpWIqvkUJabaDSX4TFpmTKZr35cNO92CSiFQGdnB36zBtcnSsXUI7lPBANyuCYr5CkByZ/5zb1EOa9bJqKOan/3WyF5dMv4aD4xfqrCnb5kdJTPpybmHFMKUFuaFitmU5iZCc/w0Nnalcg1Z9rSBsOEDEtHQPGDDOLvB0AiO4Y5IMrRyV+KzfJR8R2/nwMAAQGlAHjP01/FxOhlSjLdw8HkllSjswCAVaVFsp/jsPiHZRiFuwWApEkBHS8LnXuOiYXkyb0CSJZXhRHuikfLcQ7xbppkWRWJB45VZEySnXSgZN8RJxcgsCikOAhAktSyPLQpXtRMeg/7A/F4qjXrMFwgNentQD+XDFmkld7sbiElZJwSIBtzC8ZcXemFx2Qg3Qm+a0LIbi3qOLToCoDI5OK4jR0nsB/RZ/4+A0il9Ji0gcxFsz4jFdhisH6PBeiT4dZq7Rr8J9pIOyqFKmJnOxG8iw0MXn1PCyjk320YTJhLdXykScacCVlPEnxB4dXCAWx9/SZ+/PYbuPjoBVRrtjIFHWULMAEu1yjkij5uAGmcxJRJiMGTyV7DcgeApGB0EqfCxqjVqzLPB2Q1moDvVdD4/Cyc4RJGr+0iE/8crmkc2JUF5NE2kjiEARdxmGA0DJGEscivGUaGbr+DOEthueo102jWJWmvjHkgjdX3kPxM9uXObke8cowslDteXl6WIo6jASSdgfkeBFgpfGVqtRr4/0nQaP98oEnbcm08XuNxLisKIoaDIbq9roCHnOt1Pafx5Odn2u1DASQyf7jeEZ8k8Yxiwp7tjOuqoriLbCPKzIWBAApkbPHgOCeJa9eFX6mI5FqxCVAGv9PSJHXSH695yuIOFt+Ix0+eYXtH74HvQPzAyJQh64HSZCaERcXYee1TSDYCDLvrqLYdZKRFyNh8l05oWNjqZnBO+wjfX4VpuWjUPWERCRuPHMg4hn/qNPIFA7uvXkX6bIit8DKSb80A8bbIDNbrTczOzI19uwjMKZCUY3trSwtS+F4tA9VKFfVGXYpTGP8Cr5N2484tIL55A72dHjyzBr/iYINMTEEhLXgnTiK41UEabAmzq9ls6nr4toNzod1uINpcE1k6MpC2N29KzNhX+EwrJ5bQvngR4epVmA590riYTREvz6C/0UG8dkPuudmcQbXeVJ/ShP1HC0qkPYg0HDEDlbvU+V/vRxQPpO2X61s+ay7fsZw6srQCc6aCwbUOKukAcHP1DHItKbQiACznYjOh/2TGNXUswBuZXf0ox2g4wKnFlkhBlwVSRmNeGdD9HVi2hzgYwLFNGCfm0H33HeSz80i2byF3a1L0Eo92pPiRQP/mjomNrR186hPnRVWA154/9QSyvsob7ol27oFCfE6unaXgMcmwvb6NhYUFWP59Aki3vcvJ/m56MzCrHpKdPbnFu03P3i80YdyaQfDuh1LMQ7DIYSHNaFcY4ywV3AOQbifJ5uC1QAZtsC0AEn3BnBUX4Ycs0qGZVAX+kycQvb2q7H0pIFKJe3nv9Gm1K6hX28JA4vlygvI8TFvAo7QzEqD+7hLo6lNGMPegz0wZSB/R4mx6mmkEphGYRmAagWkEphGYRuAjjUAhYWfeUQldJi6U5SGJWak242aH4AMTs6FoXNvmCJb8n5tjt8iLFaazomutMl5moSVOBpLnNGCZlAdjgk0l4/aApL0nJCtFE5a6YVFzzz1W0YOamO5dqQCwBMjS7YT8t6yq/xkGkFRjv1i7s3qOMEIaIk5HGAZ9uOeWYTVtjH58qYixVgxKdeRDrkAukyMEkKz2AtJ+XyQ6ygo/rcDVe997/1khV5gLgLj3dBMtv/Ad0mpjVjE6iBJKG1Yx6HPzXkOl0cI3vvM6zpw5hWefmEcQ5Hj3vVW88+4l2bSeOn0azWYdr7/2OipeBUE4xC/90ufQ6XTw5ps/Fdm5udkannzyKXzzWy9jaekkbtxaBW0WvvzLn0G/F+DVV18XaaNeb4BqrYp/+LlPIwyoz84ekiGMmdzIhF0lG99UgSZq37Py00hvoFFXAImSd9yoS4VmASD5hoMsITuEHlGZMDo8x4MZG+judiSBM7s4hyRPkOSsplbDd5qAs6qdyR4FPHSjn90mB/V3EUAqN6sHVWruh8k00UExIzUR1nyTzTZHMDrJkYxiDPp9tOZmBYgLgpGAAVqwWUhDTpAYRdbsPhhIY3kOaeh7Ca9jA0gHDPolWOCsrMD0zX0Sb8eaI0rvLiaDWDleJBFVxpOQUIIg6gqAxCKAsi+zil7SKgSdSQ6J3QAAIABJREFUJId3fAbSs89+Bq1mHaZdEXkjh1Iw93NMAmoPwLYZAx93eL4U4ylHSFZG06Q6IsuDvjcZ+t2eVEw3zj3C3D6S3qbIZ+VMOgu9qgDhpOERpCpHaD3vuEkdS/4MAo7xuJ1lVH32LOLVAGbbQfj+dbinTyBe2z22bMz9hP6g7/y9BpDyVNtAZsE2KqjXmNQkA5rjyP1HkACSe2oB9oKPZCuSPpwNE8RrA1gtH/H6DWk33tkV5CElaE3kYapFGHFXKvKVDeIgjAKR2CLzb2d3Fz9660088eSj4vVnWmTSKCCg0lWF9NI+Cbv7f44H++bEiD3uIwXMkBNw4XxIuTO7YMNkyJ06QG+PhgnrVIRKvgz7mgNr0JdBXiQ57aYk4smMYaESvQfJgKcM1WhA/5pdmHNLyHfWZdz3fRftmZZI47H/Mk4cDwkCcI4leLLb2RkXOI0BpEJ6Thnrys7h9yYl7JQVrABN6WkjEreWJexm8Q0trlXK05VrzxJAkDG3YA2pXKGyjTudLkYjlWbjtTnfK+NFi1Qov3YYA2l7Z0fky0p2KYE68esqYlBei+ciMEGgh3+ORlzD6ZjGz1SrNVRrdfWUKlhWZbHB3og3OQYqKziMInQ79LriuiWF61JS1pY5WeWrMwFkyACyrBbi7V1hpvsNBzm9hsjYOIiBVMwJ2z1Szx1EOzcEsGq3W8IuNygLnIzgF+ysOE3Va+vpZVlXdX60hWx4S75DT6PZuVlhR6lvpwInjPLuzq6w/4Rxbip7a252bs+btWjTMn7HfeRJimF3CDN1JOFPBlIu1UsJ/IXTiAeR+DXxfRJAolzc3Q9lAycCZG0X3rIGtra2cOLkKczNLyLPhsKEZbujHDMBpJ33N5D1b43beHvxIpzZCuK1VVlr8x1zTHGq84hH27JeKdv2xMylQLS8a64BlGlleXUYeQp7fhnWooPR1gjB61fhN3xkZkKbURmHKHknYyqnSsZI1hRk5VtIchOXrm8Ik2p5ht6kIxgykFFqT6U3Hb8Jk+BDsKESk24d8e4qUsNGBA9ZvC2FQCmBdrKB4wzvX+6g3m7jmQunBKgkWFavLyKPu7r/mJDwLOfrJFMfRKSGSB53tjuYm5+TOV8kXcU/a//cfuD7ussaZXL9x/nAdJpIR2Ts3XmwzZWMdffESSS9BFl/TeJCxqVpJQijHoJgKD6DyvIqZJPL6xtkHPmw6jV4F6uIb8WIrpGlxgKFJvJ4V4EgqwKrOYt056bAZ2QE8nC4Jk5VIcT3GvDdulTl8Zzlepzrc/dcE+lOjKxLVtweM1rWrJOMpNt8jyafegogPdjMOv32NALTCEwjMI3ANALTCEwj8HAiMNb9V238vaMAkFSvSBkMRbJLq9HIBErguRlcawjH7sK2Yt28SkJRddKZuJZNaJ4Ui18uPl04VgWeWxcvgb0q7EkQRxflolk+cUxqc+vm46MSwdkDjMbbgQLw+llmIKn8GpO9ypJSQCVFmtN7I0Kv34G1soB4fQN5qmbxslUq3/v9JsAOWfjv2wTchlAQbJHN2th8XjPyJUOm3MQJi61gR9y14VPCQkyePcQxPY9qGAT0C/JEh73W8PH//dnfiB+Ua8V45PwZvPTSJ/Cnf/odfOGLn0W9buBP/+wVPHrxE3jisSZeefkDGLYpiThKNLz0qXOiKvTW29fx3vtX8cVf/nnpAv/lL/4a/+S3Poc//7PvYnl5Hs899zheeeWSMDieePIsBn1KUBhSuZxkGWyyE9IUDis6hWUXwPYJFrGSvI9GvQIzD2CRgSRJIgWQ6rU2KnZLJVNE5lHlI8TdIbWRxRmGvSGqzSqsGq9HgKqoTi5kQtTD7DYAaRIQOWJUOQrg4NcnN48PZ5Daf1YBkPIYedQf5zPu3MMTFCmkw0R6I0dC1hFleZj4HeUIByGGoz7q7SbcakV8woSNw+QeZTQprcLkyYEA0l5V5zHSB3cNy1HxPRTgu4vx9bHfwW0AEpMNNLPnwaRYkoUYBV1ESSAMUKkILyrcOeJIdbwkeI8PIH3qS/8jqsOBsHCYyDsuA+mOZ3oA0Gjf+DQ5t0z+vXjnwrFikixjApreapo8YcJra3ML/oWzaDLxvBvAeMxE+sYO+Qoib8PxgCClspzKMVdby716Hx3IQALgnjkt5ytBI/GBGhQst2M3hAf/4N9ZAKl49HEfLvx8Jj2QOPLynZMMVHHoqdeQpFpZvHA/0ZME4NYQ3iMtoB0Cuz7MuolkPUJ0fUP9JNi/lpoKLEVcb2Xy+yykIX2ZuIWwXTlnybxlWNjtdPHTd38qhROux3FsEkDaYxCIUtFHtn66nyhIT9h7AwckYslOFqkzyTFzrMkFfDbcBqxFV31Q1hM4WQbXdOASUCM7hHK9UpSkEmC+X9OCgThFd2cX4WgA8/ETGPzgA0lIz7ZnUK1W4TeWlBGCngAPEKmvFFEYCDAnwDr7c2ZgaWlZ59bCK+8gAInFKFoUogCe3G+shSJMPotHkcdCKpXKk/lf1nHK/CgllPnsTNarVyQl5jJhA5F9xLUFr12v19GlpFoJSGVHA0g7OzsCCJUMKTJfGAedA7kWUuap6VSRxkNhXBNg4PdKQIvPxGsT5GGsZE3m1oA0KDyZZMU3CZuPWf6DwVCKNnhwjiHbhwDS7s62PidZSZaFlcc+Cbvhovv6h8I4saomcteDWWkd6HsnBRtpgO2uslAYS55nZqYt4Igm4xN9d4YJszoPxDGslofu1Q8xzH0kPYITGtu5uTnZi2jBU+ENlBsYDUfiQZXJIoES25kADJQxFaaZjCdkdLBIiEwLAIuLiLox0rU1DE0bxpyHaGMXvmsLmEdvM8aL70J8Lg85+FxsAyoZSwCOXlRsJ7Z8nyViZFHRa44Svd1+hDDsF35hmXp+LZyGU2McbwrwxXbJwi27toK4f2PMKpPbGBfY6T8nYhyq7EEW85F9ZKQBzNoSvBNVRPkIW9++gcbiAlzfQzi8LmrMZn2RVH8YaU98SB3K4YLFUsBON8DuIEa95mO+xTVzqPLQXJdEVLOw4FRmZI2ch5vi9Wk8soLBjy7Bri2gcrqF6PpVkbHbWL8iRR/Xr9/AKDTx5BOfRKPG/uYjHPXQrO7FV0o+bhuD2OdYSMbCryhIMOj10Z6dEcIW9wpkTR0LQLrtHRJQzOmPGB3PH0hGygkASRcRKi3JdSp3BYb4uY0wGPWQ5aHOEbxRNjoy4E4vIFrtwPTIssxgPx/BjGsYfW91zMK26ovSn4pVyni9owBSJmOreiC5qFXYV6t3FFFwDWI4BsyKhXR7hCzqjIum7pAZFql6+indKds3BZDud06dfm8agWkEphGYRmAagWkEphF4WBEYS4ZoxaKuSEtARj1nxgwc3WIWe4hyA8XNnQHXHsJzKKMRqGmuCKQx4cFdv1bICqjBjWVRLWXBhe/WxOOFdPjJREZp0ltuYrU6clLaTK+gydeJ7O4BcTo+wHRwGpib5b8bAJJWzSrowvRuBsNK0evviPY4GUmMmpjfSnlpAdYd5uFwRJLWu3AG0ZX1u0sUSGXiIe+HSdVS27+QMVQpO9Xe54afSRJtdAech+a9Kd+PjzRpoje0kJkNkZNrVmoIwxzfefV1/NqvP48h1TlylZr7xl99E7/2q5/HYBDh63/1Mr7ylc/BSIB3f3pFKmLPnDuPV175PuZnZ/ELn30Mr37/fURxiudfeBzXV4d46+0f4zd+4yX8x//4F/gnv/VljEbAt7/1fZw/fxEnT7bFm4GVwJI3IPOIiaGERt0mSKiyzFiSzHEWwswikVUx88GBAJJvt2DQpDbTpJP4F6Q0KrbhOz6CXigmzM35msiDxBGrR22Eaaim3FkJIGn8hIEkfy0SkEe4kOyrkCyq12/37XEWT0i1/Md1qGyKauKrAtKeQN8eW630jCAoUiRz2C/4/9hC0gsQDENYnoF6q46MiSTLUNaR+D8UUm17uLnu2ccMJG2SDwIeFfmYO8I2CcgdxRCTe6K82zGNivddTCp/VWanxJFVfk39MCiFkmTqf0QgrUxMqgRgIc8jSejjA0gvfO4rqOeBAEhMmh7XA+kgmaIySXi/7U6B1b1vl0NM+U9q72CIXCUTgg7nMfHBEIQXo2GAIHYEBPNrPpz/YQvW248iuHp1XFFfMnslySQsp0kAaUK+634fggyASdDoIwLW7vV2/r4CSJTsEfDUsJEkOZqVWbhutRhzlP16rwf7N30G46sjWDMOzAsh8msVWMs20psJ4ps0Hu/Au7iMrr2O8I0AeToYSziWyT1lVer6JIriYuz30Nnt4erqGk6eWEKj6cO0soKBpCwYGf0L2vLPFIBUBnKiU3IuoxSTSpEW7KlUmSrNhdPYvKWFG67lo3b+PKyBiWx3Q1l/BQhjmK4UYYj0bBqL504SBmg8+ghwfQOO5aLieogiMpfayKwM8Wgdc08/imSN81qKKI7R6TExm4jfIsGoxcUlGR8OB5AIOrG8h1K4roBFg+FQ1sJpkghAwEQ/vWFK/00ZZ9nuCnZHyU7ivMT3xfGH66LhaIQwoPStoUzkmRlsbG4KyEN2Ez9/FANpd7cj7KpyjSsAkgAPOrXyvkSeza4LEMNn4Jp4c3NT2WEFeMbnIIhUgiu2V0cWD4ufZaYr/HyUCiwehFkmYKd4m7IwxiRDSOXqKK2nqxQumHwsnD6J2kodWy9fQ6Nqw/BS1sqI9NZhDKSuW0Fw/UrhDWmiPTMDx61JeQ/bAvcvlFGuPH0G2UYMIzXQu3EJ3cRD3N+CZxsyF87PzUmivtyLqJ8T13U5Or0ucqsGkO0TR2g2G+JBpEsTsoQIspChY8nn3U+eQ+9yVxjD9tMnkFYyRB8M4Wcxhj19bsaH75E+WYcehoH1W8pY4RjA2DVbbfiUiCWYvNspWFcEd2rYWL8hjCSyZbl2JlOd7aYs1CtBTCn6s3wkYV+l+yZAUt0T6r/lpivAIp9V1weUMbSlUMq2KnBOzWDtu++g8YkzaC+30HvvJpJ4B87yKQVTN29JsYrsW9jOTA/rG7sIExONmo9mnQzgAujjHkHWK7w2/ecSxKM+kjRH8xMXMbyyCetkG9hIEPRX4fsOtrdu4vr1VfFV4vp85cQpXa9YNdTdFJb4WalXqLTSA0BseqNSqYEFR0EQoDXTEr+rmMVFRJaOOg6SH64siXRbGkz4Fh51ntt/T9YP9xD0UyRDWu4nlD0fpazZe0pZX6OyAO9ZF+lVA8mOsokqTzWQWxGGr9wAHPqCReKplUWUZQS8c2cQXrqmflgy0RGO1CJF16miWqnDBO9h/40Zbl2Ku6TQK9rZ5+F1h8zwlIF0r299+vlpBKYRmEZgGoFpBKYRmEbgbzECt2vO6wq6uKEi4VwwIgR4KLAl3SSyKluZDY4dwXM7cB3K2HFxyuR5yUBSHXs9ZEsvf7PIozA9VP2WsD3EUFpAIt1gSqJXNKfUh4m/K81oVcZOf59yN3/IwSTl4Uf5/YOBDjFC/xn2QLJEVz9RE1SpjiwSD5RSsenDMUCUhmICnUqVFyVW9nA30aq/y3FUgrb2qUcw+tHOvgqz2091KIDEynnKhlA33dYkP5NFTExMVvMe9v4k2W+30B3UMIo8pGxNpgffdnD9+iaur+/gy195FCEBJAAfXh/iw0vv4UtfeBZbG0N895U38Ku/+nMIhsBf/tf/jmc++TQuPtYUTfb//J9fwYvPP4+33/oRzj9yGucvLODVH16VatMLF07jO9/+K/zmb/wSrlzp4OVXXsOv/drn0R9Q7makCSBKbbguQpo3CwuGxtCs7rQQhtzskdvXR7PhwHYyAZFybsZLBlJ1Bq7VoMuTJCGkhZqMEeUgDXjcQMaZSMDQcNqruoAjYo8qZSMoyO0Qa7FZLj2DPgIAyaos3lV242GPbqVJsEjnjL00Sp80tnP+XeNmZTayESu5Z5AM1mBaBvy6L8wt01X/BvX+UXBKKqzF6FvHLmGBkBkwkRC4j/zxvpAclIAWQKCvxsPHAZD0g/uNto8V94KBJIKWIoOpFe/8WxgHGAV9WHaOOI0kOUGAWtpmUQ0v43gBSN+LBxJNye8JQLrP8emoGBwOIOl8IGMSk3n0CxC2Iz3+gCgMRdpo2B9h0BuIFNLSl55E8OEIo/Vr2m4k2TXBsJDiCU2WkYGkzKT7pYDuPd2YnURj+Lv5gRwVjAf8/d9dAKlIHN5WiFIykMTzQZLbBOeBdmMBlOCVefOY/lWToRXpK6cJw3GRBR1YjRacT5hIPjBgPRbD6NQFxB69vQ77sxGGazYG3//pPhlXhSNK8DGRz3OOiUIykBx0uwOsrm7i/LnTcD1K2GWwbfrocc2l7VGsJAsZygd89Q/49YPWXbru48G+J946XFXKukCZOZw53WoNQbBT+NnYqL14VtYN4avXRK7Otj0BZ+iBlGfqEbS5uS6FHFIo4MygjhA1v6ZFK8Ls4QUs9LY2Yc0twSNbw8oRI0ZvSKaMrm0J/iwsLmhflrH3YAm7TkcBJP6e90KQhUl9ghLCSnZd+TeOHwJI5Moo47gq42yajpP7pX8SYzEcjtDrdQuPJAhjhCDOxsbGuGCC3z8ugCRjuWWJJ5MwkIq3OmZCWTaicCQAEs/L6zBmfAYelFvjd1VyUJUDSq8k01tAOro1lvdjGpreVObsEjbe/4mkpblY9ewMrdaMfI5rmiAIkRK4r8/BSXpY/qVPoLfVQeV9G4bdR0Kfl9sn0NsS0t12FcG7l5VRRQZSuw2CW7ZbF2ktSrNyzVm5cB7JJn1eDAy3rqDTp2Gm3KmsrxcX1WuObY/vR2W3MxnHt3a2ZL1ImW6CIYzR/KwCPwRYMkqCTQBI9slT2HrzBtJoG97jp6RtYT1EzaMUnYJBuvcxsLy0dGj/ok8XwTZhojDmCX2NmqjVKSdoYHe3J3sngiz15hw2b61iMBrIc7u2KWCXsLKE5afr7pKBTRCL7VBBZx0HRbKtAJCEHec2kYQ7CiuwX3GeFK+4FC6ZgnkNnZtXYNSWMPPIPPJBguHOFWGt0/8mDbdhkEFDf0jZFdJ3MUa3NxLpQs/hKKUsJ9mDcu6NE3lOy59D/akZDC93kWzdxCi2MZg1sPbqdQTZCM5oG7ZrodPtYHF5CWfPX5Cxgp5dsBxUqAwQq8dRLuvzO+XoZE+aQRj/3U4PpmOIVLVYRnEcEkGHI0Ckg9ZmRTu9vRjrXgZT0ycLK4ORdmQ8Tym/aabodLeRE3SzXRhWBWbTRzZK4Z6rIusnMKs2wg8ogRrDf7GJ8LWR9HdRRJBCJF1Je2fPILx8Xfo75QZ1C8M2Ycu+nSAlgXnTnUcW7uh66TaW1LHXrwc8+JSBdC+tYfrZaQSmEZhGYBqBaQSmEZhG4OOIwD4AafKCZdm9mv6qfnsJPCjAw42bbHJSbrxTeO4QjjOCY7G6PNbfFRrM3FQy8cYFaJqqGacYUMdAsz4nG/zSlFp8BbhiL4xbmbgUaSVDdeJ1c6VSXrxGwp3bIQfZT4cfdwJIk4teSnj87ANIuvHZA5DE3EBlH/IIQTzEKOwjjlUaQzC6Im9zqHz3IUlpZ+EEDFbh3dq8fwYSJSkSTUxT716ak2xQ+c75vo/qBARpuGltY7tfwSh0xNuIbcV1bLz5xk9wdfUmHN8DkhDPPfccctvBaz/8Ps6eWMBzzzyF7/3gTYSjBMEowOlTJ3Hx4ll857vfhedXRTf9C194EX/+Z9/GL/ziz8Ov2PjO997E0tIJPProPP7Ln/81Kq6Dil9BfzDCF3/5H2B7ZyTABHd0exI03GOyupJeCDSLZjUqEwtkxyiA5NY8mNkI6ZCJFjZ/C43mMuzMlQ0uBT7UOLvoA0xY8CdWUGY5eptdeDUf1ZkqAkqgSDdlAkRSQJqk0S3eXjLS4Ob58CDfT4X9UW/to/q9AgAF687gJp5Jl2I8KJO7RoYkSiSGDnyk/RhhTP+dHhqzDbpKiaQKcwFk2TAJojIuifxdQKUCQDLthsht+I80ke4miNbW4J4/Kf5iw9cv3ddjHRRf7+wphFeu69s6GNfef627JSiOTGxQXk39C9JMK1gFpDcz8QMbjrog2Ys+AByTVcJHTd0lcadokkr1WJ54SmiFNk2yKakTi2cX29igG+Lypet45uln8VEBSPcV8IkvlQDSJA9oj4WkgS/Za+K9oOlieX4moti3YjI/RrFUJ1OqstquIrcyJEkmkkHKsCwKIcT8vI54Y02YgZKUewAAaewnUMjAMCG3zyPpQQN0D9//+wUgEd5k32firHjfBtmwGWY5JttekTO8XZbr7gGTAhlvDlm4pb4tMkZnwh6sPreA4O0R/CeY9CV+MULww64ASFtf7yMNyIKZhKrLeSATnw/bNhFFTHSz6t9DrzfCT39yCRcvXkC94YmE3Z0AUgGWH2uAuYeGcM8fvdsAp31GJZF1ncAFgiWMJCW309+IMpuyXsxNVB47B9sHhj++LO+H2EbFo6cOq+tdjIYhomSEwbCLzLThuk2cWmjApORd6aXIASA14Bke+t2ush3I5rFMjBITebIr7y1OAwGQ6D1yGIC0u6uJVSZhq7WaABibW1vKrC4G/3rBQlLvIAJIjow7BGcIwnBNI5K4wkDSeb3fH4hXI0EpFuEQPCJwsbW9Xcg66/r8KACJ5yCrgq3Ltl00V87BS0Nhlej8o153wmqm1JjtCIOFABL/TT2dDLRaTVQqVZ03hUHuyDPKvqG1hGRnTQAneZ9kMwVd2OeXcfPVH8m13ZUTcLs7qNXpjWpiMBgIiERAptZaRDjq4NT/dBH9zhbqby3DtDuIKdN8xAJle2Qi6d3UZzFNtJpNLVjyWzAoYUcmUkImkokUZJhGiDIPu5tXpJ/HkUprrZxY0feRsAjIlc/LOXMDtzZuqbqCTb9XsqINrCytKNgp+xX69nB9rrLDhr+ErQ/ekVWZXSOTJYPnqufR2hrvdW9cWVlZ3utRB83zOcT/iIAQD8ItBLt4bmWyadvpdHqy6O/0+uLHGcURgtEQszNtzLbpL2XJ/C8FE0WxkqgvOA0Y6UDlNOkbWUj88mfuNyxpD4GsI2SurFOe75ZIP7sOC5xShMMQo50R6rOn0Hh6EYMP3pe1ltxvweIWBpPXhJGx3XE8S5FbVViOIyydTAAv7iFN9AcDBGGMSvsUvBcShHkH7/4/72B9pw+vNYOFc0vwcg83f/Km9PUTJ0/g4qOPIUoohefJeth3XQFds1hgdJChk43W72AgcY63CQIGOba2NtGcacL2bL1/PjQXSIess44qwnug9TUHO45POf3IgDSJZKzf7RBAIphEqc0E/pPnEF4eifcQWUHexTZGb+v6svqp0wh+PEAWE4RiO2U74tirgCJfkIDYkgOwkIrCgYN6hd5qNRmLvTNnEF1bU0++AkAqWfSiFnDUOvQuc8YUQLrnyXT6hWkEphGYRmAagWkEphGYRuBjiMA+4+LJJAXL8MtKV26WDgZqaCwrRqV5CMcNUK2MxG+GMltc9JcbLU1gF9Vkci7uHOhCamOmvSAAE805CTZxw0zZIMllFp4cepuaDi8PJdUffgjQJBW3hfDL2CBZzY4lMXHIwc05b4Qb39IgudxU809WtcpGcizXxs8dkPkda4cX0nHFNY+S2GOF2WHnLz1IuLfU5GahHMjrIYXrWZI0CaIBwmgkG2B5lyz6lJKyY7SxAzau3rnTCC9fO8aXD/vIHiCy/1O8qdvb3J1vOmfm3/DR6TMNMIc080T6g6wsAjh8Z9WGv//UxWkmYZMykSztpATWCnkr5kfIcktYfSkbK63IpJ0BcwiuNmuwGcX0WEhS0JBZgbAYFtMSDmCbTLrz34vEO7TCmNiWZSXwK+QZDWDmlOwTuAgw6mj61BlnYoPfTWDZrhpuM3FPAC6OUbGqCHaGCMMQfsuHXXOQm6plzwS/VJXyrNz00yxXmF4EstRv4WEeR22Qj8pfHvZ9Pr/nVCXJJIl4g55TZGppUoD/7lgO7NyCGVmSyAhGkST6vYYHyzORctNc+J6oxJiobsohEmZle6EcRzIUzwX3bFWAKKtmAY0MmdtH9N9HhwKpd4vx7c9HbxTqx98XgGRY8M6e0H454Y8kwMKkcXF5M0Yuvj6UMDJtVpYnWoWfR9je2YRhqdedcNpuQ5rLn0XShO2JCQcxoP9oAaQHbT9HjT4qzVKOsJO+VgVT44Ab0N+QRcS+60hSMO4nCIJIEtiWa6JSryJKIgEnOUDY9SXY8yxmMBB9eF0S3myjmQCf5S3cW7LFbq8g2V0rbp9G1neRc3qYHby89duMwrR9cNZX9rEwFcp+ZSbY7q0jRXwEfP3wb1yFznRlsq8dFAASkWXx4GGFdwLMt5kY5nu6N/9FsgrNqiWSTWQgyTXjDmBX4K60Ea0SWLJReX5Ofjd89Tq8Rxdx8wcvc5TfG4iEtVZUgIjUZCDsU/a7Xo8eNS7CIMXVK2tSqHDxsXPiGUO5Ln1ElVb1/YqwXugPWBbmyHsq1klM/PO5db3wcRxl/Mt5v2QhTa7yivUoiwOKAgFJPNsWPL8isrxhbiAabWrJhXiX8ZEt2GZNGFpRPBJgnK+w3aqLvwmBAt+rw3F8OP4ynBUa2adIN0dIu5sYdIeIwxyZ24aVbSG3E8RZgIWFORgWCzz2fHEUJOG8kotvUrfbkRgylsJMmZ8Xr6rt7a0xW4cLxnarJQyZ0mOIczaBpJJ1z3Pw9/yZRU3r6wRwLPk7GUMEH3jcunVLgB2CHEEYYKY9I4CBAATFWkBYkQRGC/8cyuARiOFYNvvUY7B3UiTBlpyPz1IWfLFN8N6HwwGGw6HI+gkYY1nCoqpVa5J0ZhuanNfpWUWPE4JhImEtxTMBduhb2b0lrBW7vYiWGRbyZCbSOEav10eUcJ3CZLiPxecek3G2uhHBcALEBGaOKLBgnEpAhvffKuJsWj6MSgsxwQ4TAow0LS07AAAgAElEQVTxPsJgiKjWQu/qB2P2F4FKPp/6CxXM5JKZ6lQRBj0QKPRPnEayuSaMpnarrYVvjo7zsv/hfEFgxV/C5bdeh+O5gJeJfG57+QJ8DLG5uYWMvpfBusSxWlVPKh5u+yTy4YaCVQXAuEs/r1ALw5TJ70gb4/sUVpTIRKt0KoHOwYjMtQHSJEccUj65JuAfWfEEh2Q9yLVuxmISE2ZlHka8Jf2t9PIS+cXiHjT8hVywAfhnTiO8sro3pdEvJ7cw3AlkYTX3y49j9PplWUtnLCKkl2XBhBbvLxarGHotd+U0TN9CcOm6jI2G10C4uypy0rnpoP7MGXSCTbx383uIvlPF6WfOYCa1YLkzMD0Hpmsi2LwKrzYjPqkpPTMJlFoZXM+XVbbK09ow3BrSqCvtiXtOjh8sTvNnVxBt3ASiDL3uEI25qhbrsXguos9s4QFJpqTnjaUpx1KHdhN23pe4CgA8wS5T9l4xzhJ4NXRdT1lfnptyl6WEN4tx2P5kr8GxQBRBFOzjv1O+kIBYnIYIwwFG4QC2w2smcGZOIO5uq1QkmZteFc5KA/FaX37Oow6ylPtcrqH5/jlXc0zj/WrBEGMl6hW5iWqlIeOljMG5CdNfRhao7+JYoq5gWMmaJBneFUQSgO0uzOkpgPRxzLvTa0wjMI3ANALTCEwjMI3ANAL3E4ExE+m2KlfZpN8tya8XYmUSqfNcbNpWBN8bwaUXUp4gz1gRpZ/TBA3/W1RkF35LrO5i1SwXpaTDk4lEUIaJTQIgKgGkRuQ8JhkT5d0eBiIRwBK2VEYd/QJdKQChI3eflFijhN1EJebYQ4iJUjGb1wTg3xaAJFgQN1yig63a8uojRD8XTTDR0J0gUpJERYVk8XvZLDAmR+zCD2hT9+27su9cDwog2ciNKrp9AwnaSDMmwVnpyQ07N4Z7ySdulCQhUiSeCBLQepYJZHl6ScyV2ySCM2xzChhxs5uIXQw34arBLqwp5vFo4KviX8hE47FIFsjfYrhmCNehnj3bXyptnNcRsKI4n2XEwtwzrYTCjsU5uC+30azNw6Z0WiFnozJE9ERSAElIIGEKK7YxZGLAyNBaaCO3UoyiAK5N+buCLciEhlTOKnNETLklVg/veFAA4CgAiVJFIrmWhOK7xqSbMGKY7c0A27BFfoQVsMFwhGqjCr9VlcR9lHJ80rZfwmglgDTZJUzTR+XxJQTvbelm19Rkk/OSAXs0g9QZIn3fQLxBw+l7AwEmn49Vm/6nZhH9OL13CbviFVaeOo/RWx+OXyhBBmvBRfjelTtfMhMhlLdhpTHHW5GpM5AkITo9Akhl8ukYANKkX95HyEB60PZzVMvWfq4j+OQ7LwEFYdIeNP4V/8Yq7DRKYcYWBr2heA80Z1uSoGYbI5DL9umdOwV7wUbw2hbyuA+LSZfRBoSIdL8VuvfrfXVUUO7j9w+VgVQkowiOxmuDj45lNZZwPApAIhhBKUMLc81FINcx9ajij8kw0icu2e3CqinLKA9YYDOEs9CE4ZqIrtyAs7wC56SPZCNCeIUgcISd7k3AKNgFAnRPMknVj4tzHQsTlNVCsMvE9lZP2AyeZ2NxeREN+tNQJMpif1dfQQIQjqv+k6W03SSAxLWOMkw+juN2AIldslwrToK8hU9nAcBKYVDBEhUmkk1PKEpxcl1E/zL61BgY9WOR9xsMO8jNDJWKi2rVl4IKyv7arVMwggjNp84IoGT6DvLdFNnVHuysgs7NG9jc7sBxUwGJU0QSV9EJFrCKBSIsWjFhOy5yZwZRbxXb2zvjZDuBnNnZOfm52+siDNSnkIlkSo7pO1KwtZRK06Ry4acoEmGmMHN6vV4B8FGyTH2UeN6dHTKe1JeJa95Wq304gNTtYEQGEqXZbAvNhUdQdVOk0UA9HLl+5pqyQIR4z4PhAGRkCmsnzdCg1JjnFWt1Xa/LnFqwVWV0LZh8suYxTQwHQ/T7TGDnsNwGHIMsqjrMosCFEoGj4VCuxdWV7dSEMWaFNlp1F/7jixhevnwkA2l9nUCM3j/BucXHnkLeGwLpCM7pFeQ3lD1UHkEwwjB2EfYJLOk6j/dFQI7vQWRc5Z2pB5LttRAFO+Kr5T1xBqOfqFxeo94UqTRhNLOIjYx6/o/gWm7i2vvX4Vd9pA6lxmwsPfME0vWexGUYZjCiLZFKJvjLd0iZYP+TNYQ/vCrrtjLKne1dkacuAi6gcHumJe2nvN/SL1biPgzQ7Q2EORKHlDwFTp48AU8kfLksJGDM7+raMKaHrcn4FHsFKT7S9sk9Wvmus4JJa8u8tj5eUwqzzV2CFYzQ2VqHffEk/K1duK1lhEmEUJgvgay/LKcOUEJN8E0DzsJJoOIiur4Okz50rXkE2xuIcg/GvIP8wha+/d3/huXgOTxy9ixqLNoYRUg+vAG0lqS6y9zdRO7PqtxguIuK74nvlYwZXBcTQGIfJgtbivWo3FACSAZ8jts3NxCL/1GE2oyP3FQAj/tU2WdxjyAFYyrxpzKP2gf8xpL4AClDzZZ+9oMffB8XLlxAs9kajw387LXr13Du7DkZx8tiRSlyZIFUIYerwDLlJCkrnMv4LdKB5NJlKa5du4J6vSJjHBUnCCrxfLVGHYnPdpHCDrbhPXEeo9U+st1tAXdLxq1o87FXFmuSOwEkaz+ABBt2cwlpb0fWxqY/v69YSfaJUwDp45hAp9eYRmAagWkEphGYRmAagWkEPp4I7EEH+/k8pQfAmIVUfvA23X8xmVbXFZhGAtuM4VohXJt+SExUFNJSmjYpCgaLSlKK1zkukogSDjTlbCBPVcpMvDW4CS4kgMoC+D3Pkz320WEJcG7audAuNz3lZrz89lEeSaUHUrkp14rQwjhZdPkLAIlVbLKrUw34O7SnHhIDyTYc2ezFIsehHiaSUMpiqUaLopFUehO8EHmN8taY2BRz1Ak9uyOaHKvFpKKMgKFoZX8Ux0HglVa7HcUvy3NXAaSBgdigbxGZOupXIcmyQrddQZ2i9U0wKYRBUNCOWFXINq+/Lquf2bKVwcZ+wA39HkOpgDJlo1jIAjKRVPh4SWU0QlTcAJ5D6RcaRXPDznZdeMlQgpEbddYBmkx80QeJmB6/TZNpBZBoWMtKeGFXSRWyVgVKlaPo+7DS2lCGTT+SxITXdDBKA/ierwmM0uuKG15hT6gMmRSzfxSv8S7neFAA4Kjvq8QUkHDDy6p5JvSLqvmKU4ERW+hu7CIKIlSbVVRanrKzOK5IBacmKaUdlBD3bV3C8hfhPQ/kNz1Ea6FUWxJwqT5/EvGtGPasg2Q7RnT13hl5+wAkty4MhNFrW+KXRZmryUpuYTFULNWzP1tFvBoIA2UsZcY2N+GfRDDLdFuw5qqIb6hkyb5jMoFeGNyxDbKCdRDswiBrjslLaf77W8kdDKSfZQDpEFBvDz7dPxOWxQV3A5D2xZHV+6mDaBBgNAgxOz+L1EqQWdkYQLIqC3DPV5FuxEi3duGdX0b4/ipyJhjFm+7v9vFQAKSJ9yZt/9NduL0TGHz/g48mWHcASJNtQCXspMBAUHoyMTzMNOYFpGFOurATOta9iKF4HsM7Pyf9lv5HPKpPLMGoGEg6Gaymg+jKCPE6gWhOgTF2umvyp2KcCiCNgc5cWdQq5auywcGIpuoOHKuCmzfXsb2zpSwVv4rFhXlhUki/pvwXgU3fE7CF84qMf8U6RSWLPwYAqWR/jqkkE8zjMYA0GeICQCoYHfQDZFEFK+1TYfsyPprMJWBATGkwGCEcpRIH7+QpWFUD8082YGYu0n6O+GoAa7kqwJ190pciBLfnwM19uKYHb6GJnVc/wM3rq3qOigvTBxZXFgVYLH3hSslaymQxcRoPN7C1tTX2jPE8F612W5LZZAsTBOLBeV3AjcVFlQctkv8y13M+K2ThyndNUKSUlubFKYvHzzJRTFCGoA6/QyYSk9SHMZDInKHXkDJYbNTrNZHam2Tss/3zepS6I/OILCS2j8r5c7A3t1Gp+GOGxdintPAcUlk+XS8LMyvlOscQ3x4+t7CSnCrqVVtkh8mw1mU0E+AxdnZ3JL6WW4N7dhFezcV8dRHpXA/hDzpIKLVXjBP75r6iydy8eRNw6sJs4f5k6blPIrvZg5EnMBttJDs3df2QxPJOooheoSpPxvus1wnOkcVO36a4kFu2kJse0nikzJZkKJJ7SaU9ZoRWarNo1CgxpmwdYR9RxjK3BLhZu3wT9WYNkRHB8W3Mn3wCUf+mFKds3roOp3UC2XAXeRZifm4O7txJJM+vAt/QIie+H7bx3d1ded9CdSVw1azJ+k/7srJj5AsstMlC6QuUP+TvKHtJ/1n6LKkHqY5pZK7ovJcLOKUy4CzCk0FI5H4ZC5E106UxBEAybJjiC8V1cg5zZhlZvwO7NQt0EmF79bsj8HQzzz2OlMrSqztAFiFPRnBPF9K9lHhmwZbTANwKMsbZdOAttzBcGyCpAvnpFMHSW7jyxvcRvfMZvPC5T8IcmMiaMQbfW4Xtz2Iw6MDKI1heSxQDXDOSPqFMK/XpigOyrlmsyB2DtlUWFZn0Z4qH4j9KsdrhFn2CcvgzHlJzj0nEPkn2D/uYfNehXGYsHl9sE3/x9W/i0vs/ESlJgsn/+t/8a/zxH/0RvvCFL+Ds2XNFPCk9auGP/viP8b/8038qXmKibhGTVUSJQO0zZZ8Xxjf3DfRxyzP4vi/3QBD3a1/7zzhz9iROnTmBhN6VhcKEyJk7bfA2A7YzdxaObSAckF1GiWKd7+QNU444DWQMQ8y2ssdAcvwVeAjgu2Qgcc6w4J5mYceuAEWHsqBv8ye7YzlKNtLEWmjKQDrW0mL6oWkEphGYRmAagWkEphGYRuDjjcDtabPy6vtIKaLlVP6m3MDrz5rgZIWd+hKZGTXbI1TcIVybANIeiFRyiDShrz9R15o+GYCNZmNGEjWyYcnUw0cBmrJKXLaixY0UXjBHwAysBitlNbjYFiZSKevFaq4jPJK44ZWrFqCQ/lHon1Muv1ih/20xkOj3I54tlBsoqt0pV1NK1mWIJpK/xRswdbuk28FSqvDodkcAyWrMIB30P0IA6ejr3u0TBJCAOjpDIDIawkACE0pMqpGBVEj6yWb69nZSJA/NXEGjTGLHvAETUCr5wTZdvOqCpaXgppytYC4xKVCenwm5tNh4c1dt5SNUnCEqbgTH0X5Az4SSxSaMsTG0pclKAY9EcoRMMgv1yix8tyYbtTylEbT6CIjkDLQCmPIrbKd5nCPsJaAkjdtw4VZd2F6RDBDTd02XK6tP338Bj93/Szjim0cBQA8iYSfvS6T6VL6F/VIA34zJKrocA0k/EjkQx3dQbVWRmJFUdJLFJRJNlMFhdEvrpIKJso+BZDfgfcaBcauOZJAiXqNsWCFdaVZgL80j3SlYAsnwnvrGPgDJtGDPq2l22hmJMfFkfIRN1LaRRTmsc7EAWsl6COeEj+haIJWfdzADD9u0S8Mn6CxcPGlXbJGUeIqyGFariWhHq4mZ/B4fhdQf+wElyiSh8TMMIJXA99gfaBJQKoAxSXqNpzhLK2kDMs4OkfAyVK6JCaiELKTUQtgLJelDKcmYcpQyVXAsycH78M4sIbq2C//sHOKrPTgveAh+0NUxJO6NJWCOqtx9aB32Pk/8UACkiXshs+4TT72MH45sGF9buG/W1r7HkzlAixV0PXIngDQW+JR1SRXN6oysVQhcaLL8ePB76YFkzTiI17fUA4kA0lNnYTR0Xsj7wOitq3qLAmLH2O2uiSG6tqHiF+VDsKhBmCMc/ylRpwBSHKdSjJPEKtHU6XZx49oN6efVWgUzMy1JNNMXifObaZOZqv24BExLCaay6OQ+m8XRXyuB6QPlkidl7MZBKc7JYOh8zOSr4ZK9Q5PNoSTdObOxHxKkGQ5UupdzavPFR1FfcFA5/QZGvZOwch+4uYDgqjJdTMeCM+ch+eCGzL+15gVUn2kiu2ph8+13EAxCGTMt18KJUydUglLYPoVkrPimaavh3EzfFPFRMujZ5IpXURlnJv8pAycsozzD7OysFHyUPjPyxIV0cvnnaDQS8EUAP8MQlkujofJ1BD8UQEqFHeE6zpEAEgGaKAzVrydX+WhlUOxJczGRLXNkwaDg5yr1ecw+fQbW6sbYQ0mlHot1VLE2lrdUyOQSDGM/o/dOp8MCBWW/klExOzOrKga2q2uUAsjc2t5UAM724XyW+5BL+PSFs8jtCDev/BwGb/fG8lnOiVN7hRLFGE8WnkUGStwVSe1qcxFp2BEGsax+TUOS7/wdGVg8uLYiIFCrVgVglQR+wVEW1jZZZpV5AQgpX8hfBcFQ5ArLwh63uoiZugJn0vYIaFJ+ODMw7EdYv7aG1kwLIQJUmzXxZiolAbe3d4H2HNItAoWxtItqrY3sFwZIvs55mutEvu8IvV5X5YkNysHlmJlty/qXsoHOqTlEpZeiO4M83hXwqD/oS3wJ3vU7Ier1powJ7DPq4aSFaBxzqMBQtmcCjL5XKRhY6q/JlfYYQBKGle7QON85Z09htLojfp95NIRn5MKW7w4G8JZWUDtRR7q2BcNuIgtuwW6tiFeWSJWT0WPaiP0qsngIv7WCymMeBj/pI+S8ej5H7o3QXY/x5n99C88++zSaeR3mioPk/R3YRgbHn8Woq6xw06aMpfYnkZ0zdc2YkL3Pdsl7I0ImEnaUHmwhC7rSnj2rgu6tLlzfhd20kBGESij9qaCOAL2UwnR8JKggj7ZFaePf/ft/j8cfewxf/OIXpe+QOdhstfDVr/47fOXLX8IjFx9BHNFTy5F3wfmEMpUCzlH3ugBSld2k6zRpn8WeU/pJAYTpnla4Y/IcQdgTNhmlPe3KnEhShsEIaRZKsQHb1eR4P/ZILWTs2Bdd6U839gFI/so52DtdVPwW3AtnEb57WdecBI/o7XcXOToZy+7CmBbgd7Cp358CSEfPmdNPTCMwjcA0AtMITCMwjcA0An+bEShTJ3seALJsPUTVTJMspUuNgDtSya8ycRTetswUVS+B54QwzR5dHxT4mTCY0W1mLlVsqjDBBIaDZq0lG3cm5ZicJC1fjN6LRM0YQCoqce8ABm4LZllZK89UeMGU1Xu68TrcA2acQCkyuXtAkV6oNPF9EABJjEZls3CnXMzRHkjcdOsmlpsC6qEH4UB8TFiJKwywkhFVeicU1Xby/JPv5RgNUTSuo85Hk8CTXcVdEnDHkNUbA0jCQGohyVwBWbSYmnJwWqknwSHAKS1OK5z34EfdKBsiMyJpkkKOrjSH0vtT962CsTXuARowrc/TjWkpu2PkljCQfKcv/cClVAn13nOVkWNSSSTDmIQeV36zDxUV2KwehYWK2xK9cct0pQJUKnnZG4rE/151MjeeqeC1lPGg30OtVYVVMQQcU2yRhrtFu2USQulOx3jr9/+Ro07/QACSAHzKQCJoxPGHLDLP9pCNMvR2+yK105hpwK1ZSEApEPX54OaZXkglgCRvVzbgOr6VDEyJl2Gh8tQZhO/twnCU5ZYF68XLp1Sk6rg7KyvIuvFYfu44Ubs9PmQqWK0Kku3tOxhIvA/v/ElE13bgPzqH8ENW7fowWybyERC+14F7lpv5XD4jLMHDJPUOAJCMyiySdoTB+jasFj16CMKliDfU10CfldW4Zcv/2QeQJIHkz6uUCt/TyYVxxey4Q4hkiy1JDJgu/MfmkPZSRNdW7xyXi0pdmVOK5J14FrAqPcgw7I/QXmgJI0J9tdjX2HkJEC4j2bgF/9xJJKt9GJ8dwYzqyK/5wmArk6BlUqX0FWBl+oE+VsdpZB/DZx4KgDTRdqsvncU/evRVrCbAD77xnMpFPugxBpDKeUFBCW3ZbOwZhGEtslMWfL+BqtuirbpIo2k+7/jjJ5PgbH/lXE9ZO++ch9TtIVvzEVNSKNjVpxoDSDcFSNIxSf+zT2qRhQrCtNG1A6c7JpYJHMlYx4IFxjEFRqMAZGSEUYCLj1yAYaXKprEMqcYvE5RjdmtR6f6gYT70+/sApOLBx18oYju5Rti3LmDC1ZEiHre9BHvFRdKNgQ7gRLuS4L1x86aYyyd5LAbzzUcuonmqhaTRgZ3V1VPoWoJg7TpMS71m8jQUz0HG0jZtNJ75BAzPws63V2GRGTNMxSPpzCNPAC49XCgBRY8sAgU6twggk6XCECk9hwjo1BsNWXNyDdDpdAXwUW+dRP6cmZkZewiVcsRkGBCEYDvsdDribUTQjO+rVlNvHs6jBHqEkVLIGBOwoefPYQwkAlzizVIUXwhZpWCjsTCllHCWN8MEt2nK9SoLZ0RZsWoPjwSQBFgq4VnDxs72ZuHtoixov+KLV1OcROL3WB6MU6fXQ2TVZH5/5Cs/QmN7iGcevYDIBf5q7QzszQUEP72p/nsTHnAyT6UBVm/cUElCM5e1ANfKpYcM2zxBvsqFswXQonfpuOpXxT3IGEAS3yhlN7PNkDWVREMBYkyvhjjoY2d3u4ilAbuyjFYlge3yO8qII4uG4+Qgq2Lz3XfRnmkiMkO0Z/mOVPaMbZagZ3JyHsYwR7C6imrFQ3tuGd7jS+i8uQrHCAU87HV7CCKODZTW43cttNuUKQOc2gq8C1UMf3xJUAbGA2mI/qAjIBJlntOUa0kXBKwIbApo4DqyZLBFujDdk8fLAc/30WpSEpHtVQvx9rMw1SNHlpqcI906bFlzFQB4wqInCyS8dbobcP0a+IPltmEkQ1guwY42kFI2MhemT1pxkRk5PLOK2mOLGF3tIibgXlEvuPhygO996y9E+eLFF15Eblbhuw1Y8Qj+J87ArOYIf9xFng+FKabtW4Fz9lWy6cr2Tglkg20lJ7jCdR69fAEXLrrrfdQaVZgNC4nJf2fMC/Znkor0ou3PiDQimV431tbwJ3/yJ/j93/99KWDSPgaRQvwP/+GPhZF069a6vIvf/M3fxGOPP47f+Rf/An/wB3+Ab3zjG/jhD38oXlY/eecdfOlXfgVvv/22MJpeeuklAaRee+01/OnXvoZms45ev4/f/u3fxsrKCr761T/E53/p83j08XP4wz/8qrDM/HNnMZek+PVf/1UEYR+DYVf6wViekh3OaYq0bslCEtnImRWkwtAr4SUDtrsI38pR8RqovHAOw1cujfvrpJ9R2f8mx/47/q2Y371HzyJ8v2DIT8j5ThlID3XmnZ58GoFpBKYRmEZgGoGPJwJM8pfauB/PFadXedgRmPT+2LtWCSBNJkfK6twSQCpSiIVMApPaJYhkIRPfF3oheW4PJgLZOMlnRB6sTLuo2b0Yt6esoDJQrzbhOpWist0WRsleWkE/r7t8lXI5CkAqmUOl9Jx8lWCB/uXI/HkJ4Nye2ihjVUboQQCkw97x4QASsxRMUmYCGDFxFFKyLqFPCyvemcwogZGywlode0rmidoE7VVeH9ne7tHj5cjzPcAHCCAZeQOdgYnYbAiApLrvbGm6YWPyTEGAwui3AJD2zNP1BswCQOIWl15G+l7pU6FyFeX7Z38xTQI/mhzmpl/BI60IhkGgSDE7+oA5NuUe6HFEGRPdSCsDSGo34RBAIhNJJOXIOlIGkvRLw4Jj+qhWmrCtqko7jts/8wKFMW/hASF+WPxEAkTDWKU1mq4kBLhplgShYEbF25ck5fEToPfzqh42gCQeAwxbwjegSbU4TJEMmcwzYHusTucGWQEzI1NZI5HFobm8yHeM01tjr7VJNoK8CqmepMkyZeGayKLtYhzS1kEZORlSHoCBJNdhklnOowyF2wE298zpfVJ5/NlZdJHRU2WYwmrayL0Y0VvR0UDWARJ2tRfOIsy7GIx2Eb7Vh/NJF+m6ieBD9VAqkwCSIJJWrGDozzIDifdJ9hYPMrjseRfBO31kow5y+jgUvlbyPKyWZuXup+owRxUM31pHHk3Idd4mq6V9kP2akbBgJTZ6nR6qlQq8qqfti32cVd2NRfhP1DB85UPY9SVkg034z53D2Yt/g8vXnkfw6pbIIg7fUHCylAklmGTNuvrej5CBuZ8++lF856EDSM8/gi898Td4PQJuXX9eWFsPLKN6LABJWdAEkBr1GXhWHYZhC1jPMVUldo9/SP8m+yEZofLpUypPZyYIvkemRaIeR+NaG0rY0QOJY1Q53JSzUbn+0gIIW5gOBJGYGLQQhYEkR3mQiUSpYJ47ywz85O23cWJlCe3Zpvp52KZ4ZUzK2OkcpUnWh3ocCiCVV777PViOiyhOYXuz8M/VYFQsYDdDcGkVIRk5g55gglkeCdOl2aoizXJUVk4h2dpGEvUl8U4QTUEfvSbnEcZDClDsOZinaui+sQWH6wthtmZY/uSzcCgNFSjjgJ8dswM4p6eZsFLKgZzsHgI6HDMYXUqmEfBRIIOAlbKQyEIgi4RAEIsiKpWqsIv4eQJIfDe8N9f1RHJO5wllQ5SSeTwHj2ajeSiAtL29JfcpTJm4ZMooO4dtQiW6ImkHvE9OSCLlVlmElXbFO4cSbwLkyVqpWGeNJexY0LPHyOL6bGtreyz7Z1jqMUTZLp5X5H0LsInXHoUR+nBBpvipz7+Gc70R2isnEbQqeOPyo7B26wjeuy5SrftA9mKdemPtloAhvAeysrjXIIDE+JVxdx47jfCn12EX/ZmgGa/teb6CZSJhZyBJtfBI20XheZXzsh7gtrF96/3Ch4zx9FGr2KjNLAnjSZPwrPICepRdvtpBsxIid3O052dFUgzRpqz94iRDcLFGcTD0X70knl6LS6dgIkaYN2Bnu9JWt3e3hW0okmsmgTgPtUpdWYleC4ZXRdK9Je+2GD3Q73UxGPS1r+dcL9Wwsb6BdrspgLgypihbx/WsFrVJAUSei0RaqzkDx3UEQE9FFrD0Ft0D3/Vaxb4j5xaO8s0E3E14lg+nvoLB9hXxkbJSEwZ9QRlPjjmNGUQ7a7AbSwg6N5BXXWSWDzsF7CyDc3IW1r7OejMAACAASURBVIIpgA3WgdWrq/jgR69iNOzh05/6FKp+HWGYw6q3kf/ca7hoZVjb+HkYl0gT21JfK/HuSqRPGQ5/Lva03MvaPgyEyizj3pPA2Zmz6L/XQzUfIK0mwmLnsE9wuezvXMN7fgPDwa6w+G7cuIE///M/xz//5/+bMrniWMZnylgSWHrxxRfx/Asv4C+//t+kPX75y1/G7/zO7+D//rf/Fn/59a9je6eD3/qtf4zXX3sN3/zmN/G7//Jf4p133sG3vvlN/K//7J/h//hX/wr/++/+Lubn53Dpww/xn/7T/4vf+73fw1e/+lX8yq/8MtbW13Bj9Tr+59/4x/BnTuP/+j//DX7hFz+L8+dPIsko1ajyyOXwbi+cKjw8y30S9ylsI+qtW2huwMwdtC88CXOrA2flNOLVPdlmFheW8uYHAUh3zCNFH+XajFLMt7OupwDSQ515pyefRmAagWkEphGYRuDjicAUQPp44vxxXoUbs/ExIU20P7Fcbum4LdifwCilLjQdrtQkw8ykIsw2R6hVRqw5G3uMCMmemtmqni2yAqyG00owRzSn69WWJGnE3DTV6+2Hr+4NQCrlWGQjVYBGKmd3dHLkoATRQd/62wGQUmRpiDgJEERD8T0SabWCcSTvcMy80SS5SnEUkoQMRwHQfZxtbv+1jgte3Rn1nGa6eRPdARAbdaS5LckhJmhEjkakYZg/Krws9tWL70/8MTKKpWkKRP2QtH0KO0m8v7hZp59RBNeKYTGTJGAcKxEdQlbK+BItCfYU/oa+DDQiZjl4JBJhKvzBzacBn+w9chXyRAFYgaO4fS0qxymjU2vBEe8pUyo8JWKsaKWRb6q6/HGawrEclcshtpUa6O32YNq2yO0IkOIo3CoGv0W/V1La0f3gftvHUfnHB2IgycDAGBsqW0fwL8wwGo4kYV9t1GC4TPwkMJjEEi80TYRJIonSPPTLkHFvD2CVbjMeF7XiX2NUSGkWf5/I9I6lx+41Tvcan9s35vy58skTIl9IbyRYBqy6jdGP1yXBzk05WTWTrEFn4QTizVvK0pPKc8ZHDZ7rL5xDPBqgY95A+MNNuJ9uIX7fHjOQdCRWeUcehwFITLglTNLAxKAb4vKl63jm6WfRbs9Ib6MkjusR3bv7ca/xuduZ+MyUD8N8AHNYw+itDQH73DMriDcI1nFSUt8pe3YWxpMdGJfmpH1FV28UvhxsK+qZpYdKSibCRiFbNoedW8IARJij0SILKUZmEkDKYM0sw3u0IgBSkZ6Xyl/zF/vwOueQbqXITu/A+LC9DyQUCT63pRKFhQ/dWI7vXhvcQ/r8QwGQJu6VIBr+wTrcG2eRLG4gfbn+4IysYwBItqkJZyNn8n8eDqriMcSE4P0ASHwOApjh5WuoPHUOiHLkYYZAwMFJXjebZIKdLvspWS7jFqctr2yHBBmKdiisKFhS5c4CCrbPMCQrOYJrs7iC872Fd955V4zWT505iSQNYTmGJMonASQZWick7R5SsykYyAWAP5ax05Fl79jPBt5jLWtS3nApK6iJfftEHcGtEXrr2xiMRrDynsrzuS00aiwmGcJwajBMF0ZKmSeJnrCOyP5Qj0HKgdGUPhPpK75/YsT9XgjEKVzDhZV7mDv1pLA7rGxX5OLkvRQDVum7ScBn7I1kWZghQCRgj4I2uzu7wvIp16VkvFQqFUlCq9+MStSWcmVhRDa/+rc0mk2RsJP5nCuLNMPOzrbcQylJqAwlZwyGlQwpLhI53vP+4lgBImVJKButvGeuy9W/qJwflTVECVgCGzwHASDPrxVtzoBZXxRZxEzAC1vY6jwv4zgYDjEcDPTVmh4sx8FMs6LXzMnUUa8k9RLVubvT6yMza8CnurhovgdrdgH99AVElz1gl/PeLZl/zYo39iAq2w79okoGGNlDbOdM5EutjzDsUljVJeThhjKZnZbIfTH2BJ0IOJCdQ5kxZdzQw1LZOazdIkORbcQ5c0okDikfLIwbFq84HpY/+0mEb1/WNsb+FyfY3qYnl4uGT6lhB42FFRgrdcSXVjWpb3oYLrpIOjGSrQhx94awUQgYRqkBx1Q/rx1hm1FCUe+TMniO46kUoKngpwI3urrlO+53e+JjxXgLQICqMJ6oXlCp+rIX43qUWyVRliBIJFRLHSPqtca4fcg8qMsBmLm2V9WmoJdnUeBn5IjzRAAbyjNyXZu787DzAHFEtg49sBrKrIy7MGxH/HfMmRXE3XV4z59B/wcbsM+1kGyGyGYjmHPfw6Jp4NruI3jj5auwLmX4/9l7sx/J8vNK7Nz9xh65Z21d1dULl2azm6K4wdIMtYxGtJ4twH7yk+WRbGvkB82DJGPGrxbgkWlLHvgPGECQgQEMSaZIaTS2NCKbIkWySTbZ3eyqri0zK5fI2O9+jfN9vxsRmZW1dCVJkXIE0F1VmRE37v1++3e+c86VrS66nS4K9rFxjOBDl/C+j7+FFd/GW+98AOPvpkju7MIPQoShD993paAoKQgi8d7pG1vIPtEJmkAyVpY/56EPrsEeNeC8uYesliC1Ui2IJPBsWHkcgbKfNLKIN27cwB/+4R/it37rt2VcVVLsbMN/82/+d/z8z/88nnvueXzhC38u8nb0RPrnv/7r+N3f/V381V/9lfSXn/3ZT+Ptt97C5z73OfzKr/wKbt++jT/5kz8RAOlf/OZv4n/63d9VOXYAv/Ebv4HPfvaz+L3f+9f4xV/8p7hzMEI63sPPfPrnBPT9y//wl+J7948//Sn0jveR54nsv6pCAStYE8lkWYMsdyZZXHkOW8IMIsPMw9pPfBjl9+idtIBAyXBenYO4T1NoeOozSwDpB7bqLi+8jMAyAssILCOwjMAyAssIPH0EKkaPehnPE2NnA0imUsvwJ3hUkIQ9DxDU0q9kvkS6J4aDMdrNBA54kJ8nqVlppkBUicBz5AArOtSUY7Fd+G6AetiWpL1VcHMvR+kTD1nVRD0u9S2HJ4IBpupTjtqmUlTBr0dL2FXSd9WXP+z7fmgAkpj7SqpCkt+jUV+qa7OC8miVX5NquzNqKQ+YBpjgB5nMVQ8eVh/SPPgRHh9P363ewyfPAyCpB9JwVCK32shKDxnblMkNYfqQYVIBSEaibKGPayJcy70rAElYRZoKEuCJIJHFKkzxPMpgEzzyUgReBs/RKkxWfRdgAklBUf1PD9JZkonPl6oMmTaSxByTNJSAoeZ/LlJqPLhr6swcTAmAFRaajS58l8bWiwCSVvamuUrbOHIINmqFTH7FOZDbmA4j+IEHt+7CDihJxvcXsHJNCkiuxsTk9Jh/GK6k3c+kwB8DPj01AFDdk4BxVf3jg92KiRxKzbjwkEwSROMIjkePAg85jY0cyoa4kgBmQkCrLtmWGj96JimANIuezmfV85lH1X8uAkjmXt4Le++MUfFE8XmkDJ2D8FPryP0R/NG2SPeJjn9oCyPJ8m1YLkGwQmTuCLDZqwWiv90XKbra9mUkcYLiuCdyV169iyztYdxNkN2fwn+hjujbfeSxYVyJR1TVx/kngU4FbOfSVzbyjP4rqSS62J9HAiDdxodffgXdDgEkJnx/eAASgbTg2VWUWwNgt434LWVU1T92HfG7U+RHfD5LZI/qrzyHvH2I5P8dIXjuEtKdCE7dQXr/3ikASSliWt2uHgQCPuY24n4sCa3cTpHbBUrbEolDemWVk/sz6U5GkKBCmaaovbyCpLkL5946ojf1/uYSe2aetFwj1aS+ST/Ul24SHpQdFR+5U/N4Zchd+QX6G8ij+xo/K8fRYI+z43wtO/UgD1zPJKjoxRW+uoHpV++d8Et4ujjoPKCPVdF+FiTsmKgnSE+JIjhY6WzAtgLxVxMASSSM3hsDiW1tm74kc71h9cv8swAg6RSb4ri/f4qBVD2pAplc5znuNOHvwvcCkdliQphSXAQAON/H01i84ny3jtu37grz5YX3PycsZddTWTJliugaNpdiq8b6Ql9cmP+fLu4LnzpTnm6xLxlJV/mI2X0trOFkMdSvXEN2FKGgt43jYTqZIK11kMYZsuM76iNz4UUE9hgoE+ROU5ZnOx8gZyLY82AXiUJWBdnc/EMlsphUJmsgyxIcUx6v8FBGQ7hODc9efQH93hC1sIZ6UJe1hsVR7FCWFSJLJzjuqayZeBfaLtbX1mQ/GqepJNQH/WMMhn2ZQ8nsSJMcnU5bPFAEzOLuoChln9brqbwhk/Ge72JtbU32yxXzid9TAVZsS36e7KWzACRuD/OyQP94KEwM6Yv0yKo3UG9Qyo8bA7K5CaYR+eA95JhOJ/If3AYcggCZesA0m0006g35efDSOop+hvidWzPgSopd0gy9Eb0gXcSj+/Dq63B9D2stlarm91PuTZnS1ZoMke4ajBO0XrqCfnQPm2uXERyHSA4PILZFTG6TaX7KQ4XPRABJhpYk+lXSTyWEq/lUmVv8fvaltPAxHTLBzgIdfQ+LHJoNMrlUanDuD6V+mwQdKJE6PLwpsdFiI5pereLSx59B/N1bsLwVZEkkvjq9owjx1EJnZQ21+gS1dhtFp4X8/p4Cf8Eajg72kE6P4G1vI9q5LyAbJeR4dnH8BibDIwyGwxmzh3vd1dU1kV+1S4IDypwUAEnAMt33jAYjiad4w3JWc2oIw5ow5VZXV2Ss8BzBXbDrkn1GbygFGjhXuQRXCvXQkTOb7Fn1nCYnOosFUpRMNvtDIV1xjiEowQIenrnIZPNEvjlLprD9lo7udKBnSMcV2WXL7yL/J2/A+/wrqH2gi8Ieotn5Cq5ORwijGG8kOf7dF3O8fO2nEQ4CJDsHGPUP4PlNrL/8rHgsleEI5V0f2c4EoMT3ZIhoOoV37RIQF/AsD/UP1xF9tYc87cvaRC+mYnKAkl6ZnOs3V+ElAdydQwWQkMhYtp1QpAtdn55IZBAqcMs5mUDV//iv/hU+85nP4GMf/7iASwSBObZ+//d/H7/wC/8Uzz//PP7sc38mY/s//aVfEgm7/+Wzn8UXPs+f5fjFz3xGAKQ/+/zn8au/+qt468038cf/1x/jn//3v4Hf+Z3fxq//+n+HTncFt27fxh/90R/iN3/zX+AP/uAP8Omf+ccYrId4+y++jP/iP/8vUWQj8V36qX/0CVx79hLiuJKq03m+Ks+cL+Hzscfnr84+XPu5/rW3XoA74Vx6EkCSMbggI3netWEJIJ03gsvPLyOwjMAyAssILCOwjMAyAj/ACJhCsvk3PFR33uw3Zd+pHAs5fPJELolX/piHCJoDj9DtEsAYiimqnK3p92PRe4QH4xyOaIMzEVMdeJgQ9tAIO6jR+6Vk5Z8m5PlRJkHSXLS6pCpQ6SKPCoxh3syqKNW3SNlHTLxopaOCKubQIwkZpe7PDpqPib1IWlRAg6niVHNrA+o85Ptn3KrKV8Mky8/6Oqniq3nicZQkY0Ss4JPTMSW0NlBMdxc+tmAKL+8xQZqdEkxiZpYMftrO9aQA0NnXfxwA+OiWpf9KgEnkYjStI8tDqWglWEg2gcjPScWoqSpme0slnVaSMqljIBetgGTVq8i7iSYabCtBGLAPpHAsJkpouKvydWTZyQE4JStBykZPKAHOZPNm4IfpqLN20Pc7lO+Qh6ykBk2Tyg95j5Sxq6FZ74rkCP13WO0sdmPU4zdsqwrgqOIlFZK8p8RC76CHdqeFsF1DighJRgYVJY0q1lXFVFN2oHyzgGoPAkUyvuXLqkQrQbhztKL5bJUwnoFZC4NaQE/RU1kc62xXrYym549TeOgdHMEPPdQ6DaR2ImbBbGOLbTC7Z0LXyjfSKUzlOisAqXqUqlef48medkDpkKZngYDdlPU5aU4805rn+9w66q9sIq0fwB2sIR/nsDYipPX7KLwx/MFVeX4CTG7UhRWHgJchep3JrF3Unr8swP3k7T34GxtID3Zh+T7604Ek5oqCidkj07eryGn0hLfFubNi74nUCQF7lVYkOMfxweT7cBAtAEirTwwgnSuIpz5MmcHguTqSm5OZvF/91esogxzT1+7MfN0aP/mc9CmylBhfb8sXIO4BUIdVx0kKepTECf01XAHykVkY7Y2wdfn9SIs9ZA6rwEOVp/vy98yEreM+z2NJUA76A3Sffx+89VDuD9N9qf4WD0AJd2VZrl5fVZJf5jBh1VbJIE0ES+EEwQXDsp2nhKolQ3s419NHvU7WV1QMmQXQZAa86PVkzhGzNgVmZC7mXLK2jXI4lmRWiRi94z1koFm4K/MRc7W8FPsL+8+MMSMJLjM6xTGcUp6Mcbwwbp+ul2hv5pxvFtFqMa3YiLImaFEL2QSeG8B1fPl3tS+oJIye9A64Fp3ldahfvci00Tm5d3xgaN2LoK3+vQK9Kr82nTCqkiB9T8Uo6feH6oUER2TO9u8f4Oq1Z+CHKt/m0GTeZb9R6bOK1aIFNnNvv/lzmhnynAD64+P2wM70xEc4/9PvJRnTyyeRdZFjiWOdifBkfE98nhrtVXiOSrRJ4QT3BZT+ZUlNrYNydCDPzvVAwliSfUFw2BXpuKJIME1DwApQjCmFFeB911/C8cExknGGtU4XQT3EFFMF7AtH2JfDfk8YRuxprudjpbOqkmLi+Un2PdA7PkSeMinPfSnQbrdF0k32IxaZQSVGo4mMjSiJZB+8tr6q802qSWsBCZMIfYJMMpZ0b7PaXRH5QnmPMHy0iILXZRsfHfdlnuaa4m1twOsfCeMGVogimxoJu1RANGFRSM44x8itIdq9LX2KIAPnHPq61FurCJ/fRnRjJIAx5yZlX+h5oT/OUDgBssEOXL+Bta1tnYfov2IKxWR3Ydbs8PJVZK0CvbiHvIyRHtiw3onQaMUi2VaBZ55h0DFRXzGw+Hz7+/sCoogPU1FgZVWZPJRpIzjouOHCOpYjTdTjiMAexw8Z3qpg4GBtbV3jyrmWBVjCwCLgxZmEe8EMhweHsNwa/OYaGi91kL9BSbMUYWMD09ERhpELZ8VHEsZo1TtY215Bepwg30+QTfYBt4XgchuD77yF/jAS5hwBGzsfiryh9F+vi+MDSsDlmEaRnIM63Q7qtbow57j3FRb+4hlGQE0b49EY4/FE+iCf3/PrWFvfxHg0FGYO+2OWTeGbgiROvQrqUc7QRcbCp5xeVVqkluUEBBkqBZCquVrOg6YMq1phZivNwuaKHrisZKMTKJlbNvfDZH3SsyxYgf2pHuzXLqJ+uQHnA1/BpTiCf3SErufhL+738MXX2rj2iSaavZcQvd6D57Eo0cyN9K58Zg3l/rH4PwlrTgDBELhyAXGUIE0LxBvvwvnyFqzpfdRbPvx2F2U+lvMcJRR9O0DazwUo9LuuSNgJ4NvdQnK8I0VrlLMjWy5w1DeMY/3OnTv4kz/9U/SPj9HprODg8AC/8z/8Fj77v/2vAiBdv/48vvC5P5Xx+fP/5DP4jV//b/A//96/xp//+RdkzPzCL/wi3nzzO/j8n30Bv/Zr/y2+88Yb+Mu/+Pf4r3/tV/G3r30Rf/q5/1sYjVE0xS//8i/j0qWLAk797M/9DF74pZ/G//Hbf4C0VSB+9w4+8IEP4ud/4dOYxiNhnY6nI3j0gjrNMhXmmcr66T6O3T2b7Zm91mUkx0do1bsIvJqO2dNbiKdhH52xECwBpMevjst3LCOwjMAyAssILCOwjMAyAj9eETgFIFHySwsweVjhQWyCWp2ValO43HSLAQv/b7yQ5N+UUWLSQispKcPGyraa30LgNyR5rmcRTUrxsyrOYhJlJ5LKZ4XvMQCSuWepeqyqEisAaVab9fhmEQkQo1lfJW0qjXVlelQyICcBrMcBSKxO4wFRpCpYyedaGAwPAStBksWyyecTupsXkC0ai5eaCDr5mkvkzH9eJYdmKfUqtf4Efz4+Lo97h+bu5pJqj3v/4u9FZs5yECU+JtM20ryGUhJDos0nB2iCkUwkELAUBhb9gNgWcmAtkRGLlOpK/seKUlZy53DYfx0mD9hvVa6OPY+/d8IuyrhnJFbeWwX66eejt4YctOVQvXgtBWg4Fhw7QKvGpDtLnFkZqmwaNXKfiUc+wCTiYdzOHcSTBNPxBO1uh6oxKB0FSOWzYru0CCDpeBEAySQjZYhVQI80V8U4UD+tcwFIpv15zbPAIyHaCUih/k38jwCw/sUSeR/Kp4x7moDyGz7gW8jtDGmRgQmKOYAkHBN53ywteT7887101yd/L72v1reQHQ/Vn8cASVJpzXsXP6bhrOpanvv6FpJ39kRCJHxxHWglKLwJCieBnVOuyYc1qCM7SoG0kGuX2QBuYxPuho9oL0FwuS4gSXDtAvZv3EUx2UXJvlYmKvHkryFPesrUmSX1tX1kKl8AkJjcYiIlT5TlOepHuHGDDKRXlYHExLzrPFbC7smD9mTvPC0BSA+p4vld2G9vz2TjguvPoBga/xjKQJJdwCTniHJiJ19kWVEyjEk2qfrmOhCnmB7FuPgTr2K8c0MYSJyngucuI3nzll5AqrfJ4J1KNfhoNJTxSMP3qs+LOKZt2CAEj2U8qtcaAewKxhMwgVJci4kcJgxNOwmkYCSbpC/JoFcI0LbnpvUPRnDxgqfnOZNol75pGJzC9tTv4nyqy6lh9gRbcBuusI6ywT30ejvi20cPFLIvTbG/SEySgUwfRMGhFMU2t8YvYBzMvcic8WTtfta7KgBpjlVXLCTZxWg6O1dmD4EE/seKbJXE0tv6vnsEzSQSlc7G5OC8SsZQ3KqJsCpcMKnbs56Ra8V0OhVGhbSGZQvA8sZ3votrzz6DeiMQQEIBJPWQ40u9gCqG9iKApOvDbN9yngZ4+qabfVIKCHh74uliCUuH7UNmLvdOZFcFoYcwDMTrSZmSuvYxAc79pu11UMQD9deUx9e1hSPIqW0jHe8gzxKMpwnynOsNUKu1sLGyiXg4Qc2pIxoouyBcqSGn31m4Lj4v0/FA7oOse8/1jXwn+y0BJK5pKdIsRr/X0+Kqgn5UHtZW1wScUFayhaOjocwtLCjgba6trQqzlkxPMmrYvkkSiayZTC/GZ7Hb6cwBJAEUlJHChzgNIBH4se/sC4BEhrT4mbC5nUBYLbwkfYT4+cJfxeHd78o9qx8Y2Ut1+SwBFIJPZvQrA8u2RSqN8mn8fZlNpT0Ky4f/zCamN++Y92fSBLZRHqj9xHPIa1NMi0MUK7eAb7+M5Gv3sLLdQbfblOcWGTqXY5O+USofXMVk7/6e7gNFEhACILlBC6PjXQEHoqxEvdlGs9mFb8Xie8MhwPmYUnsi58Y9hF1DqxEgCDkvFbIWFgml7gwLkDvKPMVwUiCNJnAbq/DfVwe+tYtarSFzPBlxPdtFvl4gr93HmvciWpclmHCiEJM3h7BXXfjrIXpffAOD4Uhi53pkHsVYX1uXPllaLnoHO/I8lDTkurO2uirfUe3rFNg2RVFGfpBnkPGIDKQ5gFSrt9BstdAfDGRf3GzWxdcrjWNhp4sUngFdZZwRSOItl4Ww8pSlxXlT97E6HWuRjr602OjEMW0GlAMu2UjkMVF3mU9XcH6XciqZ6xvPXkF2u4/GRzZx+coXcf9oivuHxwgDHztvv4g3Xnsbqy/VEIzWMNkdYxJMMXqnh2I6wfWrm9jcXFdA0bWl0EP3vGQdruBwmCBotbH2oRUc/uVt2dN7AQsYjB9vmx5xQkrC5HAizKhwxUfpcuykKD2ysUYy72Q5zwwsXNM506/VpK8TCJYiDWE1ira0SB6KbxvlpY0/krCyyHhyyYrPBcDjrpdjXgBM/suyBSQmmJukCfwgMB5YnEtyRPEEUUxg1UPeXIE1ihFuryO+e0fuiXuJ/SPKSnJMK2DHNud+skjJKGIxnFlzZY/hoZCitelMAaR29VlM3rmDdmMDgXsGgPR9Ao+k5/yzf/lv/74KuL4PS9PyEssILCOwjMAyAssILCOwjMAyAg9GwDAReCAw+j2SizaYAEEk16YHTILQp1kxK0TnzB4tblUWBTfQCsJQ492G7wTwnBoCrynG5lLtJ7IWkp2SI0oFWJ2HgTRnGVUJr8pYdF7R/biWFy11kWdQGQOpLOXhwFQ9ngdAouwBzWtVBkWrP496e7BdCkNQ/1yParOk8uxmDYB0Iqm4yOAwGTA58WmSwnAy3uOfj4vOo38/y/89RSJKDjs0ec4DRHEbcRYIIMQqzKof0kCZ4BvzZwI60qDaKQUgYv/JU/UicCyCc6xIpbdFBsclc4Ia8jlsavhX1eooUbt+BdE7d4yCw/mOOHMAaTFBWyXpVB7MsX20aisyDnhAZSJTK3srOcOTMZ6BPcZPgMqGo+OR5CGb7SZs30bpMjXCYPGz88Rk9TTitTRjKCmARF8hYSAZEEkYTOdhHy0AtCojN49lVUfPRJ7ka6Wx9TmZvJB5pABqbg1ZnEvldWelCzf0JCGd2ypLI4f6hdeD1ZLn67/f908TPLpwQS6b7miSqAKOZt91xiH9BDBiruFfDEQSLW3sIBhchTtdFQCJ0kKCpDL+NoGNbZSeLTJtky+/A3dzC717d5BFO+LdY/ttaRnvUgvxnWOUUi0+bytJ4gowUXkiMfGuPg0yvkTCboqbN27j5Q+9qknUEwDS+cbQedqAuv3uJ3I4ByuYfvumXIqmzk7XBTwbyc0j8Up6oA3MlwpLQNpIJX4Yl8lwinSaYfPqS0gmd1XCrvKMKirWozLfsoKJICb5x4iiSJKNImtmpEY9mrAJU1ZZETJeKwCJCV0azxvGwWzMGAaFtO/MZEwl9lReax4xymI++DrVHmeOcS1G4HcagrBcRp7O5pyliS+yOBRw8eE0NwCvQHp8F71jAkiprl+ypBtQ23LRqLUkOcXqZ4NnzG5x7lV2nlbXzy5WzOs4W0Sj5gDSzENRnsMwLxVhOTEOnv6OFkryq4ucYCOZ7zmTLVyxAs/+djLUuIdIE7JgFGjc2dnBOzfewYvvewGuRx+vCkBSeVu+9PGUtn9kiwAAIABJREFUtSD7gwe+29zzU6zbTx+nBz/JtuHeKAjqmIwnknQXjyFZH1M0mBD36QvlqlyrkUZTvyPOU1pdr8l2lQOsxo0UAq1vi7k85dcGgwnyjOy4mkjMNRp16efIbNTKLpBY8DwHYbuJstNF3L+L/nHPyATzHjysdDsLSXV+P9kKNg4PDpQRY6k34toKASJK4+bCgBoMx5Kk5r3SJ6nTJQPJQRZHM+8q8cXp9WZsRK6PK6tkIAWGpWQYSFIrxRjl6PX6wpzhi15AoTVEq0X5aN2nc511wjXk8cFMFo2x477k8OjQSCRy/FIOzcba+rqJnwOnvYG0xzWMfczH7s4d2R/zvmXf7YjYGbxnLiK+pQCS+EwKgKSAoH/5CpyOB7fpIQ966H8pQ3TnFjobXbRXGsIm0cS8Gc3c+3GfYnymCCBxLapk2FbXNmC7AYbH+xhPI1hBHdNY2ep138XqSgvNeog0iXHv3j0BUPhc3FMGvotuhywgjouasNLoH5ZQBtpdgZP3UHY3cPjOOyJ7bIWrsCaHWO2uS5EL/al6Ywv1n2ig0W7Cuplh7aMXkDeGcI6b2m6NAnbq4vjL38VoOJS2V+m8XGNrPFzJZpGChYzesQ5WRc6Q7E/1eEyMxGalsFCdQU4DSI7nY2NzS66j8oeWSALT16/bbcH3OL/nIkfLs4djseBApcsI8hCUkImU7bWwn6skxyup8RMz5cJ0x/25rG9yNQJIfAYtbtBxSFCmRP2D11Cu9hEdlJjsAs1mA5N7Q/z1X3wBhR+ifqENd2Rh/WObcCYWdr52G1ZyiFdffRVRHAnTlQCnFPVl3EMH2NsfYJw6cLYuojk6QjOkFF+EMkkxHTGuLhyvBp97IGcd7qoPjO8jd3lmKODU6HFIoCeHFzaRj3blrslIIoDN8R6Pp3DdUM4YrusjTSfKeuXZUHx4qUSgoCWZgHUWTsgaCpm3XTn72kjI5uZ6aUGehQVVjJNeM4Hlljjs76GkLHB7RfbGZEe5dg2eQ19hsgpZMJdhMOqhtPh8lvYfqldQolikCzX2UqxCFrxTF6DUOMOCANL03QO0wgYCl4U1etaavZYA0vdzeVteaxmBZQSWEVhGYBmBZQSWEfiHGAFzGphJsGkaS9kLWg3ouQm8YALPjeCAh1U9sFICjJtoJnlF2kX03ikzUsKBC8fyEfgthF5dNvNMmIumt2iY62HJnDYeEVhNDjycAVR99HQps6mwfoxJyWnZu0rShnIo6imgx6qnZSDx4KjyI2TTsMI9R394jCw5JtlAThoPz+GclRw0tzQrEDwPg+b8id8HCsgrj40nSEwpgMRESIAkayJOfcQpK/g00SfVhkayRQ6wkhWjZGIBz6PRsBZ3sx+qLB0rKin/QVBTKxFFoEtOVZXedwFv/SLS+3dF7u1JJQ4f1kFPAkin46lJaQsu2vU1YQtYorOuDCTp/qck4KrvmQE7ogtVSkXv4GgAz/FQb9VgN1ilTfPueSJ10QuI7KVFMSRq0s8oQIvnxSdop0fNegoMPchiqiTtZhIbcp8GRDJ6/oxBgBDHR8fSPJ3Vjmjn83pMxokJ+uIQmD3r4gP8CMzJpw7dlFCbvt5DkfTPBI9YGSr9mWbTwaoe/k+9eI2kdQ+5p8wsb7oO+7AjvkhFUsJuOMJESu4cwV3pwN4IYAcOpl/7nnSISXSMmFWpAtYXsGtdBB/yEf3dBHlSfZ/OrQ8HkDLklCSDuwAgvYJud1XG1JyBdP555DytWPvgNSS3pjOGEeWvwvc1BGxLbt97KHhkpnaUBPc5ToWJY6N/3BfZvs5KRxLABF4LW+dZjqsKrGefTYsUBIkoz3R83EOz2RKmAhNLTEClOeVyNGGrRuylMruySJJBsnY6tjAtbSa8mHmaycopS7cCDqygA5tsqfGeGtUT4DGyVCaHfkYNgbLNziwvMKCZzEOUcOXarPiWVjbL9dUgkQwsmU1tJtemGAwOhI0kcyjlcspCEntMzqvnGwEk9otFjVqtdD9dE3Getn/PnzXznQINP/h+K3JnJ14PfufZU3AF8DDZaWM0GkkCmP3hm69/E8PRAC++/0VhMtuuyqCdZCDp8+n6tsh8OrVfOuf8/57jfzoawjZh8REEDGG7ECzjvEVpSII8lGNST0hThCQAA5m9BMoMAEsJZT5yrlKywqAjyBR0kEzph2KhdzyGb9fg+iHi6RSr612UVoIiLdH2N2FnPpLRFGGthnCliyQf4ahHaT3uJTz4noPuCgEkjhddmChLzITwZDySNuK8wb1t4Afodjl/FNjfvy+jQMFiC93VFWFgyNooyXBK2JWScD4WAGlOpu+uLEjYsehCWGXq78Qx2yPAZQAkNrWyiOYAkoAadoAiG8v38D92hzSj/FeG/vHA9BGCxTm2t7f1+8Xz7RIm796QpH1h13GwpyCRSL5RZs3QDkvKyOXqw8RkvJwfCu57FNrTnYgCUoPvcX2yEHbrCOouVlZWBMCWZLzMj8qG0tjm2N8/kPtSacZS3h92riDq3xbgZ8I1sGwA6QA130Po83sLie9x/xhpzhbJ5Hn57FsbW8p481rI0kjkOEnrDi5tIrtzD9bqJvbe+DYIjFi5hWSaoN3qwLJDDHp7mGYlas9uwxkcob3SRm3rErzLdcSv78DdXIO94iK7GyM6uIPJROXmCH6yHcjuIpjEdibTrgLiKMnXbrekOIptquwr9jm2ibb3WQBS6XXgFCOR5uMcTUk3x/HgBm0MYgvFaA/NZihAJpkzBFu18+of0o9EGYE/05hXs9UZkLh+bHE6IwCyCCBVfpfyxrkvJdcVz2vAtVqgYN7o7gCNDiWrDzFKpvAbXTSeW0Pyvduw17dQTFLs3ngL33r9q/jg+1/C5tamyBmLJ1idEqgEyQIkuYMbO33Y7Yu43Bmjf9jDWsuHJ4R8gjQuRlEBKx3Dv3IRdsuBXXeRvjNF7WIDtWdCTHcnwP0xwvd1Eb/dF2bdeDwAgTmuxWXuww9qwOUu3KaL0d/dhF3G4gWlrGBfCrqiZCJMSc/xkcTsV8oQdC1Pej+Lvbjeh7VQZAOVncux6AgTzA1tQs2YZBnKWh1Jfww7G6HmN+CSlR7UBci27BK9wZHOe1QioESjG4rEH5mBKBLk4qXLFnBheXXxpqoAQa9+AVmcoen7ItenANIDpzjTQXh/lXzlwt+fcNJfMpCeMFDLty0jsIzAMgLLCCwjsIzAMgI/ThF48KDAn1SHCZZNs2qNIBGlfhL4/gSOncIqTUWbAVdUV4PFZpQeMxVQcOA7ddRZkexrQolJJh5c1KxUTXcf/XocgHTWUWd+0nmcSXZ1OJN7F6aLsrFEdktkUjRh+LQAEg+JmjhQyRUm+aN4KAk419cKzgf372eBQj/AZNc5WCgPfnQxVfmIlq0eWiw2PGRFTQCkaRQgzVzVqKe2Og/QIlnHhCZZR6zYpV9JAZ6LXYJE/DlBTfHuYjVrlbRU0E5PUyqVoxXM/ItWTPLQfh4dpTMBpAW/Kj2cEUBaF3krAkiSDOEtuqEwRAgkzGXl5jET1pAwJGy4PGhOC0wHUzRaDSAsUHpMaJvDujCM5p+l7FslYyd924A8CkwpG4mvxfc8zbx1+ui56IXE76rMoEuyrfgcbFcmzNhWuYV8mos0Tr3ThBOoHIpWxKpMprSV3KuRcJLbXkCVHnL2fZpn4Wcof5bc7qnE3BkvJp4k4guslvDFq4hvHM0+E1y7gvjmbWUJVQdwAHxf3ktV2o7XSIfwNi4iPdh7AOQgKFKsMIkQwkp8lGmB6A1lNNGLJwsGcJImpl87ArKhGFbT2LqM76NEhiSfYMzK3c0ukt17klyovbqFyVfvSX+rGAkirlIxkIwcJOcqZSARQJKOitFgogykl1+RKu6TANLTRvv787kH2ZsApe3SHbKtzm7H6ptZ9c3EjCRx0xJ25ohEmFfzBajVOu05gMTx7vhr4rFQZhFSro+SkyV74EB8PTwvkLmGiWWuKZTfzOIYKRPArHanzCaZRFK8rQANPRgIIDFZJNKewh4ks1I9JhzLQu3l67DLEslBhOz+PQG3NAlayd2xWXU9qT5fY4U/QSqRujTzoEwBOv4JXInkkKzZoj0kSSoVLaoYHWpgT8CaFetJFmEy6aOwMuQsjHCZAGeCEgi9Jur1DlyLrFv1gJkDNdVcW93jHFw6E+B6Al7tk/cg83xGGlA+J1/6iCKNJ7/4071T5i4CHhprfc3vhxXkltdEMtoxSclC+tSXvvgl8Tu69MxFYePaLgyAtMhAWgSQlLl2EjCr5P6e7ta/X5/ifpFJ9d7R8YwNo2u+evK4XuVrpAnpaj9X7aeKLNF9GlzlGEuREhnKFlRdi6wdSN887k8RuA34YQ3RdITuStN4wBD8BGpeE14aCCPJqzVEHu940hMvM8o0B0GIzmpX527jTcZxw4Q/ARWyh1TuTQGhjY0N+ffBwb6ALdxbEoxZWSUIpeuZa4WyN8zyAnE0xfFxH47rwSf7JR+hXg/g+56yaBbZ/wIuAEczAEmZvpUMXcVA4p/iGWp8hOYAUibMh0cBSBa9Y+KR9C0yqLgeCDvc8WFTujNw5Zl036EjWNrFqQPJWH9GRj+9qbIc42GMZBwhCH14TQ9lUMeFl19AdldZTpIgN0yoij1FD6SKlcP5pNPpoP2+55G8e1v6CCW/ypVNWMMYgWsJAyW36nAd4HD/LorWCorefZm7GEO2icgIdy8iHU2AtK+ybsGaeBjZfgOD/XvIoxzRMEaW5FhdXUHQDNEb7MvwJODP1+raKtzmthZzJEAZk+FGGb1Y4k320XCoBSD8bgKlnU5b9juUpZRYuSGajRo8j0UEc/+yCkQ6obBwSsLOqm0gLIfodLqqoCBFACW8sIO03sDw1g2EYR1+wP5Dpl8s57OK1F1QtlVkERZwoQpcOjXAZ6ePBwAkc+4TcFenGCNmIXOOTfBRfHIdOKmDpGxjfPcWnCapOCW8567A2wqQ7sYodw9QcH0Ub8IYX//G12Ud/chHPiJj3xEWoodGvYEoznDr7j4S1OGGNay0fRzt7+D5Z1aRE8xxA+SFhcxpwUmOELSvoGgB0fo+8nc78DfJVJ6g3mzAug2Mp19G5vbRvfSPEb8Rohj3UaKBouFj/L17aP70Fq49923svPZxjG6+g8kkQ5FFsj/y6zXUuk24AeUsyWqjbBz3+Spnx/MfmXZk1HuUfM1S+K1NnZtSlYrMSgV+ErL2PBdpNJZ+6tmeyK764sdLibpC5izOTVE6RZpMZ0VodriKMp+gLKJTSB/b1xTAEFRqbqORl1KMtgSQvl8r2fI6ywgsI7CMwDICywgsI7CMwP9PInACfpEzYOW9o8kd4kLC/ODBxEnh+0P4XgwbMSzxPjAV04bBVClqVckQHuxrQRNB0BTaPgEkMbY21ZBSyfXI16MBJGU4yJH+hHyJbIx5fp1J1XCvTOkwU4VnvnNW3Wfey026yNgZzyM5cJ8DQKLeNaWNxPRZrslDXoLDo11J/Ij0gzRClThakNapvIXOBHjMke77kQBb/J5FBtET/Hx+a6dOlk80foxgN6vbS1ck7KK4jjQLyJmQw6LKRJBhxErdVPqeAJgEisoMgjmIbMocOJpVXQvBS/1d5GBrEhqiz270wlW26ulfCiBVbVhVei9cj14MpSMMJPqCcJhU3kV2QAmNTJLcTPyergRUbyOt5SziQsyAyxjSnxCWYi5OYE2YR0aiTr9ZE9CnwSH32iXEt26deO8PGkAi21DGVM6kHqWxqBuvTIwiKxENpnB8B27TR1KmelBmYkPaha1cyS/pfKQxWgSQqtTz07fh4ifrr17H9Fv7DwUeKI9m1R3khxNlGBF0+k+6KN6piWSd7Xdg0fOMfjunAKTaJy9Jwjr623353IyBdAZTicljp7WCrH9fxgHpihUYQpDLXfWQHcaIbu7AKhJwMtHqZUrWpCiQoj/swemuIuvd06p8YTv1TCWxzh9S2yxzqIIFwsQxzBYaknO+hkjYLQJIK/I5JsTIEvhxfhFAYmJSEmxJjnJiYzyeonHhGTg40oS1mIRz3eC4shFefQbpXoRiel/8UtTbL8FwRAaFJrTZFpS5ya1Q1xyCxOL/Q7mkhoB89G2pvPsEIucaIaCNFi2whVrNliSkWccgoGJQIBpNcfSlN5DST6G24IE0q0SY15HLfQib1pMEJSVzxLtBrmkLw4ztK+xA873SL8Q3Q/uIJh2ZrI1ELi3NIsRMEDuUGVPwTYtGbNSDNsKgJZJIXHsJdMyAC/FPNAwuWVuIpZ2vMEIfuQJgHryWMhsMc2WBzVoxuM4NIM2Y22cDUY9muFbMTXP/Ml+IIZCsT2TSeVcCDL/1tkhycavFeP/H//jXwhRZW18RKSMFkCixtOCBpOZ4c4btCQDpRwM8kr5FAKIo0O8PzD5O5/N6oynsI4WNjHyjOqvovCW+IroS0EfPc5sSNw6vTHw4VUZK5KZsG2lc4Ig+e7kNPwx0z+CW8D0gkiQsR4GHmt2AnXtI4kK8TqZRJP3ftSwEtQCdtVWVbWRfKhUUYuwppzscDhDH6lfFsUzGicgPZpl4nnCctNoteKGLNJuYa5C1EMhelV5E9LKRQov6liSDG0GJwCMAoONJAQX1iZwDSMZbz7JQr9eMB5KCRjJ2ZX6fF3MI4EYJu8MjAwpxf3VSwk4XKI02k+AEckRyLy/htjZRwxi1emioUlKKY+Q1bdheG2XUN74vDlyvAUyHuL/XQzQcww99OK0G4iLB9qc/iPLbZFSqBFhVuCWFPiWwu7srhVeVDFyz2RQGUjHdM3Mn1TVX4DZqwLRAGe8jfOEakkGEnW++DntzG9n9HWkTtnu3q+wsb/0SsoNDuE6OLNECL9fvoExj9PYPMOwNZD0QP6v1VdTbNdw/osQYQVr2rRDddg12axtFHKH+0TbSb0yRTg5myyGfZzSeSp/wKL2WFwJGqdScARBr6+gQgOJZytG1l0AaWS9JbHyoTjGQJlOyvTgWPNQD7WcEIHmvlElkq+V2A/3DXWkv7qfCeg2dbhu2mbMFoMtz+I6vY8SMs9NMJH2Yan/Lvy/Mc8JA0rVGrlfN9FXND++DBV4skLBcOJmNcmsD8XcOQNJYZkXIN9vw1wNk78Sw42Od/5wayHe9/e7bePPNt/HKqx9Bq9MRxk6v38fKygYcN4DrWdg9SDEcTQWUtBDh4noI3yUwZqHkvqnWRtbbkwIsApuNj1xF9N0Jsi6Qu1N4P/k2xl+7h8uHn8cH6w5uXHgfBv5/hfhGhoiTSVIiffse7PdfwMaLf4Ojb38SkxuHaF3cBnoENy30+kN4F1dRTyasCTNjXQEfFkvFSSxLFNuH+w2Ch80LV2W/mx/eV48pFhoRcPMpeceiMhbDWXBsD3klUSlSjJmASBxx9F6bRkMd55xHbQ/+1XXEN27PWIrV2lt5WtnwYK9cRG0S6XlE1v1TVVgPk7GrzkoLRVGP2vstGUg/zjvj5b0vI7CMwDICywgsI7CMwDICD4mAHsON3MCJfWRVwWqk5nImtxL4LqXsxvDdWPyRjKOAACHmZI/SlLhJbs1ypLrad2nuGko1lVSoiQSeqKU/pm0eAyDxNGe03mfJBZHZWJD4kYyDK14gRTI4ASKpP4ICGQQquOmfGVZTxkPMe8/BQBKj5EwTDcJo4uGTyYz7KK2UluSnKpCrhFj158MoFtXTPi5+T9r1n6YG3BQ2P/AVp4GUxcTeySSfmMqb+rgsD5CkDaR5iJwm0CUPxExqk20UwfdjuN4UDr248hIlkwKuM9fwnoXKHGXFL8Q4JEhxvep9SxWtqfimzN3JyuwnjZfp7mcCSPNnpOEv5XPajTUEfkMAJDXftmATLJEK6XzGQDrtSSQsLPbvlF5O6i3WOzwWU+Fak/I+FbtIx19VzX4aQOIZsf6T1zH+27dR0tNlnop7uITFE4RCpS71VQFZix8T0NiYiYssJKuRUzKPSmRRJtIkjW4DuVeI9xE9C9iu9FQTU21hlp2WweJcZF6VRNMT3OuTvMVpbiEfHzxU9oxJXafpoExLAXf4qn/sMtI7ObL9PtwNlTjK9iibxErQ+av20rMoOxMUd/y5tBoBG4JDp9772HuVw3wmCWVNCJLtQrNpAkiUOqHXGtlIKvs4n1VOAdXGT4OJI4IAIv3EuOesUDcMJKsCkG7h5Zc/jG5nRa5HUIIA+Y/zSyAb8aErUCQFkmP6qmXofvRFxPfoNTVP6AvPp7RBhll2byzSgxz+KtvKRHGK0fRQCxfEdw2oXb8ua0u2S5PrFGU2hn/hAtIDfp5yVZoUrnAU8UnSFUc+x/WC44aeLV5rA862jyxKMH7nLrJ4BM8PFoo+qpaYF2VUnn4VkKHJ50q6k1JATGr5cO1A/mTBhzKPCNArS4rVzryr8ZRsBCDNY/GnsV1LvDoIEnOOo6xQq74C1wnF/4ifVzmqxSKRk4C9KGue46Xsh4cDSKIGWO0PJM7G1Lxa989bgLFgKH/WY4hM0aOk8hY/zwIXJpZNAo/sI7vTRLx3B1E0kesQkPjKV76C1dVVbF3YEKBYJewqAMkwAtSIxHggVQykhTv8e5auq+6E1fkEbDkOON94ngKcZGpIAYHIbqnfmNrkLJQ8FYBPENuvIfTacLi/S2Op0Jf9pcMErHLp4ogMwQGylD6JBEzpe2IjCErEyUR7kE1PGvoEapEDVdmiEccBmSIWao0Q3Q0FkKqkK5lHIhbluAIU9PvHM7ktAraxPJOHJMkEBOlSptVKMZn2ZJ7OMoJYAVzHl6YfDchYIRAYoixSdDstKargtbSOS9zVBB3jvuDomB5Iqc4ZAiBRws748Qh4quaRIhsNC2lGuU4FKciYYnKfEngcp82Vy2j4CuLw2lW0J5OJMKOEQU+PnrAroAcBJIJj/ILg2lUk795VgFwKtQrZV/iNC0A6hhWPcXgYYdo/guO7sFstTKeH6Lz8AoL7LEojM0OLu2ayt7Cwt7crDe+zKKMo0G61JJ6c16SgRBQCSjjhCrx6DYgthFebOPzefdy/8Qbql64gO9yTftNut8WPlHuf+seuIruTIbt7R8AvkawraojYRy6tY/e1r6PRrsELuT5bqNXUo6sIWkiiAzS7V9BpFMidFWTjXXQ++SKmX98R9os8A6Vj81xkDSfTqayVTPKTbTQej400KeD5DQGiKg8otg3fxzmfff9RDCTxfQpraLc70ucqAIn7AbJ1ZI8MG0e9vux5XS9AQnlIKBjKMVIPKbFGkJETNtvM7A9m65ABcGfDzvzeHBfmAFIlVmpYrGZen6YsOuAZ0IOT2kBzHf7UgbXtIGuXGHzvGIHro0Gf2ISeURGc7VWku4e4QwDpTh8//alPokinOB6OBDiqt9qYTFO0203s7MZwili8g+DVsXY9RGd0LBKxjLntNpCOD0Rajv5QwvZ1eK7guGwi/Ecu8sM/wnN3v4arjovR8y/htebPYfSNNeTjAo1JgGy6g9yqwX5uHaO3+/A5P310Fcnrd2W+piRc4XQx3n8XrZWm8WpjTY+rTH9zDuH8oIUblsxVjsd729UCzdk6pnNd5WVXFZJw7LKNOQdWbDUCSAnnu0LZhJntw7nYRnzjXd0TypxhxhTngGANVjJEjjZagQfPC8/e+5/TB6ny81wCSOfY2Cw/uozAMgLLCCwjsIzAMgLLCPyoRmBWv2+oJEz1VKCQHuZMNTQ13wsezKfwnAnqISuYctEGKUHZukp7nhkvraTji6wDJpNc20c9bIo3gkqK8GBOJtJCBfWZQXo0gFT55FTVmdUBlD/nPRAQ0hOdKzJO1LheZCE9EkCSzbqh+RtGEi8lkiDmADtLaIhG0NlgDg8MTI6wgpMHBfpI9AeHyERuowKQqod/FKNiEUxahMvO07seBlA92TXnDKTFRKG5t9kvq3s9DSQZqSYB7+iFxCrNEGlBaRQfeekgjjP4no0wUAlF29ZErHoasfrYF1BIE68q46EVy4axIgyyxVidqrQnw+VRCb7HhGHOQDrtM6H9llIWRaEMpDBQAElpRRYc1xXQRH5SeXOc4YnEZIIkmvNSJFXypECeZGi129TAETm4uRTS/IYF3JFkDn9vwX/msjCQ1LOoSuqerxqdDCa+KvBornxvfi7GFAS51OuB3mh5nCPpZ4gmU4SNEGEzRO7nIu3F52JFOfuDJOLlAL4AIBmG5BxAerJ++rh3kVkkgNATVFeKOfECI4jMHolBNoG7ugp3K0D8Vv8BbyNKrflXVuCsU2rHFZ8kJgkX5fAed58nfk+vqLMApEJZCYeH+zI3m06nHzUSZ/oPxlUBFJF4ZJLB/HsOIClDZTQkA+ldAyCpjBMTsYEfvqdb/lF7M/svn0OMxuMC8VFKGxW0nrmKLNmRPjkfn2T7Aba/BosMgixC6UINyiXOOY4HB1IgoJpxJYILV+Fd85HtZYhv7aHMp3BXtpEfk93ExJ1hCixQdzneK4kuTaAzIUnZN4I7ZGQmMh/4lDALA0Tfvb0Q1pNzr3r9aH6yyr9X4JR0B7KvXPohNOC5NQGR1BtD74sANRO3ZZliNOlLojnJ9PspL0ZWElmFRNICv452Y1W8D8mmmDFBT8mnqSOT8VlcAKDfa9+Yeb49QoJV/FtYnc1KfMOk1nhU7JzzrX8nx6PZAyyAQicZSA+iZQ/+5OT98N4JGpFFwGQh59C33noLvd4Rnn3uGvyQ4IayYJSBZNZBza//yANIBI+iSP1zKiCQ4Bjbja80Nd467MAiZUs2YCFTlyTXCwu1oIFa2IXr1sUTRNpZ2PMqG0YmCOWTj3t9AVIYoySJsLW9ijwn8BvpewjoiCSjC6ewEY9TjHqRzNWe76PWqKO7tWIkwKpEu0pU1WsNkRk8OtqX75d2p3SlsBBcuASB/EAYSPRo7A12kReUFKPUlRZVkQ04HNAzxxdQybMdtDvEBSJ/AAAgAElEQVQd+ATVbAOakFHIvSzjIADSogeSfUrCjkCELf2GwInuhbVQgN5J7FMaC2VNrl54EQFG6ktp9s1872DQl2fks7D/eQSQmr54vzERT5A0ePEykpsDFMnhCSZj2NhCHmfCLunT43J/D5ZTIA88TGL6ANWx2m0gDENhOlV7MQHKbBv7B0cCViuAVoqvVPt9L2D6zk15/mqOYbLcr23CuV7D9I0e+tEE8aAPlzKFBztyj2sbW+r3V2SoffwysGcjubUHq8iQJRnGw0gkddc+/kHc+9K3YTkRbJ/zXy5tkJKt6daFGbZ2+X0o46H44ZS2D7+5inKifll8VWDbaDwWEEmAZNtD4NnIvDasqTKVFCzt6F4wZeGHehJWZwzOszOVhFMSdjxDiaxipyPfS+kz9g2CeMqMc4WnxLnP82qIkhSDARlgNQRhgOGgj067aXyrtFDn4QCSAemrM46ZpgjQisuemchULtFIqFolYkq6cRxyoUxtTHsjdDeuwtr2UD5jodwFont78PwWsqiHzGrC2fRR3B/i9a9/CfHaKj588UM43L+DZnsVtUYNe/sDJGwLp4aGZ4t0YW8Yof3J5+Gt3UHnWyHsYogiS1HzA/FU4xgkm5rbURZfsejDsy10P3ENWXkTreG/wyshMH3mQ/ir3ZcRfauOuqjI9WH7ZBEVKLJC1DTssA37eoj+628i8H1h0nu5i4GZX1qdtki7yvpOYJR+YQQUqaMpRRmW8ZYs4Ych0jiWNaoWsvCC66aOAv4soyeY68qeOMliATqF9Uv2MJ/Bpc9iLOtwUnKuS5CnBHtt2EFLCyYN7O5uXEG5fx/EadvNVQMgPWLVfVogqSqA+Gf/8t+esz7kvW4Jlu9fRmAZgWUElhFYRmAZgWUElhH4oUTgIeARU05MDvHgxg0xk6s8kjCRH/pDuM4UviMO3CoTU1UCMxlpZBfESDxORZkg8OqohS05DOtXSp3ouR5xZlJtqovV40arn3mQUQm6h78qCR41K2dewkMu+u2afBHQZ6bmcdZ2+KwE1LxKlocGkfhhgkDkfmxhCVACaDjuw/GBOFlkKhBU4/cSTNHE//x11ndpsmTOKDHvfsKd++MUhB4twQPkswSlSQpKorIqF1ZphfmrSm7On0OiLmAQY2TDWbmMpLeDzJjO06SWfcUGzehZPclq+FOMFPmCs/rRwyvTK6nGk9d6713xBPDzgM+EHqSLwkbDX0Gt1hSTb4aEwJco6i3I8pz+dqng9XzpB2Q30EeBuuVplCIdsDoVCNs1lPQsoem9YL06VkUmkoXKbleYDhVPSPqJuc/KE+W9P/X8E2QMqWwKpb4EwpOEBb+vAnH5HJIQLIEsyjE4GqKkGXWtjnq7jsLOkdvUdy/hzIycJC2BQhL4wh3TcUiIY4Hgdpqx9bTPQlm4+MbdJwKQHmgnrzUDgQgmeR8vkf6tLzI71Uv8TPyO/IxSZFbDQvKWjvvsWL2NnupVJc8XGQVG4oQJoSiiDI4ZB5JbXphDzGe1ylmZgAooqKQKE7usmGVfGg5GeP31b+KVD39E2AEc10x0/rgzkOjRIX04TenYh/7BBPVGCK/tIRd2T6HSgUycmcQOI6ieZaLUJglGqfp2SqTpBKPJsSZ7pKo+R+3FZ5HtxciHuzLayXSYGUZU+ponGv9hoMZJAL7xk8+jvPxFZF/9SWE4FcnRHAyvmC8nANHTi4KacJO95thkQYTw+J/rS4KKa+tgSA8psiQVJKOfhfhC8U/aWNjKruDa3qx3hUlhgexBVtAzYVbN/5XXz2xESEzPC9/oNmJhjTkvo+ipBuFjPnQmS+nJCkC4B2GsmeQX/IutkOd47UuvCVHp2ecuCYhElhjjQPZJkjDRqOvLLPynQbYfEgOJ+z96wfBV7cW0sEc9YkYjFoQomOf5rgAd/IwWLumzVmCqSjzqGlM9F7HaVnMVod+WQiX2T4INwpzLyMxyFfzIMmEHyfW4VloFLmxvIa3kK/McSTJBnFGCLjFM9Bz93hAuQnh5TeQ6V69dAewYweYW7MMjWXf5HL4fSlEU5amOjvhzRwAsAYgE/LKFNeb6PpI0Qn9IaVKueZrsJ8DEJjo86okcnoBKRYGNjU1h8HNMsk1ZiCVgv8heWTjuEWDhuCTrJETo2ajVajL38CWFWgakJojGZDrndZHWozeL78kcxXm8u7aN0LcEyOB+g3MU761/fKxyl7ky9AkABA5Nf9RPR9jCLlk0lNsigGT29aI04MCtrcMeHWAc+UiiBNPpHkrfBlwtiqEsHeUKlW2tLCeVWEtFOk/WTtuG71oIAg/dj70f0Tduap/yNE5cj1iAZG13Mfzu28j9VaTTAUqCP04qz1drbcIhUzcewGtvoZwcA4WPZBph3O8JuNhapQRtAyP2z4Nb4kdFzzeG3W5sIXi+ifwox9bGNpI7+8jSIexgZS5be2oqYL87OlKmqU1GDLvCxW1YRwnS6QHW19YfOXlUDFWVMbWkf9FDie3A9be7Qmk39agTRQe7joJFcizso79YQOZNLsCJ7J/mVD4ZV8PRBHGSYGOjo/2Y+1IZXAQaKyZ/td+uiq/mxxItSjDSwnLuq+Y1Fjyw/+QoCby4dYyOR0gmCVbX11GEgHNlDTgqMRr05ByZTEewLm0h3RmKzN/b3/kq/JWr2F5tik/qcBQjbHSQUTpPzkcRLm82BcTZPfaQX6yh+dE3sfbadWQRizUS+HLW1PFiJg+ZJ3lvHGe1C1cRrpOFlSG8/kUcH76M/F4L2U0yyKco1GQUBVmB3FPL41EurmLxq58p55x0kmIymCDwfIStmrLnue01qq0aKlVEYNtIwQ6Zb2w/maxLeGsXkPVGsueoznTy/tlCaQpCTNEbJWLp70V2E8+RZF/yTMF+5gRtpNGx3D+bxQk24RSRsLF8L5TizcrL7axOqPuUx3kUP7z7LhlIP4jNxPKaywgsI7CMwDICywgsI7CMwN93BGYbfk2lK4wylyZT3wathhIjXgvwXcpxjOBSys7JYJERonVo5mnUAJxXk0MhWSGUtrZdhF5Dkk08IBv33XNF4CSAJEekmfwGb5wHq0e9eBAjYFMBSM7mNuK7t2da8yrBIxGpVCZOeC5pomPxdZIlJAASE7Jk2JjvYrVwko4xmgxQ2Jkm5uSwpgdBOaIYvfv5959+ikXGDRPA5i6rv5yQAnlUBB4N4C1c7syLSLWcJKoMhGjYWeo7wYMeEx3VR/UvVVW8RlWrwZ2SSSML4ctXMf7mO8JYEYHEQhlgtgGOeOibASCzO5KrLNzf/O98/8Nsnc7V8apeYS6uicwz6sl5YCxcNIIOwrAJi94/krR2KxLVwqH7JBOJh02PlZOUVTRyUvIduYVyAsTTFJ21tgA3PDTmdogiHQkTQmQk6aPht43HUiVWWR1GnxBhfFyQ5BDMuYMJnEzGtPTZkuNewVNWjTuFAkiH949UejD0ETbqcDxbWEZkRMmsUTGaFlhNIlVjWFsEpjV5X4GRD0Cnj7vjM39PabpFwOe9XISflX4trJQJgp9qA3dbSN5ViTtWHs9GAMEI/ihYFfYRJe8ofSef5+/eo878rM+dAoaM5bxhJCw+jc7wTMqRLWV1LEzfvAnb8hR0p4ydwyQeE7yRJBkVQBri9W98E6+88uo/LACJ00kOeExQ9YdwWxdhp0ewmzX41zYQ3z5CmagRugC+hsljkyFnACQB4EySpygSJOkEaTYVLxaOAcnrcRwyuSMG19+fV+0TV+Bf/CrSm59CGUSIvnwoSS/pX74x1BZpxEUgXdcNfXHMaYLMYoU4E7DC8KvWBE3A09/JpO2N94b0Vg0IfWAyoBa0UK+3BIQT6T1eWRGPhe/jvFQ9u5q3m7A+dUDmTEpziR9FAEkecrGQ4jGPK5RadjTGX700kphV5okkjTkmp5MIr3/r62iv1LB9cQO2zXUlRb0easuwDQR8WviuxfXphwQgVSxw7pNkLZBKfAWPoigR8HHOdqNXl+7FKjax/H0xgypyUPpMwkbKLTRqLfhew7BWKTcWCMOC7yBoIkygjOwL4z1jCigubF+QEUCJYYJSBIDZ16N4jEk8FXk2skfs3IWTBLJmr778fqTTGO5VH8k376DG76E/kjAxKVtWon/cR5IQPDWgGSXYAh/NZluejQnfvJgCdi5zRJLod5ERdHx8JCwDJsh5Tyudro4ngryOB49ykwZM4h766OBQgB0CSPTloR9e5SOkMs7cS1Iqj9LMek96PQXZCCgRXKH0HVlA4rW0IF83Hk8wGg1nsnIEclqddXgOk9TaR3X+IEuS5WWGHa7VJMrCbF4ERvuIJwliq4UyOsAoo4eaAlwEvPj9fGZeYwYgFQRfjlHaIVAQ6CY4aCHYuox0/568L7drwihCpvOqANzci9q+MEQZgyD00Gp3YdOLKSFjkuBiApcgd+pgMgV8pHBrIUqPc1SO2GtjsveujJ8si2F7FmofuIZ0dR+t4go6ySriW3eRU+fQDU4wkhdHN+N+dHSo0n9VUZjXRdBoIOrdweam7h0e9qqYTJWkGQEkgvrss6KOYJiUHF8sVEhu9gQgIwik/lfz+Zf9gvfAdqacIgGtJLdw3O+j220JcMpiCi0cNJ5bZM3MGOAPAZCq3fcCgFR5Yom8eJrDt0IMemTDWGh1myicDDn39CzSC9dRxMeYRAWKbgtu4gib72/+/R/j8jPX8My158UjdTih16OH0XQq46lec9EILUzHU2TXnsXga2/hwqdeQHB7D54TA2RiG8+9RVl1OYwKQ1gl1i23I4Bb8IELiN68jzJV1o6+gTtbfW4RXJexUfkesnjESChybsstpKMU8TQR1lLQ3kC43UK0extwa3DXVpEd3JMxKauw9EMWn3CPzFso4V++hGI/FS8vOeqYMXbmbt1iwQq91dS/zCKDn4zVlABxTHFTkf4jO8+zlQVJdjDnDZUOr2TkH97/Hnf+e9R+dQkgPfW2ZvnBZQSWEVhGYBmBZQSWEVhG4Ec0AjPGRFUxOJchM3VSxhCch9CKYcJqyRSeS13vKQJ3osn92U6zSpSozwsPtsJEEBCqlApnlbKrK+gkkmNP/3oQQNKN/1y659EACRN8VXWfnK3rG8gGO+bz5pmpWW0k8eTqC54KDwJUpwAkgm5MyC4ASJUR+TQaIc2nIjelbKMSruejkOpcTQSwsk1eZ1YQa5V49VIQpwJozMH+AYDrZKxV8uYpX7PD6TzeWh08Z0TNHXLO+g5WLNpwCCCxwo8V7RcvIb53Gxkr9OQjTDSKtTxsMRifs480B1bd/xy81CylJkoF1jQVkgaGOJFOfconn33s9LefvJ56pjAp0vC7CIK6PAOTWkzgKBtosWoTsOVAWnkZabKHlaDq08IkYS5V/zYTH0N6R9AguYHW+68jO0xULuYZD3bXQXR7gvz+PQVc9KIKWi1UMzLyT+XBY/okEzYEHERSh8lygkWUUSGgRADJYss6sBIH/SMm8Erp72E3gOVXSWQFhOatVvk6mcO6wrfm/hcApIpBc95GPOfnpUKa0jaUo0uHIJuJDKv8KEERTyT5xd+druYkiBQ810Z6L4ZVd5Du7Oh73ot0yMOSwg+w4Uyjmz7gbVyEdzFE2Rxj+te7mkgxhQLCmEQuAJKwB0pI0uoEgFSqwfgPRcLuvcTjPbal9LnMgpN64gnSuXgdaboDt7MN/1Id8Zs3Z/lrNa9WOFsBJIKfOSwBTFWuSq5HJlI2xSQiIMikZgR4TekHRU4wpqrsppThafD7yR+g/rHrM8mh3B8i+Uo6k00UHwImVkUi8yEAkgC3OsakMpp/lflHwTGuc8IaqfrY7M9qAmHynYlkmrm3EYYtvY54aelzVJ5OFVrE5KwCTwvrciX/+jR/Pmm4fhSBpQdApWoNm7dXVaBCSUDxJGNhCfdRno+bt27gnXffxrXrl9Fu14WF5Lpk8rCifi5NeSJEP2Qm0tzDRX09uKfh3mY8HiGOyYAhAEAGSSU1bOSwWGhRFgiDGkmCQooQNk8Fjol0FpmDBQKvJuwcLVhx0Gq1hNVC37BoqrJ/TLSS1TDfuxW4cGEbqUhEUiaMS22BLJ8gikeIKAXFea8/kTHK8e5ZATa2PijrWr6ZI929JQlqbS3KxbloNTtIkwzTSY50AURqtluStCemytIY+phQgkr8hgr1siOD4P7+jshQUdqSzL/1jbX5+BNQUb2MxCcJNjLJk6tvlsNChVKZQhVYEEWRAtgEGiRmurNXyVLdq5O1RhBHbLO4ni/4hw4G6kvDzxCQDMNAwB5tSwJU1X5/vv9S7FMBJM6VlE+zshRZRI84+u6U2O/dR2Zx78DEtovAJ7BRMzLPjs5dAPqJj2y0r+unFFcYPz/TP5ofvY7J1+9CAmGKvOay1PxuH41mXVhQIvsVH6OkX5DrCbAx6UUib13vNODVm6IMUFIKbr2B/W99E6kw/3LxzQk2LsO/XEfba8G5lyKLj4CgjVyYn2e/2N+4dsZk8zpkpCpo4vh1WEWMlRWVv33Yy6OXkcgW6nxMAImgJgFHmZsN24vtW3vpKqI3d0Smm2OHDUCAlhJybFeCdeyD9JGi5KLt+uhPIkyiGOtrnZnsMz0AdffMgsHFNjaoh9ysgoeLe7bqGXR/OS9CQFrALTz0jo4RNGoIGj5KZAJ4c+9IQJRMsbQMESclrFaA6GCAv/vyX+IDH/wQmu2usMuCoIbD4wE4lgajHtbXN7G3eyQy180Xn4e9s4PN1SZ8m5KVsfZ0nkVM4YdAzhX+I9LVqjIhswoLJ1yumVSfmP9uvmfTBY17cD2L6BoZW8pgLksHBVnM9DYtHaRJAef923DXR8i/WMLx6Z24ieTuLeRSMMi9PPs/+7r+nWPTX7mAfHgsfUOKL8258OF4v+7pRQrXnJj0b+pdPJ1O4IYrcIqJSnN6bSmIUdBezx+Pej0WQJIgnsFU4n5yKWH3pLuT5fuWEVhGYBmBZQSWEVhGYBmBH5MInEg+quZ89aqkvZgIkopEMghMRZZtZ3Bc6jBPELgjuDYPvDxg6uZaN9o89KvMhhxcTXKSlZRMpNf9Njw3kAqs87zUv+MkCPU4WbbF71ON8TkQU1XDVsbmPIjx4KnVs/SmUHZQ9d/jACS5vhSpqa65HuTJRooRpzFS20VO3XhKPVglPPFs0Go0ynnI4ynUdjINSMk3VrbyICzHdBFelz/5c/m3VMbysLag3rCYTrRKFJlWhS8UPZ/493RiDKbPTEPyYCuQkbIXZn9qdZ8mHcx9m5Omytup1wq/NyOYQohBfqwfYmKFXgSMAyVKVOqI+uzmPcZUe56UXLz/0wnZCoSYJz1PtP95Ot8Z8JVervouW9qb3iI1rwXPDSXdpJXAxnOGBvQLgBEBJE3yaHJXEl5GB1/BwlIAGia9k4hVuZBqdP/lq3DeTVB/bhVXXv0SaoGNt+69gsmX+zMGkozLUydC23549ezjQiPJZ1ZoMulUOiKvxwSyyJbwCMtEFElJSYnJYCpyNTRvpudR6iQonco3jAm6BSiwSmx7TWXlPAAgmZya6VuPu8+n/v05gAv6HRGYK5L+Q2VAgheuwmk4SO9WUnaU9lMT7ieWDjmD9XZyfjNz46kEut3agtN24ax6mHzjHZW/McxHrXYuRFefCa8HAaSWVDcLgBSEJ2XxnjrYD/8gwS5WnM/WJkoGmn5xnq+r8G8yDCJ6nRCw7zgonALuygXYUYZ8qslBkVJkoovoZxbBrW2gnA5QZGPxKOCLckUit0WfgiJGlIzhPLOO8ffeUjYOpbM4M/tkFRQoEspVnQJT3sMDEUCKvjlG+P4GilGO+J1dlKyIf+JXKUxPFfgRLSr1wOIaZVKDfCZZP2Ra1d8JC9AkCWkg7ns1NMKOJIqZdZfEmCS1OMctFnAIQqU5z+8XgCTSggveQ9W/nzQGf9/A0gkQ6cFiGu6P6NGlxTbAdBoZhgbXRht/9Tf/D5qtGi5fuQjLopRZCj/wlM1hqu/noVjQ/qx++ANmIlUgJEGNaidDWc3hcCTjpV5rakpWmA4L7GRhQ5LNyrHFfqRrKvtpBUSxCIPgkUO5PpEIVinJep2MlobMT/wO13MRRxF6x8e6DzPSXJtb65oEdwiEpojiCZJkJDEUBnRpYTSkHBi9PEt4CLAWbMu+LPaGgJ9rkQQZuGUuhT8BpdzoRZLQ91L3MwTB2p22glRGCo4ScwS1KBlGjx/uebiODoY98X2KkwmiZIrVNfrNGZniiu1jDM3IFpwcT5FntrD7KZFLDzONtSXPTyaCjl8jK+vWYZWJFLVwjBI4IqhABkPVRowhwXDGbML9n5GyYzETgTmZ80WKU6VOzYJl/jQJbQMgiWSb8cCZjKfCFml3O9g7uCf+Ln7nIoq4D9cp0KjXRcJQlj+T2x7Ua4jfvaVyX7UNFBEl8tjPdc/ZfPlZTL/F31eMEktACQW+HQEbCP64YQdpPEGRTYTVTSopsfWD3QNsbm0C0g9j8ZezwjU4Wy7u/t1XReqPACKLdgimuI0LuPzJqyj2cyT7PbiXO4jevSX3zDX/tJ+h+NhQxq5Hv0MF9nhvBIKbjQYajaZImkr/P+NFicFKjYDtw7HDNiGAxLiqZxHnwByWz+8nSKrtL/hJUer6JPdB4IwAawf1sI7SttEbTTGaRqgFlB4tUa8FMt+whETm8RPTtw2LIIuwvarxqMVtizOX1m9x3y6or6xxbubi8PAQjdUWlQ7FyUz2sq6e3wRYTnhW8lFYIQ523sZ33vguXnr5Q9KvC4KlWYHVtTUMRkNWWsEP6zg8jOC6ASbTIS5dXENgc3/MTSeB9qqYTesi5DzCwg+ZccyYEoYj/1OWeGlTTUN/p2dZBYpkDpKQmvsWAMlC4qivmOc2UCZTAXN9zkeZA+u5C5g6PWRfGcN1yHBraFjKRFh1RTyE49V1fw+2jQv3hSsYfvNNHb++O1NbOHs503VahgJlZrUX6j7DnGkzMpSaWygmR3LGdKTQKRL4mQ+WyVyhr7P64ZkAkrC26o/egy0BJBNUY35WChV8+VpGYBmBZQSWEVhGYBmBZQT+oURAE1sn0xeVEbE51JuKK6nW5NnMYoKYDKQhXJuyEGTaVObBqlFf1afx8F8lobjpZqVkLWiL+bEwkM6RxDmxwV2UbzNNI/J5j3jNPiJJswr4MhIYcJDHakjKRIbIBEhSjCCASZyfKWFXMbmqcjeVpNFqXJUakKpTAiX1Nqb7N8X4Vvf+tlTOulYoiYo5AKSJNwF6JM3HIx7EI0dkfIw/gkhGyMlRq+V46H8ogFQl5vWiZ6JM08n0EZ9XcCxnEoE+WUZ3nX/yAMf7oNGyikDov0XCzRzO2MO07o6sFWWZyPsENDG3ZCQEK2mzyuTXEtN6U40qZ1iT2DzV3Ke1w+cPWlUUnm8MzwHTUwCVET6ndwETrIHbkAplpgKZdCFAKE9svLcqlpSyhebVjoxtBSQ5fg3NT24DiY/Rl2/DKVNJILDrpF4H0eF91F7cxn/2U6/Dbtbxf37vAvCtFvLR7sJD6rVnuMN7lUxbuJKa2JuKeHhGlk8BMgGVmCaIgMlwIsmI9koLTkDvA5WaIctMO90cQKrANPZp/+IlpPfuVsdbA1Scrph89Pg+X+s+/adnySRe4iE68mQqFcMM+SCSxJN/ZQPpXoIy6Z/JWDrzbh5gGknrPtDeD352NtvJHFz58lTm5WxXJhCTlF4XhoH0+ut45ZVX0Gl3UJQqocOq4BO+Sk8fsod+kgASY1TERyK951/dFL+qp2bOVT2KYy0H8rjEdBih1W4i8+lbUKC0m3DLCGWusaRPFwEky2vLfdQ+tYb8TQ/p7m1JgolJtiS96f0gn0BppSgvdDB46zuSkNXEtwNXpLNyZPf3gFzlX/VV0XaepP2A+ieeARIXxShFcidGEe2+57bQMbx4ByYNVSXNZh53CjDNASTeo408ycXXsE5zcYueCgT+uUJxP8DEqDKRZRjMJh2uAOfzPvwBdLOnu+R7kaY76xtOA2mn3qMygJp0phwWXwR2mfSnlN2NWzdxb/c2rj/3DMKahzSN4HmOJPlV/mrxgj98AInfLglzrgkmgc6kvAJh8z5fFU1URSHKOGUBhiN7He4ZZf2cMcF13eD6xyr+as0kAykIQ4RBaIAjepG5mIxH6PcHBjhRmdXV9S6IJSR5LD44UTwVWS3BrMhDyAsc7B/Jvs1zLfhWDV3/gqIbIWXNCkkgk0lB0En2bpaP0G8gT1yMRjFqAaXhaghCX+YAysURaOI12X6uo0AOwRTGqN/vIcspfZkJLtBsN5GX9GQiYyORvR5z3sSxXctD735f2A625aPRaCPw6+IFJSxA2VuoLKnstGwLfvMyvOJYPJsIYqnMod6PgDSGOsh7YzvRo6pqP4IZzWZL4qlSp2QdK1OoajdNtGvBGCcWx6anUi7FM/0eiykgEqj9kT5n7tSRxSMQI603WiKvNpPVtCz02gHit+7A9jsCSuT0TzJ9WgE5sq44t6rsmucHYM2RPJt4YbExBXYUuTHuvxy3icKrYXr/NsaTEbYvbCIlwJJzTbNgh6soOy4Ov/cmpnEKi4l3KXOyUXvhKjYvbSE/ShHv9WC3mkiP7wl4VMnRLhY3qPdpjoPDA2EzsU3IiuKr0+nIOH7Ui/1Zi9W4vy4RRxPxsGJ/EI/M9kVkwz319SGIMGP/aKEW2WO+TzBZQVrfCwwIGAhAmlkexhMCSPS+0/YkA841lkGz85Ew6f8/9t6sSZIzuxI7vrtHRK5VlbUvWAg0GugG2NNNDjmc4YxJNJmNzMZsTA96GP0B/Qv9Bz4M/4GeNS+SmSTTUCLZ7GYTjQJ6IfZCofasyiUyNt9l597v8/CIjFxqawDNcFghqyIjPNyvf+s995zjIbx6CdnX9+CtnUexe3/KM5Kin9adeCwmSKWth04At3Cx25+gs8aVO5cQ3vUAACAASURBVMEvfV6ym5GYeAKOFTm9ryrxjfrtb/8JP3z3XQHZwGcbBLIPo3JD0qGXWCkAzJMne9jYWBNZQobTF+9aX6UpaZjE1q/VZ00zZRvTAigF4FyRyub7uA+b81jlvdvNl5CNydDSmy2cTPYv9CZjMZ54KlImLnORVT249CiabDeeanDXhe0k64XBQ2HGVZSpHj1A1Olg88//AMXnGbLBXeRkKDYS6tPYuv4KkGlhle7yZnug3qgCRKJ+4YQiZSdMNunj3M8KYiRjkj1OApAIRNU51ysESwOUg6nH56I2vGQgmahw0TdF2o/t78tfLiOwjMAyAssILCOwjMAyAt/6CJh0csNAmU3sqGSYEg2mC3CxVxHAZYLIH8P3hgj8HJ5Xqi669cExHkSsthN/Jf2gxIQJ9STuISAD4kUASGano4XSmlzgodJwRx+SZJF1uFbBWYAIrDB3a2Q7d2XBLX/IQjLfo8nCRclrs3i3MkU8u6X36NLbXEwpevGFE2F88Egq1gVyc1xEYSJyQBoX1dhW3W7jjSCSC1qZq1Ineu1C7jHV41ZS8KT7tzImz9pQ/cAmIFT+pDFYVz0kqa4V+QyCJpIksTI8vH8CdZpIbFyzuHmTe9Gqa/HVMe9QEEmTEwIgzUCe7d2rPpd5iTvdA9qN7oyW27Pefotx104C23ZOyZcEcdgRI25elXG4YjGgqerX99rkahtAkvYrlYUE1Eqpfn3nP/4TPp8UGP/f78Ab9VFmGW2q4TA54oYoOit4/Y9+imC9h8+//hEmvx6gIsOtOaYAUms//cz3X1SFJMHoJyA4icnuiOF2XiEdsELUR7LSoYA83MgRDwj6Sei4oM+KlaH6zKayWn5vC+WAPkLzz+rws37mG3hZHzwFe4kSdgQj7BHduCoAUjV5/JQMpPlxaBofVSlqo8OzN6xV5AT+tWUSALCJx3QyRsaEgQBIfXxEAOmHf4i1NTKQmGwLfycMJI4F0etXkH76FYJLV+B2PWRfPISbrKEa7+NZiztdStBNKkyGWpkddSOUfoHaraSSmOAv+6lI17FdSvKa6GeB6F+to/qig+rhHuqiz/yWgMF8f14aE+sQSIsUo+E20oLzoyceS4iA8oCyhvRaIAA8MsblZn5oJDgXNc7psw6vX4FzjRJbPqo7IbLbX08/cEpmiVZV21lJSz7kMHMb76k9dCiPwbIMKHvoqwcNK9MFbDOJ6DaAZAfjplL99xhAeuEMKC1W4RgqbBrfw3jCgh0XYzIEyxI3P/oAG5s9nDm7gYrsEqcSZon4VzXtoJUUPUr28iWMhe01lZWzszJyMpeTsSegBf8os1vYJ0zLOp6AMQQm6f/jCguEHc1cKJOhZq03BUrM8oEghuMIAydOlNVCuUUxjocjZvOuW6I/3kdeZI1UlCytjI+Q+AFV6p9EooRTBoiddZB1Bz+H45YYh2NN1Lo6htaFi26yjoggRakMESa+eV8EZQgk8fqFYc7nKiCrkXuV72NSnECsWR+Jt2AuYEtepuLHw7WiyN/VXEdHKCj7RRm2ZAVR2JXrEO8nWQuT8sCkuOm54SZKzjlGopJgkMpkMUdPIM4w7I2krCTtfV88uHhYHx9lcU0rUawnoTKcDd2D70+2MD64jzCIsbe7J/LVvc2ryEd3pPCIjCNbcEIwQCT98nHzWu+t15B9+UgApHK8LUwx8WJduYB6qD4xOlxxoK7hCju1r2zRUqX3guQ8itGOFPJ44VngzQqYRHjyN79GsprACxSgJVvS9QNEf5Zg8msf6cN7iDurAL3r6FHFIoDeeQTFgXhv5elA2Dr8juT7N+CELsYf3ZuZj4QJxbYnEmVThh3BYIIIlvl7VNcTaUfxrCKzitKUljHCf/tIfnwRo5/dRV1rXDT+shGQc6sHqxavUQKTMeIzZAMoCK6ECR5t7wgTbm2VLDnGsUBAcLAsG5lDu0cLL11B/uA+oteuYvLpV1oQ1azbWlMFZYy5viPrnH5UGTCcFIh6uaxppWiMzCuJSSWgLQGkPC1kzOrvD/CrX/0aP3z3D7Gxrt5hHCfobSbAEPelriteY9qya/E+o/8PY85zZ1kOLdkyPq12v9D2dBLpXgWipR2RCt/s3fiK7kPkI8arU0An+ksByJxc/IUoh0hvUkojlmmFbKBAy+oZFtuYcU3m1BgeOiJni2wAN0hQIMRg/w6yvID3P+7gfP7HyH4xxHi8Bz+iV+rs+o5FNGRB82WuvbXgjnFT1QqRI5a2ZYr7lKJkAHedo1XyTl2PRbrPeIjNt8N2gSbXp1QTmPHsXNRwzdp3CSC9hAl1ecplBJYRWEZgGYFlBJYRWEbgm4zAFGbRyiRuPmrDbNHNIatfdaEs2vOyWzPkf1mHFoi8VPyQgoAay9Tb1owUwRVuELnx4UKVfATdb+rZKAlB8KjX3QAq4/PzDMGYZxBZ8MhK7hTcNB1zsBLVymFossMYOLuUFnBRTp4oKMMNjJEFmIJUWqU6e8wDSLItaWmCy3ZGgTkqfBU0kmalPyvEStn40BeAiQBKs6gaBeNuARO7QWdigLHl6wLFtKqNp55EWuV39CHMg+N+f8IzYVJLr09ljSS3YxI8/LeaQRNs0wpk3qP8kYpXQmiUgSlQSdUtN10qZSObIMdBIVW3ugOU/4yfj5WV0Mubq8GbkdTQZKd9l0lxNnellc5tQOLpGuEsA6mdPNGNZ6/bk2fpVkwA0hNIlAZNhTANqxukawZEYnJbW04l1ZO1S4mSHrx/O4SbrqJ8P4YzeoIyZ4/1BECiD0Q2zOF//wK6Z1cw+HgHxXBb+ql6QVlWoAHsZF/57Pcu11cwuclnJVQ0TSKTEFdUKFjFXORYP7cGeLUk09leWGVMOTt5vsaHgQCSXF/DqDH8RZNMt0/YXm1lAeOn0atc8Gi5GScQcVI15dO1ilO8m54V3bMz36u+NYe9kk482yIZO9umTZxE+//Qo1aZGk3sqh+VeGCYMVEk7JgYQY1+3wBI774nFeSNhJ2Yx7/Eg+DRn27CLWlaX8C/GCO/MxGQjfGjx9Szytl5lYvRDn3EPHRWI5HWYTsVBqXIhzZCN3qDEj8d78NXr6PYzpD0EozvfqUJWtUNVS8kwcB5rjHGbozxcAduNUJ8+bqcv9jJgHwHDhPNjcxheyxqM3TayVpT2m+eeefd11B1RqgfREi/UCml2ePo/m2HHjN6azLf3KhdG6gwqWV6Wo89yUxLJXXsd5V9BI5vBM5M8pIrCUmOm6uZYyEJa1amtudjItnzNPc8D+A85/lfWMs+iql06uvT8VKLMWoMBn1hW7DRffzZx9jff4IrVy8iCPiSeiTRP2XqRTIPIJkB4TnmvtPExhay2HWZgtWO+nsQnDGAte8nqAr2RSNdS2N5emvFPcIQwkLSP+rRpYeVwDL/tMVLAoRry2WCVaamQhk+XMclV66h2BmgyPbw8PGXMr9SAk7ZTZSfoyyzJ/K5RV0IsyHgeqTyENQJipQsAwWoik0Fc7J0gsCL4DsRep0NuAhFN0u/nxJ5Zh3KNRGTvuLhAxQZ18+8P5XrZYGNSMhRDlOS+JS+1NmPrEUyRAgk5UUqXj6eRyCKQJqPMOiCcbReSI38rYBDRpqSbJBwDVW6a/ygdC0mKxcpJrDSZcq6F7abSAGWAmC4lPYrS5VIdChXq0CWFAD5sUgzW7CB50x+cgODTwfA3i4Ggwm6K2fQ+/4F5J/ckjsSYMo8NxYKCFDAsVS8oSo44YYAQuJVU9HbhkzQHqIrG8hv3zMJcyNLRmYWGUcEk2QuTQVw8q5eBu4+lDUSvDPA2zmKbR/FJ3cEQJrkqTDDeJRuDPx391D/H9fgln31kxIml0rkyXqWgEe8giI90D1RTf+hV+AmLoa/+HymW/D9FmyTtbIpcFMQh+v/owvcuDYXBQWCA62zNiO642H1T17F8B9uyZraFrQJeCDsdgUqbR9sfGHNkEtIa5gWyCgdR1gjieFJW+N6kXs3W7DGDmVmBiO35/UuCrOdPbKRWzb7AL1Hlc0ThmDtoZjQwy1DsMKGTmBJz8c5gnufvBhhMKnh15RcdLG93cft23fwoz/8QyRJB0UxQc/IUvI+wigUwImygsLOzNVPSZhaBNIo3SdjiPpE6dpXmdYqtc11lvLKtPVqoYgiRVOQTryRZEMyu89TSe0aGRmBHJNKIEQgp93f25f10ebZM7qe5fMw6hVaXOmizOmtVSEIQwHGWGw1PBii+PMxOulVeB/mCNfPohjeFVCLkprTQ2fnxm+Q1+ea+UF6snUw1v2WvmLAevFG4ppPFS+EfUWJO3p/ZQPpwwJuyRiq6xh7uMl5HYfGxzOPrCfSEkA6zQy5fM8yAssILCOwjMAyAssILCPwHYrAdKkpy0Wz8GTC3xwtAGkKNmlxsrynLhHSL8IbIQ4H8INUTVdlE6pVgSp1p/wSGh7zYNWlJpxdbK5zUWrNYKcblacJowWLFNjhQlkTXPwhVXfHHFp5aJOomtiwshPczOthwBEDMPF+7Pcc3gC2E3Y2kvMAkiZ5mGwTGY+6wGTcR15mIknn+5QDixCIwbRV4taEiFXwpv69PAJm6OY3N7O6fsfef5Pge5qAt97LRIu2ntkNlt2szrKETBszGu2s9CeiQpCIlcJ5xsrTVBIEdTHUQj/DwNGaZPM0GjnF+VhbdpH5nlZifRYoUZaL/poViPqMZ5kap/u3arkbIKZhjLE9a6JrdWUVcdRBVbjIM25yect63fTP0gTB9D5staEFkITRxf2rzypWJkbWpH041R6KrBQAiW3GKT34jo/R/khYXytnVjEpxnCkdLpqGD6G6NPSsJsCWO0mYCUD56sfm6HBJoT5gpg8O/L93EgXk0L6Ha+9t7mKAvQ70gQCASbet3o/qDyf7WMSxxMBJANivyAAiZvi4HyI9FaLvSHNwYO/toVqnM6whBZ1E57jxE21vUvj30OwKP7eRYx//eUz9ry5jy1kFWjlsW3dC6+dSSbmKDlGM0fGKm4BkCqkaSpVvAogHSgDiRJ2BJAk+UHz85cPIL36P9zHrf4ZJDtvIPtqjPzxQy1seFbAzQTCqzzs3N3Bam8N3ooHJ9QEPcd9Jnll/BeT7flYc9zqMPuFbu8cJk++Rlnl4kHhlENNVpFxyUScUyA7u4rR4z7qwSMxtK4Qwl33UT58AERnUY8pMWlRbgNCz3ylYZ9qmmu271I68uwFVP0xqpRMw/aYeDw4rEmzdv+zfg9GgkrknjiWmQIFKVIwvmwC/vjoReuIRYpW51pJ2onXE8NDkGDau9txfLEA0kJ09ARmsx3fX0z3O/EszwggWbAlNww2tkmy5YajobJMPA/bj7fxm998hFdfv4ZOJ2wk2MjumFkKNG1nLh39EkEkjvVMwhOM4L1wDmCClkwiyraRbcA1WHTmMsr9bdSURHOUN0C20EpvXdgenDdkqhQPE8u21mIMK5dKwEW8FZUHpwUnxsPTsin4euft66g6E/TvHGD4+edKmBF8Ta+TRR78Mrk+lwwwsgyUTeTVIcqsRuiQ1eRi4PbhU6aqmIjXURisII56KFJ6IwXN9XCtR7kyAk2cv+n9KACJGW/J1qB0MccNrkHJVpKp1ax7ZL3C/8IuqmKghQYg6yBTFotI/fnSJynrJonzxpdNJTZVnc6Bd/YisodkrehYr8ADi1Qi1MVY5wuz1mVsCSCRQcN74JxNIES9igggUUaXknoRvM0zyB+TFUQAXntE9yc3MLmfIvv6ASZFIMU0yTubKD7eFnm5Ot2R9QBBA7KreHB/EF2+isnduxJ7AnvqNVqj8jpwwg6CboBy5yGyrBBQQD3XZAUh56rJgBGWWQ1v9TzK3fvy/LLMRd5N4O2PEEclSpfPmM9dx34+l/idaxh/cEsKcnzKlnKdJuweArMBJuMRgigE/WUkMc823DsPb3OOBWriL4wYj55X9CeLBOywe4qj6l8kkU+fqk4X5d5UgphgFuPBm+X6qiTwmvZRcZ9AIFBU2RzZhzEewvIxY7adG7RvcOx3kZJpG8Z4vP0Yw+EIa+urWOlSRrBEFPqQArwWyD2FbrUtsb9JzBvmuL7DAkgEZumDmQ7Y72tQfc0NCJiQAVVI+xuOyeCtMCoTYPIEjx4P8OD+I1y8fAOvXj1v2jYBTFfaIvsV5QA96uxVZFaliLgGJigtXqza79mO8kwBOjNztgAkva8pgMT2P88+4nxoGUx2f6MFhq4OGCjZ9hjz3EXF9XhGgLdAkHhIeh35u/RPPjLTSGVNJgCyFuuUeQmXPlGsYNm8gOHuAOmDu+i8dQ3x410gWUUd+siHth1MASS2JRkPpUmYAkjOv2ZKFAab2RfrnpiAnjUcZYEL4EYbOtaku+qXNNkXEKkBkE7Bpp+ZTc2aYgkgnbgqWL5hGYFlBJYRWEZgGYFlBJYR+O5FoJW6NgDSAgCkSbZP70+2IKzclD8jdOM+Ij+Vyipu9igFoYt5ZT+oWbh+RteX/B9lrHxsrJ9Vz54aCPxI2Auy2TCVmlpFaxP15rMmIdNOUM2zj/hOlYgwiS/56DQJJr+fcYk9/PzUGF2BJZWJs4m+NuPnGZ+7kWsjmMREQH+wI5tobjKrgganNdZXzgorjBWCUi3WAsd0Z3QovfmMF/M7+JitaGz9dH1WDZaonABFxorPGt7lcxh9eUtNcC3zylSlTlMqer3cBGsElNEkm2VpTOq6ZCs9rca/sLWM3j8/xSSBHnYLpNrhtq2ycnkWWFIPK9lUExwtJyY5xkQrk2XctNP3KBYmmVTEGq8G/ZqmJN+w8bSS0B7Tjbi5vwbhMxtzeh7Z8/DvjJdLCTslb/V3+tjc3IQTe8jpnUBNd7agBjkS/+hDshjcwPLg73g9zb/5/WZzqs3NSDcaYLM2yYqQ95nXGO4fSFUtmRleFKBmtalIgGmflgpy41cltzHXfhvijM1AvcTkpny/F8NhRfZcVSU9DZJ3tlRqLK+R3x/IBnv+iK5fFZBuMftj9t2UrPPOdJDfuzP18lnIGnnGvniKjf6iM0viSWhxOjbaSnQCSEz+sl8RQPrww5sCIK3SA6kqjQeSykO9tMPxEPybjjD4vMk6Jr8azT6rdpV004elYckliQydkV8VQ3RJAoZqjk4Zot0Cq2vrqIICOYFOycBxTlMJH5Gl4onISFg7h3LXJHGk0CBXpoGRGIreuILRx7dETkZ8UVCg39+Fv7IFpx7JeERPPZ7Pi8+gZnvyegsYVPPAT2uMnwMKrRQmZctEYseA4VrgoAklKxEmvn2UFOV4ID4IntwvgR+Z30yRBz/DJHeTZ5p5uDYVxxc9bKxuybh3kgztS4NrTgXMMHnuq3GM8elrxtsZuaKX1oqf+cRMMkrza1jQyvrgM6O0Wl4oCP/hzZtye9duXEJRjBHHkRQrMOGt6yK1YaAcmrAMTVJe86DHA43HXbx+dNo+mZLV+dVK0RnmkPGKpFeQJGDpKOOqrxMZM/HrV5B/eV/mUpdjcpUJeCtSvjIxtb0yp2lsuxyzDNtmODDMVWnXroPxhCx59uUCozBG/SalQx0UP69Q5dZPxPiiyBca1gKZTLJmNSCLEL5VXo/zbj0K4IcOvDCXLuD5lJHryD0y+U52Hj8pDBEGW5hRumzjJVqJs9P2D69zTljxQnUQKSr7dDSpLH9OeJ7z0qnNGQjIt7zeBaA/pfc73+tvnkH65JGCYLLmB+LzV1CmJfL9R3TERH9vhNU3rsDbJ3DhIe3f0a+3c5cBvjo/uYLxL3dQNV4v+jbKaPHI7u0KY0Jy55SCLUaoabho5nT5C2W+xAeM3psKKDD+/b19jMdj+KGHZC2CFztIpXiJUnUlsrRAEvaw1ttEWbLNGPNRbYi67mOifdSHUxIY0XWE9IRj4mXj2fw0xSSL+hfvidKm/uYm8u17M28Rf8X8QNqlePvIYYvwzPXNtYGmSMqCQZSqM0CPx70agCd7e8izAqsrPURkMvI+O1uohk8aCxdDhjOAjAWQLHvHQlNWacKMW5WL8e5IAFQn5nRRiYwxD4JqIs9MKb0ne9h++ATbT3Zx/fI5/MGbb6CYjER6koBlFHdQ5KnsKykVZ2W7a8piW6lyzsW++mLZxyXPZVGQNQKt35h32ZjOSMlOpa+bNau8jyOZD78OcfBkH2k+Qne9SyMmeCHl5URColnnmi1w46kk/rBGypBMLRSOgFD0FnR6W5js3MOZf/sm/NrH8FefyfOW+5YiToEQzX6A96FzuIBE5rbEl9bI1MrdGiV6I+tgii35IttPKV5eKqlLJQgyiLn/JetuQSGmeNTp/NGMX2adL/f5P/8v/+t3aHd6ZAtZ/mIZgWUElhFYRmAZgWUElhFYRuBFRkCq3MZYifcR+TSDzzVxZbSZGw8ls6HUr7ZJKG4zA0RxF90ONeM1cU3pEibvJImn2bvnAJB0Ja3AggWQ9BpssvS4cLxcAInfrMn1NBtikg5QVamRG6EsQ4X1NSboKHEi+komKWir0HVj/J0+JOdBkCIGgp5UjXprIbJHd6UieDgeagV821/JyIlwI+kyKdTaA1pJuWlMGnjJSFdYAFHfwYSV+JA0QMYsMKiShpoMa7s3W2+HkBJ8kphV2b0gYBVyAt+PZWtpvWWmAJVNbmuJoOqvT9NHVsZtxhrXJoUXVYLytQoIvQD7O3sI3EAqH8mmEPkdSRSwYtKyCzS/NE08aBwsYGSZWvpv4T+pwoxl/Eh7Y4w0WUUdfqmmzAqMDoYIPB+dToKcG2ePsjau0ZXnmU1Z5DEA0relLTPJE14ngFTAPx+ieJghfzSbyOG1dn7wikiqFXv3T7x0bs7dqINy+BjBWbKWylN5+PjrF091frmAZwCRvtUAEkGgc5eAwIW/7iP9vD/LCGsyxtOkssZB+73v0X/ESvWx0lyN5fOc7NkVFCsr6PQ9lPVj5E4mIA9bvfgaUL7IJF+Y8k7evoH8q7HIDoqskbAAWCwRS4Kt8+NrGH+4i2KyrSBSXWB/sAeXEjRMqq6dRbH/QEzoRZKJcl38jkUt58SkvpnXTH+cAkitRLIkCG2RhFaii0yoARCkIpoQvciIaQKS4xgBNgLgnHspj9k+pteqrNoo6CmA9E0dx02ArfHS9RJ4KxuHGIV2dvimLv+k750HkBh/68tDqUSCSfx5//4D3L79BV5/8xVQHYvSZhwKKPWk4KDKcFFWmM9fi2KMxOCJbe2Iq5RspEpY2UlYuqMElXMm2Rm+SPESyKXElGXsKsBp/AzdAOE5sugGiK+dRX53HyADGa4UZLjxOZTjRwtBSmFAtFireqXWUdEUXfAa5T1k95TI8hHK729gEt6Hf2cL6Vf3BJCxxRvaJsz8JuwYXX9E168gvXVPKJtaUOQhGndRkDXtZAjpdxivwSWTyFHvQsreca60XpPKEFFQSyXgDqdYyT5pe5J4yZaMNSxgoIytACfmmGWYtZ7TM8wD83PHUUBTuzVMCz7Y6AJhkPsbF4Fhijp9okBb9xzKbIhy3MfwoEAYryHp6TOp8uGhxsX5Lviei/RmgXI0K5cVv3kd5W4+nYs5vlkJrnxgkunq5cQkuOwhDNNL5JyrCqPBEJPJRGSBK69A5WSyVhGmthehmAyByhd1BN/pSAHXdE4Rui46P3oVo1/eg2MAI87t8pUNGLmgz7ST9PkBjmMuN+Ddguc4CyApQGHdNaf+PdxL2XZsp0OVHdVXuWDlmsyToiH+Pc1L9A9SnDlzxjDRCnTffhXVoEB69xFQTjBlxptyIAvKmwIGHQemswSnGLdycfDkAN2kK/5/tU/20QSlzEcuMgJEvU188tmneHjnIS5fOo9XblxUVnRBgM5FGK+IfCIBDd23cW2t8xvnL+4jK15fUzBhQKOnKbB7hj4j82bhIO8XqIsSlV8hXglRehy42CAOS7QKY8+sr3PkApSzQEDmWta+kRxVsFCL3mgOvLcvoN4r4e/si8Qgx3v2HY6nLBJzOK66oTV60viYeV8lxptf6agmexk7Npq95Py9i49SILKiRx0iTzjVhdB5wPpF8nuWANJJ0/vy98sILCOwjMAyAssILCOwjMA/vwhw+xJ4E/SifUTBBI7ZrIkRuWy0CXxIradWTDY7TpN0kN976PVWZVFLg2Imr8hEMioBdqusGzRbS2b2KFZfXBbGql3XSNhNt096ilkASV+x+uBHPbmXCyCpDxJlQAbDPZRSdctKVWrMUyKjxtrqWQMgEeiwm6ZpRaSzIAHxXWqFCkyoPIu3soU6GwOlgkasgBSZM1ZOl0yU5VKxTFkT2TTyPb5uWqaHTcjoT5uAE4DIbCatnj3bilTaazmf8WrS67GAkpVOmbYTlRKU1lPXiN1IvD/YDn0/QhJ3lXnEjTk3j61NfFMH2SS8puyjQ1JxViLO3k7rHrlxs/1IvKJ47VmF/d09rG2ui3eCG3Jzyd2o8RqZq8G0hKQ2oUH9pbRjWc118TCTHIX2XWEQGQCK//LrAFmaY39/Tyq8O52uVL7X9HEQA2e7gbYAkg2JubFnTV7+jho5mwwNsvP7ExSWfdL67nDrUiOp9jSXRFCk2NPK95M8fLo/fu2Qt8LC73qGBIhtx99aBlLrRimvQvCtqS6eCcJiAMmT6tkaWZ4LcCNyU1khp4g6l7Hz5k1cGv4pJp9/KWCr/Ed5PrILWrld/jW8dBn1qBIwT0y8KUN47bzIcDKp6JwpkH6Qoxjdl8pgdTArMJ4MkOZjePE6qnzHyI5qRXxTOd3ci72Po36aN1qvH2FX2X4uo6iZ65Txp8kkspDCKTNEqp5bop5M5DPpXjKxTS+MFUQEkEom6tSr40hWgySjns/H6Gn6zZHvPaGSglXU0euXhbE5wxb8Nlz7MQHQwglNyVoWNJ8p58GiZDK1Ep85/vvnP/spzl88g4uXzolPDudPYSIZySuO4bJeElapmq03VJhneQji+6UMbwWOmwrvzgAAIABJREFUKMtk1nUyVxA8iuB7sbQnzg9TfxGV2CLjgwflzBwvQPLmRUw+viPrSGZgWUFv/VYWtbMmgdnMqaa5GgBI5NbiSCRyyT7yAyZgU9QXziANJ3DGLrK7ZJfuNOxDCyDpqkTlKAUgfu81TD64Y/xltM37ZBQx2Zt7CNwEUZQg6kQo/QJFlcu9S4W+gEgqvSe9TdiB6pc2DyGJT4uRnuJ3cNwLLkZIv9qZAY8kbs0woQyC2SHRvPaM84KMt4Oj/U4EyOBaTZ6V8ZqsHRDkYcFFNTxANdmDH9Mzr0CVTpBPuqiyPlY2Ke+VSpKdQIrX85r50D+3JsUCk0+fzDCQGBdhgYrUoblXhjRg8dl44bxAiWWRSmMcJSGeCTOMDNTc5bXcRV6nCONYx/FoXUArzhtJuIqQDFHoGKjsVBEBRPzWVWRfjlGPHzZSqky4WwaSMJLM3ufQ/G6BJMPwEha03zlRKne+i+r1cI7hxalXjwK07RZl9kR2HTrHQFLQ0CT+XR+7exP0uivwnEwYtvGVq/DWA6SfbgPCBrNjvQEgWhJ2DXPftAWRZ2Rbr4C9R/tYX18X8Ii1cJR85HNJ8wpudAZFNsY//PZDXFm/hLe//wYm6UglE9OBMJfov6XyltMoqLqEWeOHZ4WZ3ChFmPV5O2YnMuqeoZ/I2Fy4GGwPkIQxwl4IJ6TUorIZrULGzHUYAIm/59itc7Fv3N10fd0cVBmoE0z2dkXdo7eygmTjEspyjCzfh0OGv/Eto+eajqVmDyxKCWb9zwtl+7RjhGH6OcI0Ogxi64mUgXTUIQCSAIhSZtaSMVRm3BJAepZJdfmZZQSWEVhGYBmBZQSWEVhG4Pc8AsxfBW6GxEjY+ZI4o/8JK7AreK5KHAmAxKRbW65LdmNaockNG/WgizSXRLxItylVwkTQVFw/JYB0KPxPU5HW0pB/WRJ23DyM0yGGw75WQLoKjBB446WurhBAUn37KYA0LfL7rgNIWsGsh7J1mPS0iRA1YrcMIE3kmCSY4cccjPY0mWtV56QKzqrQqZnuTIWyvE+r/vV755KfzV5K25vKO9GnwUgYmo0pE3Fs3zTVJstBTcsjlbOzzCNJGrVboPlHC0BqErOUn2rVborhswFMde/fAsnEmFhSiuKnRHmmvUe78HwHndWuaLmT+UMzYUf6j8rwWBBIz2tiPi91YnavpejBU8qLm0iNoya+6LHgonJK6ctk0bCi1/U9RL0Yrk/giBJe+uymIif2W6dViuYKTpTc+SaHUD4/Vp5ndx9LVbg1GbYJrCMrwNsXTXNwMS6nbJIN/OmTe/Eb1zH55KtjwxBcuiLSeM9yfNsZSKe7pzkAyXyIbZYJFibbmYiS2uuiQIAQVd3B4HtPsDF+HcXXXwtTzibnfdPfJR/eugBW1Ms4xMKJrQvw3pzAG24qBO5XGL1/X6q3FWauEMaBeDxMJkMBkygFk1e5VAgHgb/ARP044KidWdKLEl6JAYrVKFu9ZoQ1YY3VmbR2KLXHLm1kuozUjJxDjOcZF0r+xej11hD5iUgHNbJY04Y78zhqmih808eR4FF7RCUAeEXGtKzpJyzN/haAX8fGr13MoHMQ74oMbYKPlIIi4El2xUe/+gj7+zt4+503hVVBAIkSrhyHWa2uEoda2U7pUfVveb6Hx+p3UwMi59WCHlamsx1G4gdEmVgykOTaLZvYMGJVQdg+pxpuvIVq8qiZCWVsClYPASf2qsXAXo5ZbzALj2phh4/9/i7yguxuAsQZotULSNMBXHrIlKNGEsyey35ePD3ZvggqX72M4s4DYRh79CupPWTZvuA2bpXAd7qo04kWTnQ8xL1IWUj002OCmGs6y8Ml8CSJ+8Oc6fknQuAkvHEJ2R0j29Z6w7HzT1sWzkhSLQbfF7eBUwNIwmqbAgvRq9dQPEqBokIxvGfWCxXc2gfSVaSTEmsXNjAe3ZZkN+cuAkbFXiHsIpHQ4kHWVaGydDzIvnI9Ai1PZgAkefpmaGT7qUv9vBt1geG2jP3KSRK6iqzn8rxCeXUN5Se3EXcjVB45ORUqP0RdUI47Ub9G8bqyoHwrt0/JvpUN8SdyvGgqXWdiTvaWPebnfYJFBJUsoCGMq0sRxr+59XSdUdaMtgOr52bTFxqVBwsgtecVQf1tVBVgJrOlqHAwrFAUNbodLbYgY8/rbgHDx8r+Mf1N/cV8/Uq+3gwkZp9mpMplGVk62N3exeaZs6j9ksrlyIpU/NDEo9aNRHbu/fdvIlzdxL94+124boGqSGXNlSRGErIoZB0uTcP4bgoIzfHM6wLFQNoagSeRT5f36G0SpIzf7GL0wRdPF+MT3p2ZtUS2l5KLjGQtAcVwOd2y2YhPXbu/tiXkHOOzJqOCD5fjXDVBuL4Jl4Dqg4cosoIjKQInRjbOcLDfh796AWd+dB5e6WHwyWf6pG2BnM/Cj7F6ADfPRPdHymzMdLRllZefAIWV71x8o1NlhsO/nzKQHNTiE6ZglBWbXwJIL7SpLU+2jMAyAssILCOwjMAyAssI/H5EgOtW3ysQ+kOE/gShx+RYjopsGgGQjMeMSBy0k+CsWFJuPRMLIjMhVdD6mZXOJoKA0kA2yTNN+UvkzMbgJAbSIY+g+R33CYDSy2Yg0ePnYHiAPJ+I3w/xEkq7MHnHxAuTeVqzqlJrKtuglaxS+fstyN89V0s2z8OygODFqPKR5fgoCNHS4p+qbZv24FHmoUJtk2n0hShz8fpg9TITtQSM1DuKG0pNVrmy0aEptCa8pEnZ2Mo/tP6Y5uW6WdYN+sx7yEqoV40XTCxJPDX6li2rmuYeCSBNt/py3gZbmiaJpemb6lB52pIDtKwmlcFgGyFrb/fxLjY21mTjKvJ0lLWgTJZsYA8DSDbj0vY+Uq8HI3dhQC5JmLNvipyXMhRIMWI/dcoag52+3v9KgjpwBDySZGUN0D/KNx5Qto2IF5IAfnrDdgx4rjb0kj4s7Y6SX0z8mUQWDYfrctz8W9oD5WtoOnyE/wHPE1w+h+z21892paeojE3efgXjX3+5YJdv5Hfmq9Nb7/x9AJBsYcIsk0/7lRigs448pM8afYs8RE4ikovZyjqSKoXjajU8WyUr1Fm5zkQjZXbaRztF13nvVdSdAao7Iaq8Rj0uUexvG/8AnaOKkhIzBKInGE0O5N+0aCBAxbjnMv7MlBybrzsMFi1qPOzjkrgxMnScO5n0VqCdSTQm/YzkpOjZGWaSSTDyfZSdLEvK1zkIww66nVX4bijJL+u3cOhqWrKbz9aoX9Cn5ifANiAkzKwpQCRjl2BoTHSZ739OAOUF3cWxp2nkz4w8k0ifUTa1rkCfMlkDuQ72dnfwwc1f4vU/uIHV9U6z3uIcyuICTmGNh52d656TASr4ip3DWwCS78bwvBjdZF0kiWVtJ21Si0B0TnXEi8sCSDb1aKjip7J3PAlA4nep11cpa1L2v4kwAlOVlhR5O11LNXOUut7IwflPPErIyEsHQlIRUMwlY54+LClGo5Ekwj03gZuVsnaTeTuoUQUTkdlNPLL6uqYgRqUiBfg9VQWCgicgMF2Vkgh2vAR13j+Cjbm4OR0nmbboE6dibIiyAJuaBTBqOPGGrqmKoUjUOZvnUI4qURbwmAhfy9CJE4y/JhszR3h5Xc5REkA62G3mUTJ/x7/9Wu6Z8y6P4EIX2df3NQ5ch5Dlw7lXJNk8+GvnUI1SfXadCPVwhCLdMwASv4QeeD4qbxXZG2Nkf5threei9CoUbiF+hpL0JyjrGQltAQu5ZpkutqWchvM+QYvWHGELOZq1A2NjACMNlIfk7WsiC5d9vS33SgDJozzrrWdZH7SAoba6QwMg2Sc7N8eYBacU7xFgdoE0zZGmDiZ5KQB10gmQxASZtVhIe4lZK8t6mVKNXDCWBhZtFqnKQKEceQEUWYmD/QE2z25KcRMLNcjOK8oKZZGickIZx/q7j/H5V3v48R/+AHGk0oOB7yHpUCaVnm+HASTLspUxxXjV8jqFlVOWwlzi9dE7q7q+h/z/Nf4+x424p1hv2Y8rgBQgLALs7/XRW++ionydrxKiNb1CW6FXyWrdX0hz4B6E7Sdcg3+xg+L+ENHVVXiJj+yTu+L5xDmMxQKUuKNPUjYBgjfPw+8A+c2H0mZFiZvycWEXVTHQ9YvvI80m5vt1/e7S11GeFkFDXiDBv6ODcRSAJOAh1/qGNyUAkkCwZtzk5Swl7H4Xy4PldywjsIzAMgLLCCwjsIzAMgLfvQj4HpeNY4TeBHHESqyJaMpzqyFJbFui2qoS1S26kcwSHyVdJItaP9lIiNHrrhmD7gUeC6cEkJj8ttkiVbizIl0a5+MqrPj7lw0gkXU1HFHTnpXkynZhRSAlachsoZSdxomZGmOMrjuPKbHmu9dkmiue37yIab0ku/UBs/2wErYYPGiSX5oQ1Q2YViSqPJ2I/Zhk8VQLnsbhuiGmVGCRE1gqxHtEpKpCVgnbg5I8tjrTIjpGmkeAGG2blL3Tym4fIXrmOon8tUphzfXPSiS2GUim/RkfJHmkSjVqAB/N0ba3ZOY6rfwErx8hBvsDqezurHQAAmrGySUMQgFx7DfZs2vD135gEwMkKk0TaQSc9DoE42WCQDye2Da5IXdQZTXqrMRkNMLaxhoKr0aOQvTYZaPK5HuaidG4yNvIV5rYGvaDglUnm35/Y82bcW6BRxI/P9aElZHQ4eWzffIQb5x543HzrLzuWVSpVrq/jIOSePNm2/I95vuPqzz/fQCQCIRq97E12ZqokQJptmOZQhwUeSkJn6CKMDg4EM+CiEwBMuqMmbUmg/nsCcSY/jMdDvTxuR7i712FGzkYf3jPVDzncHxbCa0GDZTOooxjWVPKjoUCY5GdIZAdvXUNk88OUGW7rSZxFKKx+HUmuCURLQlPH531V8D8VTHZMf5KpYC6lACV9xFAMkCZDKEVk3I+aprF1y6SZAVx2JWklWURTsemU1zmy2jcR52zAY8sg4WDzCkYRTMJs1lm5+/y8k/zXTr+qjSc9fdo/LOqGmmWihwX2y6j8OGHNwUYuXbjAlxfC3N8nwCSK/lCGbtbYLKsK57jYBvieWW2MAARk4uh30XgdxEGPQFhpJbCsIclaS1MAa5z6CM2PaRN2moK49V13OXNAEithmohICsVV9aZzEn0P9rbN8BFHApbqJmXZngZ0/k+8CmvFyGb7JPPKABS6G1KAt2tOedROCxDlpbIhxnqzADXToEqHMONXMTBKqIgQcCENuVtSwV4VaBweszL183fuwWP/DMd5A8eaPKefn2vnkf66fEs1dN4Gj1tU3CTc8IIYjHJdO2ivnXFXh91tofgJ+dknA3dAClZuP5tdCb/DuUwQzEq4MYuqkmF4uHjmSIMYd5+ekfmWs6x1WQfbrzWyOoRVBOflnRX1i72O4URI/50gL96DuXufd1phOtAtifJ9drrwH1jFYOfPkKZDtFbT+B3QgEYC66gWDQj46Q+H1toI4lzZu79nkimSQGJBZAEwNpCTQAxp2fVjsy/BJB4COsoWEHy3lmgcDH64JY8v2d/LmYP1TSh6Tg4XWstkDZs9RNh8rguPFdBzaIgoBTh6wcP0O3G2FiNpM2zcKn5GlO7JcOoAUAtj06kGlmcZQAkZEA6miAvSqyu9UTCLhfZRmXxcj7shwFGt29hNJrgwb0n+Bc//rHMv1EUyVoyTFbg1pSgnGXEavGEURngpYhSAKXu+PxUilYBam0b/qsexj97FpDu6F7BgjG3chAhxuMH2+isdhD3YmT1RPo276O9x+F75TBjHPcTjIQTrsI9nyC/uw2vswEv8IXdxvbHuZvjNNfe7GdkM9b1OrIeMPrqKyk6pDxofOYKHBZulgcyrhUEPYV5yi9kuVwt07/dAQuIxPXScbUqRkHkqOIoO/6Kf5zemLk9ZwkgPe1gunz/MgLLCCwjsIzAMgLLCCwj8M8hAtx4MOlOXxrXHaEXjxC4Ezhlbtg0trZTK7G4GdFtmW5+1LybVaKs/GOlG5N26uWw0t2A51JDXqCoheE8iYFE4GDeG0lxJF3o2s8f9axeKoDEVIKvPhji56MhUTCJkmFmU6crcgXblH1k1flnCme/m81tTvqi2ZOaXQ09ArxoE7UkWafeAfr8mFgzZtVNjFogIT2UCKCYDa9tddNUBzBOuTHlK6UAeJSYqmiozYpWYf/opkhk6bh18yJ4fijMH7Zdv/a10t9qjRuQzwJcJxUYi5+R2XQJMCYbOgVadBM+ZR1p5aBoTsl7hBU0cTAeTUQuh4WyZP+QeSXSkiFNrY3HhLmVJsVgAKSpfJBNEOh3E9hRtpBuxvnF3AxTCsspHJTDWuQmk16AigbUgYvC9GMmJPJJijD0xR/CyloIo6qpvDTpiOesgH/RjZ7JHEroNBtmYWDNeUu0vtQykDSRtSMJojZIJP+mJA8TfXO/e9HX/lTna1XZngZAOhiMcPOD9/Huu+9idXVN2oQwzyKVKP3mDgM0W6m5GQCJgK+Ol+xLTDZJIib3UA7JFCgRrAZwIkf8OAjcU0qVviwCZIu8lPEAmAeQ/AROvA7/jIv0q9vKlnBcRFevoLj7QL6TyRX1QWB/ZKK6QlGORc6O82X0r8+i/DoyzLSnA4403pw/Of4InUFkwlZfewtu30XZfySvuy79n1JkOaW1Mh03hCygMndVkStYVnnCGOl11qVooaSvC0c9eXPbV8Nkm04D1LzsRnEcgHQMNVeHHFbW2/ti7JktXrDGsOeZ/91Rr7/ge54FkLS4hH9UsYiV/JUwYLQ1ANvb2/j083/CtesXsbLakeKJwHfhh54kU2V0F88KU4TynACSFP3Qm0bYTcqKYtFAFK4hImumpHSbfresbETCTqXb2Bd12rQZTAP7NHRc+u8dMfYadtnUxL0FPGnpg/k+yvh5wjhKkkAAgsePH8FxKwG+CumXprCheXa2LzroxmviachjPB4gL8bCpInDNWFWhY4FofQ6ic0V4xz1pFBPS78iTRlu6MIPQvhODI8mMGbeK7l2kKHDEy+YKu837NZFTUkZwEEDpAipMDmP4McZ0v+vDUS/4IZ4xOmiN68hv52iHlF2UOd33poUVVDCbvIIq//hPl7xXXiFh85+hj3Hw5eTt+GO1pFtpwDl5AalAjKtAgyR0EuHIl+o8ltTOTtpNXyNfyHz1/HQefc6RjcNiFaXCMk6yUsUd+5Ja/DXL6Du09OJ7apCcP4y8jt3sb87QDdJkPQ6yOoCCLmmAfJsKIwzP9yEQ1AqG6Km7BdZnt1VFLv34JBNHfSkqESKTfIDASvs/fDyBPwaU+pwIvfnnz8rrJGGkdyai58eTLJojm3DdnxuAxWtuaXxQNLXCLKwfxKoEeZqxT1JhLuPnggzaWM1VgZSe6vR+odd3zaenOadZBkJmDQBBv2BSLmGSaTydTll1LT/jUZ9jNcT5F8/wKeffIpzZy/hnbd/iMFgJMVhIgnNdbbPYjEWOZBVyyUwr1kBcrvWluK7NoDEvYNIYGshzSEZ4RfRRRgAMnfLALtPdmX9vb51Bmk5lL4gBZTGH0gu4xADSb2rBFei/FzRV6a/+Y/rF73PGrUbwmU74zkor+i6SNMRyqwUFYLgymWU2zlQPIHXC+FFHsqaCgqKV4l6gTnM7lfWLEetPOStbNt89hmLHA8fumedSik2QKvXWQJIL6J9Lc+xjMAyAssILCOwjMAyAssI/L5FgBID4itQsEpqjF5njNAdw6sz+EwsmxpLZTRotd60WgkIPDJsatHDZlU2PTuZ2KNsQRz2RPZDxKSN58t8/E4DIMn3moW4ZSBZUEmSb8ccLxtAEpNo3xeGjGyQuKkTqQYFlhoGiykka1hUQt+Yypl9Z9uV3YGyXbQqKe2msGGIGeaYSsnpIcm1Jrl5RBlde9PUfov9XoJ0TGqVBYqa0neZJlqpv08YKc/heD4iP4YfxgjcUKpexf+HG8OCMnkt81oBeVR/XZNpR1d4y2aylcAT1xQjMSUydO2NnwF89FXr8+Qgpfa658PvurI55+8kKcANs7k3PY8x8hbw0W4mLVi1uHKfCe/KUaN2fmXgkhkYos4dZIMC6XiCjfOryOuMu3v4IWWvmJgvJPEi0nfmJrhBbuzM7PM7duf6zbRoJn/crtfIyTjhhlQ4H3UcAgjn5E8aKZtjJOS+kTudA5DcoIPw2jm4Gz7Sjx6L9FA6GYm8DCUlB6mPD/7hv36HACT1d5H+R68BaEVy5EcoxxUmOxPxRIo2Y1R+iTQbC9hE1iclqCS5LZ4tmmBuctomkSaG6WIgPVGZOBm/aiSvXUd+ty8SmSiZKDPgsrBs2Y0K5GWGNBshfO8qDn61g4JG9fOAh5S/lyJvVOzdkybihpuoMvpoTSvNFUAiA4l5T/oX3YDPkYkSnvT+8CAyNuN0JN/L/kzWqxYhMEk6gUsJo9pHGHSx0tsQUIo+GJInJBLdOLc0I6/twa3k/zfQils+Tg0I0SRIeT2GXWTlmnRENReqwBidT3RINRJcpwWKflcAEplF4rfHZOQUQJJLNkDMYDiUNivFAk6Nv//7v8XZc6u4cPGcyuIGHoKAyVhdXyiAZOYXy1B8xseX51y3qEcgM7uc81hkEUdk3Kwgm5TK2DWeYvw92b923cb+ppVFyiQ22F7zlI5cn5n4TxlIszfQBpAE2EIlMeB6YXCwL33CD13xI1MPRZ0LbW5cpWJd9HobiGNKKdcYDPYxngyEfZxE9OPxETqUCmSCV6WHuR6mZ0l6MMbB/r7K6/oV6iiHF3qIPLKXYvieL2A1JSwtgOSfPY/i8cNjCxaaHkhmAwHicAXBxXU410ZI/+bJNAinYJ4+4yOf+Rgl2xxK1z4YGiZQC4zzIpTZCJ0/38SrW1/iYlEg2xniUbyCL5w1hHffQPoZATMt2LDFG+H1LaRf3Aa9lCjBe6y0m+nObrIF/3yE/O4u6lyT3ck7NzC5NQQG23DDDThBAGf8BPC7KNM+klduADslRo8fYrSzgyCK0b1+FXlWAJGHdPcuuL3pvvsq8l/35f4qAhRsJZTmLsYCIPG7hay8GiC/f1/Wh8KAMnN+eO3qYfnaI2TSFr73mAc1rb+ZB0F1vXdYpsAwvs2YyDGDLHxhmxKcFtnmGlnlYDxJ0UtiOOJ32QKRjgGQhAksIKICSNW4Qn//AN21rvhjOoGLSUrAjwVOLh48/ArwEgEBP7z5IeLuBZzbXMXZ89ex3mPxIMe1AlEUIox0bpbiKJ/ykY4oRNj50Ko3cFjkfXHssACSAHPZ/lNJPup0QQnL4Eh5Yl6Lz/1pBkwGYylI27p8Hmk5knG3IhutXTgl63iz7m55/NrtrdS7NIWCrSlMfkGpWbYrFhcS8COoPUYn6sGpKee4jv72DtLJDuKNDSRJibLxHpYVRAOsN85rR2ybVH9PZSFlrjlqn9xsb3Str0CVAyc6swSQXsQAuzzHMgLLCCwjsIzAMgLLCCwj8PsWAfGWYaK6IgtpgigYohMViL0UDujr02x5zV8sw0F/Q11nPaZVn9NkEFlIm8J6kMReSaNXVtQGCEJPgKaWLPnC0KoPDavAp2IhcsmSWJyVs1t0gpMk7k6wUDpR4l7uutkFtsGG2eRXkwyTTY0xqpHPPp8EzUnt8SQGzUmfP/n3R+1gTv6khKLRej/hPAuYLgpk6gZPYR/7U62u5d8NwKWSVNNnZQHRlon3/CU37Kr2M57tD5TUUm8hymwZhpnpC9I2pCI0VL+UfCIoDGVwZHOeV8hHuVSXO1IYqx5NWqWpf2cCS5vMND7zAFJWZAJCsaqTPih+fA4oHov/Eysq9f008vXh5C6GB2NQ/TzuBHBDG0PjZ2ZStCrrouwjZVa1ASQ5o7mubxZFmu+/9FqI3lhDfmeCcn9bqsLLsVZXtw8rNfRc/eMptPZP1xsOv+vE8cmP4XXWhSkWfb+LKj5A+X6NfLSNLMtReQmqtI9xvIJ//L/+9+8cgMRWRslKxdprhEEkDKTxk7HMWfFmhNzNhIDCCmxJ3ggL1o64HB8OA0jSfl1WR7NhM4nFSmgFfKpxhio7MMkqMz40LAfrBVij9gP0+w+NXxsT68qW9JMzCDc6KJ/ch/f6JWQfq9k8K+jTx3eUrUpWh+eJQbyA6jIuJFhJNuUnM9oiycdf1SWygv4WY0yyMYqafk9MGGqxAudWgk8EkChf5Bq/PaW5mDY141845X18o73XUYBemGWsoCdAUlEWqVD5IM9VHzwjTSjlLMIWJV6hCbgamUD4lO/T8BMM8WXs1DWDmYdPCyw9a0c94nMnjS8cs5ksHQxHAmywHX556zM8enQfl69ehB9ISQrCJEYYBsgzenAFTXKVbO8pq4lrOAXU9DVP2W3HHCpPRx8Pvo+eJgV8P8b6yjmUhQvfSCBJb2qvWywIaoE7eQpWTvCUrYrJ+wZqmr1ICyDRK4r3InOrjAWZMPLSdIKiyDTBSraE+KYo05ZMoW6yJnKOTFAThMuygYBHZDARcKVvGMcFz+0i8CKEblfWsgocKEOCxSZpP0V/vAevV6N0CyR+DwGLURwPRUEWhoJ6HDfK4eCQxOn8+D0vcRdeviJsFg4BbaDlJF++0zbTk+YPjqneygWEWwmyL28r45J9kuC5Ybf4nYvovtXFaxt/jW1K366t4lEZw7v1JrKPn5h7dhBdv4rs6zvo/eR1jH7xOfxzl6QP5o8UQF80/9rHTxZQXYzhdc42Enf+xgVUB3vCXIquX0HxKJO53A17qLIBomtXNbn/9R7GuztIqxibf3IZ1ZeU/RyjyJ9IIUDy9g3kv7or43tFnxnj+6LXUwsTyqVE4Zs9pB8PZtYLliFGdtVpjqfxqZI1lfifsQ8qk4WeNgaLVQlT2aBZ5Qf9m/xfAFPzbwF9jORr44HJcdXDXn+AtdUVBGSiE7zgyTlXisx2jiiMpS+x0EAY6mbMV/NiAAAgAElEQVTsYDvI0xzjgwJJHCJMQtReJWtKqUngvFTlGI/3MBgS2OG4XWEvjbB793NMyi5+8t730UkiGcf9gCwkrlE5kbOwQ++d4/vx45ORsNu6tBCcPXJ8ba3NjvMCC8MI6TgVJuL+zr6wgc5sbaIMCmQs4DC+e7P7W10Xm9Yjz6QtXy2vN+sFBQLb63cL0PF9PhnTJYG/Ai5lZwsHw6KH6EYC96sJwmSCSdoHQk8AbxlzKLXoc42jz8Onz6zjihQqi2r4OplcFqxS7yllOjP+HFOjOJLYy/gqXnaeFKOIn1bYU5+7pQfSabr88j3LCCwjsIzAMgLLCCwjsIzAP68ICD4j6XYu6jP4Too4TBEHQwReviABsQhAapW0tRMCtYc4XkEcdET/WZS0uDkXjxVN7lNL/rjjJABJJI6OOU6SuDtpg31SAmhKumlXRtsLMkmXJrHSkmmxgMB3GkCaAgkn95rFz7mppDvpBIuk0pjsaMd20TmOfYBMLM8DoOYkbfBId4RzZ9d/a9W4RV2mb7EbRj/wEVy/DO+Mh/T9e1JDWOU1slGObMINnw83cOFELBbU6k+jp6WJPQMgSarAXEMbQKL3NUEikRaS/J0PdDeQ7d1DFHaEGOH56+JlUGYFRv2xJNWSjQ10V0Ok+cgk2O0m1wJOU/BIJfE0BKbu/VsJIIk8EIDw6kW4PR/Fdoaa8jomCXXa5nFa1lFb3u6k5vusvz9pfCJgFl5eQf4ghbcVIDwXYXzzPspsqAASEzVljmGe4Jc/+z+/QwCSaY9MlPE/lwAPBCxxCg95P0Oe5YjWI9RMsjuUEVWZRqkRrshMFIMDDb0ZfmwvlgQ1wTfKdHkO/K0Q2Zd31B+DrIaSRu6mSMFNtIK5SQoZcJWTp5OLRxGvhYltJuCDG5fhb9UY/eIuwvXzyPfuqok7EzOsrpfp0iagNCHEzhV3ryAh08mhBB1Zg2J40ODeBNLyciLfw5+U7OT9+m4gSW3+8bwQ4vMhaEv7xme9gqZxeNaW+QI+ZwAkJrLEd43XLZ4RdIHTinp6//A+JdloxjiVgWWys0JRTDSBRt5Wpb48IqsrMrJmbGYwmnHeju9HAEsv4Lbapzhp/SB+SKiRTsh2g3hukRXxs5//FFtbm1jbJIObZvKezAVMxEpBjam8CUM+c5XF42HlWK2P3UkFNGTqiX8lGQqO+liSVb7SPSO+Wh498/TMCwAkhtnOn+014CmDKADS/KEtcxGApJ4pucxfTH4L05i+k0ymEkpMM2knjEkSrQqQRHP60Xgfw/EO8kJlLkVCkIxG+tcghucEiNwuQj9B6FM2k1JbHmomdnMX/f4eyjBD0gvhQH0tPXqXEeQ1ElIi10Ym4txxHIDE+Sp566rMU43/nUl8cw6SOHDc4fGMjKT291ugpCmoMIOAtKvViyj378OLInjxGqqckm30nKwEYHPDc7j+J3+HL+//Mdwb9+BlK6g+20R+Z1vYJ17vgha8DB8hpH/S4/tyzaXxyJr/7gZIm1tWCZDUktuyv7YeSm0ZPJfScnkNTB7DLTnex3BurGLyeR8+RsJ4KZwMTtiFkw0N/knAxhdwbFp2pBKE4bVLKPdzFLsPmqd4Uv89ZUtf+DYBkADs7Q+Rp8D6+jocpxBmDxn1PBRYMgCSBXClIMLOH0ZaUi60Zl1B039qx8XOvoICK3EAj4x0qkVQfjUMZdxQ+71SmDaUihTircha8ncVhuMuEm8EP/bEm9O6fpGN7gSrGO3fwmSiEpxcb7jhOob7j/H5Fw/wzltvYG19XfyZeG45v4xTnJ+V8WuZlEfFkX3eykMuLARqtx/HQ/TKZWG/NQwc6TrxkQwkAVbIiipqVFmJwc4AWxfOIXVTVK5K2E0PLVFrF1ZNAb3ZvZCVepZnZ1g9bHfcBE9lroEyL9Ht9QS8IWAYujH8zmXk5ycY4RH8/jrce324kZn/ZA+gLCiyQicC+uiYpn55LJ5wkKapgEhkIREkYvGBqAuU9FpkTF1QXpzv52s+54Bc/eAcL6Sq3xJAep7OvfzsMgLLCCwjsIzAMgLLCCwj8PsaAcmJcU0qyTCadJbwnCGSaIA4KlCXmS6YBeiwlVdT6SytWVMAym5dzI5XPsOEVrezgsBNUFXqaSGgTl0joNEoPVaOOU4CkI6TGONpbUXuUV9xUoL2pA3kkRXO7S+c8Xqwv2A2/uWyj2Tzcjy+9pzNego6zG6y2qede77zwMxzXoFUQx7Xfo67/5mKanOSo65vAYDEjSA31Q2NzgI8DdBDTXcX8dvXUXcyZD/fhk/PpMpBNsowGo/QWU1kr8sqZMresaKa8iGshpbkgfFYaLyHjBSemiJTUIuSVnR4YtKLRAYyKwK4XgfBShfJ+R4OvuhjePuWVp56kGrSMOlIEtpuZhtt9/l+PBcPG24bjhf8OJ+6NcwkyIy/RLB1BsHlGNWwRHZ7LBI9ZCMtkvGwoBP19Rk3VhpLMnD4+ES5lNMCTU99U60PHDc+WT8NL1yTyvkyHyJY3UQ1ZCWtAkjizwYXBwf9b6kHkt6sSOfIgDU1c1YsVZO0lUMwQNlFHg0uUheDgwGCro+wE4q0G4EcYffx/UZ6ptGuOwQgadIQTBpfXYdzIUX6U0pIKRPJzmFMsDueAZDsDNeMKQokMRFdVfRM0cRO58fXgfgA+UcO9u5/omQnSRaq1BZ/ysjv1ijEa5A8DA+djVcQ0dOIAFKmPmjs1FI0zo5rJPTSYoJ0MkZeZIjDSCTr6OnGZL8m/BXtVfDAQr4LfJAEzv5mD7KouB4QM3PDKpb4M2YuMMlGyAuCZpkw0YRhJnJrYtqDiGxm8bSjVJMCSQoQEEAiu8sk/L6lABLBLvHCyFjNP1Rvl9DHBzc/wH5/Bz/4wZsCgqrUHNlKuTwwtiEWH7BP8HVloGrDJIjUrDJOmP8ZH03SBuJdSTlHAkjdZF0AJAXjWgTz5sQvAIAjgLSwUGO6nuS9iHwxk6TyLFVmT2XtSoxG+4g6kXht5lmJmgBYQJlaxopzaY5xuo8s7xs82BNgWdqYqMYmyoCrXGElkZEREohFDLcOCK+hv98XYG9zcwOlVGQYT0WRyGwBswu60rHjNyWe/zhC+asQ5cGujOHi82Klul4Aw9V+vwVIeIkN00nAaZXvE08xApWUFgsTYWBy/OBKhEOve/Y8Oj/8OQZ/8yN031kV5vLwH++hzhU88Dcuotyjd5wpQKFcbnwG+UDBGILnwdk1ZPfuzkZpvn3OjdPzIW2PVwIsEGgjyOZvoJwwhh6ycQYnKxB3ElRJhdotpY5AC2+m4KQWxMyOgALytwGsRf3nGcG8Q/ciPpUe9vbH6O+pNGm342J1LRH5cJHHVl3jBsAV4IjycrInk43bjEdPAyDJPOoiLTwMB2P4DhBHAZKE/ZnBUMYKwVD2QYIHlKpkY+DrARmy8QXsjw7QqcfCjqdcpDBUgg5KvwdvxcXwzueo3B7S4UORYwuCGMPBAP/028/wwx+8h43Ns/AI5DpkySuLRoudDADGvneMt6Sy+9U3bN5DS9pV6/mIHOPrB3DuryP91HhpnQAgqZq0K2oAZAMdbO9jZX0VZVii5vDaML4sq8gUeR2S3rYX0mIbSf9VIFBY0CyQYLGErOF1vcP9g0jSUuqU0qB5Dd/tInlvCz++/Pf4h36GyVf/EtUXQ/jeBO7WFvKdRyCcJ+CsQ6sylUq3AJIUAVDukQxrp5LiFv7eelDJfFtVSDoJxhOVAiYHSuQFUYn8YYpgCSB9s0uj5bcvI7CMwDICywgsI7CMwDIC384IOFzIcxUulZf0hOHmmgDSEN2kQF2NpdK3YWAY34Ip7mQq4BotinZiQSvcOp1VxEFPKoy5eLagDiuH28mORRH6VgNI3KQ1STqzgWiDQjO+GDNb398JeDS/wXohLXAmqTErzTA9f6tSTy7CbHZfAtrwXADSUQFpX+8i5pP5nMi9gBWF0wJt3XKqlFawcQnx612Mf90Xf6F6f1uSG8PBSBLJYRwh6tKLhYllilgQPqKnA/2KKNHESlltN9ZTSeUyHKk05W9yire7LnwmSPkCk4mOg+jGFQyu/y02hyPs/urP4D7Zh+/XmoiXRHSFLKd8nlb9T3PidoOsP9veMTZckpY2H3gJj/SpmumiCu/4e1dRr4/gVhHSmynCd31kN4tGmqYtI2QTEASNHN9FsXdfTM1PK1lzqot9jkTgUQnIdlKFY6TjRqiKMVw/kepSAkg5TdDF8NrFwTjHzV/87TfLQDom8WbZde3KXSlMoLccPeaEjUPGKpNqHvwqRH+vL+yD3loXpZMjzVXChQn5gtW0Yn69OF9pR2Mx+D57Hnh7F/l/HdqebX5aSUqTxGuSxVPepFgdieRkDSc5CzdyEb3lw6sjkR/a//ltFEwCrjgoHt5F1D0HlAOU+QR5mWI0HiK6fAnZ/TtIyEByawReR9i6ktgiOCX9k0l0Xg8T6IWAR2RiEDxR9o5K4qnfoPU+srehwNXhg/fx8osYjusjIsNHxhGTasbnUIq+yShzSpEdo/cTgRMCSDwUKFEpJE6xcZggDLtwnWAKINVMwBYCQukxV7Dxu/JAOgHAIfDDg8+SCVi2cwIf+/19/OY3H0ky+cKFrUYG1Vby58K+UVaQSET5vjx/K9lqmUiWmXTkVMfIkJXjd1HnY2lnlEKMxHydRQwmgC8DaWwAJLtesBNLuyDJTjT2MZq+4DJBXmJ/8BhxEiLwE5FvFclYysrRN63MsLf/hJwLOC7nPQWjLHuL/TNwIgWjKHcoPlUEkhLxOuJPSviRLTw+GGNlZQVe7CoTQ1hwYhS4AF1rrYSOiRtZOcG/9lD9oicFC47fgb++gmJn50jGxKnmm9ab5gGk4nE2ZUqRrWnXOiJ3aRghZPd5IWr6w0VbSA92kLx2Ht3NDvq//AxFXWLt31zC5Of0TdrX3uWrDw6T1mQ98Gd04zJGn93S3/O7gtXDfoQLACR57yLAwPhGNYsVx0MQJuLTVK2fRfn4IWLXRz4ukQ9y1K6jHnleIeOEjBoNgESPvKmX2JH9Y47hYn2Rmvc/z9xuAKSqDjHol3i8/Rhnz/WQJC6iWOcwj9R0OTghmHFcftqpynjcKM3FsNStTy0lQAnY+JhMJogiH4FPLyQyjMjO6qH79hnkn42QH9yXflOR+VRHCIMOql6M/Tv76CUTIRpyzuH86vcuoT7rorg/RDHeRnzjKkaffynjFmUlH9x/iM8+u40f/OBHOHduE14Q01VMPZrMgKzsI/VzowdVtUBmuBm3TftZWAAkqKD6/UQ3rsK5lMEddTH64ItTdRWCNgTO6WmGwkExqFCUKRJK4zrWH5Vrbls0uQhAMkUKdp4xa3S9AIuImp8yz3EfrB6JWZ3D9Y13blkKA8lxAnTfvY43rv8dbo5rVPeuoOx34U9C+K+MUfycgPeBAIwyBJnaTgsc8TlO5ezM/sEoGZCZJM+ZAFKS4Padr2Vc63VXZA1ReT0cDPfxaG+8BJBO1YKWb1pGYBmBZQSWEVhGYBmBZQT+uUWAxdZkHgUq/0KfoopeSOEEnSSDhwE8UBfeVKLOGF+zcEp3WFNmgq3I5AKZMiA0P07QTWjKnKhcAFUkZqQBjg76SQDSSec5yQPguRhIpwaQ5sAjCdjvJnH3ohlI83IQbW3v6aZ6HjCaA5SmbzR7rGekSRHAkVMfXQXceCAd1cQWPof29bY3h7MnUQ+mNltB74OJX/4/vnoV7qUco79+iHJSyKZOklSBhygJxQS89kzbqFSurqiVgURw1RepFbPRbjIGLQCJlaNMwkkWVkwg4DsRnI0tlCHwp9//W4wCB7/Z/SPk7w9RpEyQ1+Id0rawsObjWo+rTMQWpKT3JDruBgxsNN4XSfv9bgfQRQASJez88yq9VGcO8o17qP5+tQGQKPtGQ225L5ufnJcMelG3wWQcq8rTnVOdkdW4TCRaAEsKjimzJvei5uJy3YYZwKSKHSNFt56V36JzXyIvIc+cCdKDUY6b7//sqQAk9nW5llNe+4k3aA2tWwbl08/YMWA248r5gtW0wvQzjFJ6HQUIMdgfyHyyur6K2isxKVOtvOU8VmjVrbJjj/gWJuKCVfFACv6Vj+yvTXxb44kdP9xw07SZaaUxz0pwSwGkCk58Ft5WCO8CUHxVIbgaYPTLR/DWV+Bv+Bh/8hXiV64g/XobKCYIX7mE/T0mjisMP/sCQbiKJIwkGe7U9GcSpNd4+Wjym4+dSV/Oa+oP4xvTbsrt6eijmTn1NjMD7Ezf1f5spGubDNSJT++lvIHV74xfaS5VJcYcVCBglGP/YEc9bozfnVRPy+jkq39SRo+OLuJoRZhbBD3YHzhuEnz71gNIRgqNSXnez2A4ROB7yMsCDx7cw8ef/BZJHOHS5WsYjYYYjccYjwe4evUyOiuJxIi4IQEkCyLxQZ0WQCIAIixuyrZxreYniKKexJIxnnoIzj7+xb31KZuIlbCbYQLb9aSZS5lkl+lKKyaUkWgGbjfHTv+egkPie6Z+mew3gcg6eRhPskayTmS3RO6Q8pSaRJXpV/oA0+rKTCJALVJSToxutClspPHeWNpdb6OLvGaRh6kaMVd31J2ftL7svH0Dk0+fiGymm6zpGHcK9utpIz0vYTfD4hC5zwrumQsodkeoJ7uyLg+7F+CyT6a7GDpdARySC6twHz1CVqco/U2s/FGC0c/7AL3iZD7yEVy8iOLBAwWQ/AT+5ibSB3eOv9S5hiQgT9iDG3YF6Gr2Fe2z2M9QrrOayFznJ1uoKbtXVPBKD/WkxMFggJXzKyJF5sXnUWeU5SNjStdnMqeewMGUebZhpC64lecCkNjsCChEKHMPg4Mh1tYTFMVYpOx4bb5LKUMFMHSdO/XfEQDdSJpZzx0727Gt83NFwQK+Lh5uH6DbSxB4BTo/voT05hDJO2dw6dW/w72PfoLhx1/DYbFCWSKKzyEIuth/tI2iHKLb81C5FbKiQBxFcKN15H6AakgmjBZKDbfvI5vsiUfZ9vYuPv34c7zzzns4v7UlDFohxsvPBaKVfnyIXdRe3xzXgHQs0GfEtZMbdbQPLZCTXHQezqFcN9MLqabYxrjCYDTEyvme9HNKVcoaYqZSimCS8Sa1bN9G3tZ+i+EumWc0s8PxY0SvnZf1AAtgCAQpiO0gCLvqY7p2Ef7lAF5Wwu1C5K7LOoN37h9RfPov4T9+jCwfCpsyCAMBGwmMJ3GC//xX/xmj4Qg7Ozu4cOEC/tP/9J+wtrrWSBOyvyhr1cP/9l/+C976/lv4g9dfl2KSrF7Fl7c+R1a5SwDptIPs8n3LCCwjsIzAMgLLCCwjsIzAP6sIsLDN+KhwLVxW3IjnCLwMcTBBGBzAw0QrpmRPMpvgU9UUa+hqNa01cSfyClJJ7aGTrCCJVyTRzY0+pXa4WTkJ4DgJQDoJejjJA+CkDf5J13eshN1R0nUSstNtpJ63LZ50/U99/rkNcwMgHUlFOa502Ty9Y1g+x17fiQASk64nAHUCjC4CjBYBR7PVhCqTpAl8kQEy1fzi5V0CXrCBtAOkD1K4kz10OjHCyMhtSYU9k13mu2uVoLCeXZ6vxrbcFHZ+8gqG799XqRZT3ag5NzKK6ANSIvQChG6IbFTCuXIW1aMKr//FR0iDCtvjd1D8NEeRDYWdJHnlkpXrDsSuvqlenTKLpk/NJPIaWb5pSkde4v9ekKTLU7dFzZM3h2UWeUwmEaQAEL22BrfrYfSPtxoJO1Z+20TaC+8fi3JMx0i0zL89OHdJrtfKDPH+WFnrnwtR7uXI76eHkiMzABJBBgsgWQZSXaHfP8CHH958KgDJjTYRXFuZkYN5lmck0wYBOjcQQEoTecbbY/r0zN/m+pi0U199kMT7hRXUFE51kY9zqTRnBS0i8gxyYenI8EoD8lbfbxhH9lvM2OyGZ+AEIaJ3Qoz+/uvZ2yPAZAFGPkMm9rwu/HNryEWKaTr7NOBd5yyCixHSLx/AW9lAsXsfldcBnBh1uo34yjUUDx8Ioyb50TXkgxHGnz3B5OC+fDfnSM+LZCyRimAmxPmfsMz4miYSlTHBT0zHnenFa8pd4mBYU1P8WV+fSjl9sywkCyCRgSR3Qzk/x1Gvp2yMwbgPz6vNc61QGPlbxoLJPfq6deIO4mgVLgEkGc917Ca4P+3fixhIC7yRnrWBH/G5k8YXAeZdICsoJxVgPBor004oaLX479y+/TX29vtSeHP+/Hn09/ekDVy5dgFeUMkcQrCEksA8x1TKju33+BWSYyQiVVrYRRj0kMQ91BW9kciOWixVdxhAWjRfnhDMQx5IU3C26a8tAIkgrQWSdAmVYpA+RllPZE0pLAEDnirbIYDnJcLSY6HJJEuR52PALaVAg3Gm1wzjKl5xAj7Re8tD7ITwnQRJuI7IX0U+KDAYDNDb6EgT4/vUN+qke/QWSqfyU8HWJVT9iQL0BNcb/7X5sfHZG+Wx61tz7dEPbqDcLVDevouAbMbgDLJhH+NJH+SvrmyuwyejK59I7KI/uI7yUYFs554WkJkiifj1NdSTCumt+yJzVhcjGaei1y4j/WpnpgDiyGFf2ExkYfjqF2dYR80031oycowkk9NKo4nnXQWECFGPS+zu7WH1wqoASOHZyyj3+urtJE31CO/LuVCfCCA9+6PRpZNDkIcFCL5ILwIF4BTCBOLaz3P5mhU8m47r+rVtBYC2vPiUUy4whhPgqztPsL51BetJCu8vRsD71+Bfq/H2Kzfx6/d/hOz2APn4MTgexJTEzXwc7D6CH7sI4kAApJJASxCoV5uwO8l0LgVUInNl59GnAmYfDMb41Ucf490fvof1tXUZjlkAICBSuIq6OGhmThZ8tP2KZsJJUJvj4DGHNL+nWF/Nn4prZ66JKX8awMdkn2zXAvFGiNKl1GyL4WXnTRYzWABpRnGiDXe21s1Gdtp+d+26CF+/gvSzW+IBzBiIsK3j4tZXD8162oXvObiwtSn+REGwheiVHlYu/T/4bJBg89P3MNm7I+tcAcINIMSff/VXf4W/+Iu/wGuvvYa//Mu/xL//7/89rl65Cj+IZP3AtQoLX3jkZLkRVGcNWu1iPOa9iebIEkB6jr69/OgyAssILCOwjMAyAssILCPw+xsBVjFL0oZ7L61fk4W+w0rMAXodMpAouWVCYHfM8m8mLvjTJKEtg8FsbgRAqmhyQFmUCEnSRUQ/CW7epESOHz5hg0CEiolDSR7YbVPLL+EEDbOTNvjPDSDJRc1nEWwStM2MmUthLgCQoj/bRP4P9WGZj+dofSfd/3OcunnKz3OO4+ClU523OcG02r75HDethySapkkqacGSDWoxpmRXv4hBpe1db9okZw2AxIQd5Rnp4xJevgrELtKdFJPP72A8GuDsf/s9OB+nqIq+yCrJoxeigJoSCwAgfYV5QWUQiOw7AZ66hP/f+Kj+hiwWsmaUCcSeatMJTDr24hXZAO893kWwdgFJPUQo3kuOsJ9Gn9wWw3Emzuj14Fbq35AJ42nKN2oXg5tU88xj0O8GCC4w8fXcz+9UD/noNy3qvzMA0YLq1vbZNP8VK+B0XKXxc17naT/OuPrnu8huGzDDUXNvMtmkvdyLph4Wdjw0Y6SAGC0AqfFAekYAiXFhpezk0zvPFRsLHsVvnkXZL5Df3W6Zw1svh7mUtOljTLDQ/0fZsQRrtcUVNP2ufYyfTESKxeu4qAPV8BeQSaxK1AtH+4kCydOR2lRz+110fnQR5W6FifgmzCbC9fuMlKPjwV/bQvhGhNHPb0/RVgNXhBevILt3xyS5Te/h2MBktheIv0zlhKiLDK4fInnnEiZfDZDt3kGWadI4DBMprmBVMpOzes+evGY9YAiMWGBI78tcs3n+Uz7wNP8vklAEu1sNsZ3uOm37fNHvEwYEmUTGs0m8nlBjkg1Fvq6iJ5z9Q3k36fBM+BFCdIRBQsAjFpYe75FrGV3PKDu0Ne8ekpf9FgBIJqBkvqgXlIvJZCzPVyQJRY6xlCIBAiG8sSc7T/DRr96HG9T4/tuvSXwYQzKQKDGlUoYqrXjS4ZA5JxYc9Axy0InWkCQrktSW87RkGzlxafuZssynMwfb4TwT+OTvn/VAmqID05oSM9fOFKgQQOUkmePJ4B4cr9REr1Fj5ljBy64KByvdswgMIJEVE4zTAxTlSKQgXZ+sX2VFcB2gclYZfDeQ9hT7HTiVj/D/Z+9Ngyw7zzLB5+znrrlXVdYuVWmxFkvW4iW8yRK9wOCZifZgAYYB27SN6Z7paML8gGigf7DZnh9DBw3YbtmGiW4iGqKnuw208SrLNmBLsnaV1torq3LPm3c7+5l43u87N29mZebNqpSMRr7HiKrKvMs577e/z/s8j1VGEhvCEHEsAz4916xU1maCTcXFRLZVqSo/IwLkBFbKkwL498umFq8v3XpUGAg7ldvasi11AYeM8Q3A/CAASQpUrr8GWMyQLF5EHiVIwxRxlIu3ilW14VZs8WhMolD2Hf6BIwguzsPIYtUfLB9WaRTOXg/2pI0ui104ANMA1t5pHH/7Yzj13JsRnLgkTKt1oMDGab9Y03pBpbcjuWHrf1Fs0zIWzziuMLHThMCgDdfwEK/GaHQz1KYc8ceznREg6cg6bziUvesqAGfAmi9nIRZSTFcQnpnZ1Tq4WftxvosTAkY5PM+TdYBFRhxKqpioP0D942mtMIrAqS6bQKrXx6KwS31+hqVGCLM0idFSB7W3HkT3+134R8uIDr+E/JvTsCdcdM+fh2vT88pAZ6kFx/JglQ0BjyihrNYhMmYyxCJTaCKPM7iOjTgD5i6dRpaH6HYDnDrbxp13vgVlR8mO8oFMtwaHxReXLgnzjZfnFxJ9m/dukYYd4IG0URVh0JzX/3s+C/cJZDJ7lo/V+Rb8kgezBOQ2V1flE0gQkhe9tLgBz8h6lL9qKVX5++Vocj9zqVFmpLgAACAASURBVPi78PsJjtELKubzGbBsCwtLy6jUx4U5zvlrfn4eI1UfE+NjYD8vjR/ELT/yFIzVBh698DY4J1Mk4Zzsd3iT3CtwL/TZz34W9913n8T2P/3H/4Sf/d9/Fvv27sNXHnwYTz32HRl/t956K/7JP/1RfPrTn8G73/0eWWf++xf/EmkK3HnHnZi5MDMEkK6kIw1fO4zAMALDCAwjMIzAMALDCPywRICHZstWiQFupnno5WZWQJt0FSPVAJbRhiVmoPpAI/kqvaGWc0yhD11IX/VVktJYnIkHw0DZr4mUHY1uU0lQUKKrOGBwB06vpfWMka0ZSEz805N0ewBqkAfAoBzL9hWITMJv1lP6friVvNomAFL+3iU4374JybIyHn4lrh8+AEn1x+JaX4Hdf8ArklXaw2vD2a//MChSdX3SjcVhXQ6WTPSyGp7m7ZkJ7649mBh/DOdO3ojmQxdRqZRQu/M4wpdmkaVtuTMCQ0zYMTESppGS+LCY9FKeHgLS0O/EgiSpKncfQ4dJmYTSO2vPJ0AOK3VTmoFbCNsB2o0W/IqPymgVCcdyaQzd9gWpACVQzKSizeRrbiCOI4D66xsAJPmGIjwbwFElY2ehfNNhdJ859ZoEkK5k3HB80P8oCzvCLEnmG8hjJcvzA736mH1MWEmiixXpzE/EEfzbKdMWInoy7zGQiqTkVgyk3QJIfH57dBpJY+7qE2dMovqTwqCypoHkXI744sW1z7tMvmoDSKsTvIpVRaNxNeeGUYiSXUZnvgvfr8OqUI6Oia0YGYsimNccCCARsRmBd1cZ8WNA2p3dFkBSkn4leMdH0X3mjKoUrkwgXZ2XhJh/9DCiM+slm5SMmlr/eAlQQrDZNOEd2YPg5FkBBtMkkUSS55aUh1OqGHT0KWPSTnmLUJpNgSLClLAsARYEfC6YRtqaRZhJBFFEG04ZkfcnbguYbHCK/9UdBTKHKRqz7C4k+W+k6AQttNsNlKse4iREFEfi/SQlATppz65D4/OyT8+eGnurSPAKe4ufKbUnBYj02vRA4pNzHi6VPKkGzymtlmcIul2JCSXXCCCRncAmFiUry8Czzzwh8n7XXn9AACQ+bAEgkYkkbS+MnM1aWFfHK31EDTrT/8REuTQmgBzvhcl4FT+5E9mbrQdgmVy9PGm6ntG7ff9ZA5DWwKN164/0a8XSKsaQAOmCO4eYWzkP2+VrLEkCc6x4XgkmbNBjvlIaE1CR663t0EstQhA00Y1ayNIYuWWJBKLn+JKwjwKCDDk8t4aSV0EmXmo2kNkIOyHiToCRsTpiOwEtlyydWGbf844fhDEZITkBJCuXZH5w9u0TULm/qKGIiHftIdgjDtpPnLyshqU/ahvJ3cK4IBiii68sV68XZPVrNlNRDCH9ZUMTSI8o9tp5Bq92EOgsIOgG6LZayGPA9yooVUqAD7SjtsjtSskLY0xgOwf8ySMi3cn1wZnaB2vUgT1mIXopEM5M0lqCvW8cx97yKE6deKsASKb4IC1eDiIV0/6Ge71sntpin2a7jiTS4zASAAmBhZWOgfqUrTyQ4kCS9nKJ+kGoAaTtZ0COo9It1yAbaSH6++YrXmgi4LkGcTnelB9cJnvBwqtmLSR9YPiGUgDVDXOkfUIRDJXtOIhiCsDaWGp0Ua/Z8PxRGNzjmBW4b3YQ/N0S3PF9SOMEI7eMIYyauPRXJzE2UobJYigdK2EL5fRCSgTI5zxkUwYxZ0FHhCBsy3+UTjt3oYmb3/o2jHIe1iwieg06+12EzzeQh8syR7neGoBkumPI49Xe46q5h/viFGSVZ/GqMMcvY5BvZMBfgaxgMT5EKtdw0VxooVqpIPczAZCKAjQFIBWFJFoeVjqnqeSdNYC0Bvfpnmt70mfUHN3jBffmVEpOc6wSrOUs1mwFKFXrsPwRRO0lXLpwAUeOHIZtGLBKexH9yJN4d9rCN1cOofLitQjmzyHLIqT0M3Uc+Y8MpHa7LQPf93x8+MMfBveCD/zJf8TH//W/lO/+tV/9VfzO7/4e/uAP/j1+9Ed/HEGc4HOf/xP85r/5dRnfMeP8sX/7Z//Q+4NXd/cx/PRhBIYRGEZgGIFhBIYRGEZgGIErj4A+nVLzXG15mQorslAxrLyJcilByYlggFIh/C3rEClpwApMUuE3SyKo7bJKYvDwzypyF+OjU2ISygMSzweSQJCkdGFGvD6xv/UD9VfmbfMqnZza8hUDEKRB8giDAKgraZDyHdei+/Tc5lIfV/JBV/DaQQDToOcb9P4ruJWreunm+bEtPJE2Ae2o4V5IMCpPI14GrIwHY0Mkkwx2cZ6d8wSZyI3opJYBkZ+QhHVGCMmF9cYJLPt/h/K5t6LzGCsyleE2k58yungQNC1JgvLvftlGbmUCICnzeCbIRdBCElm2SwkTfqeW5xEwi+OGR2sLeUj/C0+8QJaXl5AkMUbHx+DVK9SCASZGEF0815OpK4Ismvqi7d6HFm3RAkW1b+/XhgXvmgMIT569qjZ7Lb3Jv+Wo3E74QgPu4ZpIxGWdhTW5u40JK4II7oiupI53DTbJ3Gj7l1Vm06eJ0mpm2UKyMAv36H51nyfXZNYKcFv5alEyiMwFskIVUEjDZGr8c86+Ggk7GQnaG8o9sgfJXCj+HGz76NyyJDE5iRNk6lXdb2hcs7RXfuLfUkbWyBDPBDv2J5AVZJsMhpVbMLomAqOK2sEaWnMnJYnOscVxwGRy8f5CcobjVD5XV1Qb5Ul411fQfXLmMh8GeX6VGVKFFZVJARopY0cZPiYi/TtGETyiGFWD1or+8cO/SxzP8L2ULdMG6BuqmDkP8KLkDI3QCbCIZBN9fvTKK55PUkihijIIxfSIuXkuIJTTJ22mmCU5EvpkMfFka7+lwmNKJHMc+d2g+X83Y1kB4JplRRkhMmFsA2HcRWN1QUAygknr/CfWxYdzpYmyX0XZrdONQ7TIRPJPEZeF46lmdAWkFddrLjFWFJpsWKPCUMmWFvKmIrlkm3jk4YfheBamD03A8RTjRtqVCe+SL4U1fF0UBvB95aPC96q9Gz+P8wSLe9TPmON17DKq1THYliugFS8CtmrAbJSCLVL7u+kBax50W33Klus7PY+sEM3uLMKkLTJ0JbcMx2HC1oJtleByTqSnp7ARuadlnIpCihjdbhdexZNiigIcUzsAA2amJJ4I0ogvjOMjjzK0ljqo1epISymy8gTy7iwMMjVq47D3e8BoAMyVEJ9tCZhjeRNIo0X13TqJLFOKAJ6AvX8U4dkZGGQm95Gfi3gIm07L8xVVHWZ9n6xRsGzYBydlBxNfaMGsl0SmTYqyEsVo5O9kv+GUlC8YfVP0/8h29p0y0sRCe3UJURzCLdWFxWBkIaI0hue7iOnPRGYKSUWxYkZyPvJuPIwoShA8fwbOngNwD5SR1pdhZh6sThnh802kcQv+DVOIXliVtdJwCj/AgkO9vuX7gW5ZF5Ng2yIVwYkNA1GawKJ3GsE/w0PWBrpRhvKYhZRsEdmzccpW4JuwNra5+N2mP4KsPSuSffaIjfajpzcppNhwDhHfOv3ZvbmqfxOh1hKD4CzXjN5E1A8OFS2npBU3v/Rn6g04z2/Ku1JdRQFUkiTi78P+Nze/IB1iYnJSCgus8h6k97wE8+sHYKZt2MenEU+/iGZ4AfY3boNrtIVyk4sHnZqfZc8oUrJiSCa+ng7XpjCUn5lGhpXlFTzz/Encduc7Mbl3AosXXsbychsLjRDxeIzbj96KSh7CYvvmBkqugTCMUL72KCwyMGdXYSQN2b+4fg0Z+zL7TRohizuwShPICZRq3yPZh8hg1XG/EgBJy7+x3xiJiZwSbpSVq9uIweIuxUDq91ntL7iSMannxs1OwQJ2bWS39yHCAvD35lYDGQvL7BKcg5MIz5xHEsRoNVaxZ2pSYlU+fhijNzyEVidAcuFHEJyah2NS3SCRPYDj+fjDP/4j3Puee3Dd8evwN1/5MlabLdz95jfjgQc+h4MHD8gq6Nge3vu//Dj+83/+c/yTH/txRGGKb37r2/i5n/lZxFEXX/nK/xgCSLtb2obvHkZgGIFhBIYRGEZgGIFhBF6HERDZOiWC0w8gMcFQmAQbeQjfi1B2O7CMrpY0EbthLRlSSOj0VZD2NshMeqvDhxiEUranVBN5kIyJPKqQyAa6H0DSh6e+TfU6SZ5eM/yAACTKW2lZkEK2q78nvJoJth9EjxsEAA16vkHvf7WfYdD9Dfp+polE5kp8tHX6KCdDRwFI9DlgATK1kgTWSQnmKOcRkZ4gO4B9NQHCbgyMTMEte7AuLQtoRFYfky+S6CALIE1EfiuJqV2eIkpCkYexLROWY8MtjQJ5R1fQqyrUwmdLJQd0ioAV2cLu82iggag2gu6F8/ArnpjqppS5ItPIY8JmcQOA1J+VUAbiP4wXk3jeHTWVJFn0EF8IhO1jlj2kjXkl+bUhNARL7DcARsNDspIgnhlgEj4gsAWAtM7cnNNhIY1klwRQ3krGpWAaWGznaPWqAaTtZGD4O//uCWROB+lTPpwbbGSz6En6eNceRhZkwt6SHqqBJf69YHeVbp5C+FIbZslCPD+z4+42CEAyQwvtyEH9+ASCS6cVMGtSmoptp+Qg+xNA6wAkgkJTCuCK5za/p6L9hX1E4JDPNOaAmj3xwiwqdx7dIrE4+BGZmIzONmHXS0jm6anUJ4NTeH+YzBNbwg4gqEPQh0UbZBTSONuyTEkQxgTMOFcI0JxJcrxSrWqfQUrEqQQqwW+V6FOMLlYs83Nczhkil7cGFERhqH05Bj/L1bxCACSBL+i/QCY0YZ4EnaCJIGohyeOeZKFiwBSDsQAvCMwTQKqh4tYEQDI0gKTYR/0AEu9wDUR6zQFIWwZQy/fmuYDBZCsR2Hv00UcRpyEyM8ahwwdRqRA8sWDbZDApXxKCPz2p0x4The2u+gLZAyyKUHlXG55Tkf0ZQUgyuXj1usO6/Zj8Rsdzd5EctH/Ydn03I7SiecRZVxV2EGjhmme4cO0KXKckazh9obhGc+wY1KZKYxk/XFfVNGsoEKm3uvLfBTM5Fb8yz3aQRzm6yzEc34VZs2CziOL0aRDsdw5UEc+HsMd8ZKspnFEX0RkWIlAqTbMXPDIsVgC7DHekjmhxFt6NBxA8P6v9DYvvXCuAUQCSWusLOU5w/xw3hZVRvq0uSe/4fABrxFFz2fll8Q9SAK0J++B+pGEicnRIckSnWISg5oAkyNBtd2Wfwz7klUvILR9Z0lbWNHkqe5hCGjU3XGRJKICUf+0eREGMZIFrpg2r4iA/ugJYEZy5aYQvrSANFvrmtULub23vvrH39LNLSjcdFd+/SPzmNr+kAM0kOKpkHBWA5CJrQebM0lQZiRHC9vch7c6BMqPxrPKbU8wQxc6EXmeLb2FsncMlhC9opumWgFPfOUQXGkCKhTYCr32AK9uUgJ6wbTbZe2lGi/SaHQJIuuxP72YFolT9hqBfmsK2XYQJ59YIvleC69qIcx+Vt3uIHo7h5h14+w8hqcVorqzCPZeh05mH49GjSBU+FZaCigmpFlb+Scbj6uqqgF256aHTbuKpk2ex//A0GkkDzedOolTbhyxqIzVM3P3mO+FZ9B4z4ZT2oTpeRdJswt07Bm9fCcEJ9t8VhEEgvj0yc2t/UIKjlj8hcs4iL1jai0yYw1d56RjJeTdi17VkPHijLmipx7WSxSeF52ixBEmrSQOtSVhudgcD57diTVKbFNmz524VVqWCZGVWlA1Wlhuo1utwKEcYx6jcdBitqa9hMnw3us/HSFbn5ByivCIzfPqzn8F99ykPpC99+ctoLC/ine9+D/70z/47fvXjv6hAdc6HcYQHvvA5vONd74brlvHVr30dP/+zPyOFaJ//3GeGANJVdqnh24YRGEZgGIFhBIYRGEZgGIHXdwT0+UWAHHXUU/tifeiVaiUrhOeuwrMjmODGn/I66lChDkD9h6AN1Xa6Gliqo2xP2Ef12rj8yUJJ2X73AKTePzapeO2T3dD3qe53+wTGoA38lTTuEEC6PFqvZHyvpC2K1+4WQBLHDWqa6xMhE0eqelP1YwpLiESYZsoVjAAmX0SGrkhYpkBjuQHbcVGtVgUg8lj5zYSuZusJGCUHVr5XGfdGQSDa/UzwEJwq33AtcCmGgyYLjDUQRMRqjR0ldyZeSYZo0DNZ7Bw7BPPiImzXlgMvk8iiW09Gkx7La+WuVwkgFVIhMuy2r+C9mrb8Qb+HoIBzcEpYPoZrovv0jDCB3EPTiC+1VYJnw3M6+w/CON6EvTohgNOVgCGbPd+g/ruZ9FH/5xQAUuGxc7UMpM3mtv7vYTIvmVqE0x1H4q8Ap+uw6qpKnzI38VyEZJYVyw6yYEHk96TiXAPwPVm+QmZph409CECyE5VgKU1MwrIo66ScxYp5aW1ZU/KoMrJFRo76Zz68a/YgbSQDASTJpvK9dll8TqwpF9HpJfn31SawCEaK9NgeF+ELp9d7mzG5D7JIbEmOEjSK0wSO68mcQWkd3hHnJ8XiycT/hnOVMA0yxS4ql8vyJ9dfkdoUw2xWyefyc3pkkGFBFpICFpQ0HiVvKPnFz3q1rgJAInNAPJ8cA0HUQbuzKsyjKA3WGDAy52xMtr4+AKTN/HGKmLMfs/35n1TJM2lqWuKPwar4CxcvYLmxjGPHj8B1yUBiP3CEgceL7a+8lVT7KzlFAkdK/te1bVgHppGcmRXpOtsukX/ba/IiadxfJa9++VoAkGIstS4CFtdVAmypBv1pQO+Jb5hna3+snFKAlOVzladOlgnYlipNVvEEVF1MM9YKuT4zEwCJRvZIDERNVelfveYYnIMeWideEjaRVa0gbbeQR2RlAs7ofqTNhjBNKL3FH9p7ppGsrMKqVlG6toL2Iy/DmppGsjCnWc067GqBV/NNL2uvk8va040gGJwq/MOT0pbxbEuAM6tqIWsEMG1PmJ6cDSt3HBNQy/BZkGKj+/hJAY4IEMf0TSk7cH1P7VPITPHrMAwyr5SMYqpBaWE+OmUkYRsEkrzxKUTtUAB1Z8JD8MIC/OunYFWA8EQHWXcZWaKlGGXs9vn26HXhMgBJA+fekYOw95BJlKL77OktpyABTsg0c6vIO/SDyeHCRdrMkMY5vD11JMkKrLH9Ig1dvvkaBCcUc7oHIGm2EePVG3eSxK8i1VKEW+93+vtN8TSqT0n7bVoIR9BLg4U9j7F1q3pvq1ZIUF4OM6lzmkwIlCeWhU5JiWvoV31GRgCURUwObK+MpZU2ojDG5DiLIVJY/hiQrMKmDF0QiwQy29kqWbKXjAVsVYxO2UsWMKaW0+Q6Ua6UEAZdcNdqlCpor7bwYvsM0uUEk/vGUWl1MTq2D08/8wxMI8CNN96Iku/JGmZYdZTfsAf5pQSVG+vISi2Ef6vYRZTKs9m2po00JLOO+1rKt1LOlaCmKlDpb7crXavIzmMhBdfXLMphxxYajQZKYyXYZSUp2A8gSWFC0bqvCICk7rhfClTGvJb9ixJD2m6h0UJtpC5+X4hzJDctY+/eWaD7VqTzJpJmhs78Khwrwaf/+A8QBAmazQb27DuID/78B1Ap+fiL//olnH7pBPxSGaPjU/hf3/fP8JnPfBr33nefAEpf+tLf4GMf+ajsOz77x/9+CCBdaWcavn4YgWEEhhEYRmAYgWEEhhH4YYqAyL7oo8c6AIkV3QjgWS1hItlGiDxVXiyi0d07Aa4BUCpu6sjDZIcc2MXg2xImUq06Ck+qKHPxqVgPIOmobyI31pMR2Ox3V9lYuwVABiWAr/K2fmBvG/T8g55v0Ptf7QcZdH+Dvl8S8H2SEhZN2IviQlHu6U9x6MO5NnAXv45EVdCvrjQk2VmuVXqySZQJKcaU5KdEeo4Vr/RAUn8aKdlOPDAq6Qzv1iNon26idfoMkqQDl9XOwk6yVPLXKiEJWXGtElnKHCJHeewwrGxZqoWlstq2ldlvz9i87zn6TRV2yj6i7ApNujfKcQwK8Gv890X/scf29VhHIh9nOlKxvK5/09NiehrW0RjpaQfJ7MJlpuVX/LhOFaD0nE4YbHz/dsllmV/dmjCPClDgagGkbRlIWvanfPtRJLUFHNv7Is68+FbEI/M4MPWypAUvnXmLMk8XbDFQ3kkr6t+7ubYb32QNOJmHlaUVOL6Ncq2MBLFU0yvmHvNMut9rz491pQ7eGPybxxC+0N4yCbXp/EY/lZE9KmF8NX5ZWg6P2KR7yEfeSpEsdkQWT6SsNFaihqaeK8QjjUC3AovKni8SP5Qocz1fWBYcmyJhZ6jqe4JI/DlN2QkyK6aRqz2HlCwaQaI4iiRRLQn1QuqJ7ISEycON0mW7ac3171UMCZWcFPklI0WrvYpu1IZp5pK8FAm1dT5Z/Z/x+gCQBkVUzNY14EcWTdGn6UHS7nTw6PcfxdTkKKYP7CUEoEBvxlM8LSlxaoucHSXr1J6NIGMG11HMHPv4fmQvzqNcoqwaaSd8rTJ5f60DSAuNi8iMWJcxaQNBoUYoX8JqeQKOXREfI+bqyfRVoBwBEsrT2j1QWeauHoCkdwEmq/UTiNRtAmQh0G53MHr99fAmfLReOqn8EVmMsHdSe+i1dRGKCVP2uQpAMshASjsiWVq6vYLu319Qe4UB+1k1PgwYHuXXuiLHptZhvbsge0aDPQTHmVQvHa+i89hJYS0a41NIVhMZa/AMdM6dlcITMnfG3nUDwidOKyCZPiz8bM1+lefmz5lSJvORknmOB/PwPrRfmBHGG9lI9IUr374Xne+fllOEO70P2UqMtHtJe3ApNkw/gCTM1PbCllJy/nWHhdnEaztP0AJAMqsjst5wvXDgIFqhd5UFd9xDQj07FjQkAfyjhxCeLmRgGQPF2trIQCrG5OD97XrgUdNStgGQFNt9rfBtYwHe2mwg055eAC8HkNTr2HWEaSRTqAaQBORQzDUytMhSjShfaXtotmIsLzVQrXoidUn5Oe54zTRHGiXigUXmqlu2kZgW4qitASTO030AEr8rUwwdvzKBJFpFoxWiduO08k1qdxGdXIZfqaHdbWPkxj34xv/zP+DZGW657W54lTrQXURmjsMYt+A0TUy8u47S/mfR+K/T4gkoUoy6cIMgbg9A0oWL3BsVhSqD5tCtfs/nl2IJm6xiIGnGIsdXGvVh+VwPqbahJFBlbigAJM0Y2tHY3ebmyJpcN+/orqEcx4DMdHHm/Awi04Xl+kjDCJNj49h7x2GEo1/BDXUbJy0bVus6YHUSzqqN4PwSzDxEZtdo7KgkB5NQQLIgYp83SaBGEHF/oOYQSthxqyReSpYJ33eGANLVdqrh+4YRGEZgGIFhBIYRGEZgGIHXcwRU+rs43K0lvHtq2iKLE8I1A3heBM9uwciULr9UbUkFnap+U5c+EOlDMRMXYn4uMhOUFbLguRVUyqPIUxO26GQUEnb6I7Y6UBc+AcXJaUcNM4ihtNXRbEcf/qp6ROzsDnb3qkEH5EEAzaD37+7uBr970P0N+oTMYvWm7rn5mnSNiB9pBk/ho9Hfv4WplPHgbaHdbiFKIlTpOySsIVaB24oZZLuSuGFCjmNARgurQumnJPkuUw7wkiBi8mP6AJKFDtLOoowLHurJTKL3gCSOb7sW0bOzsI1ETIydkgMaSDOLzwM2vZR46BXGgWX2AUj6ZNo3Stf/ZJtIvU7BoyI5sRl4U/gS9VceUy5F5MuuawAvjuxavk5mXX/P5abiG5pC7oX9Rvta9P/aGZtGvDyzawBpu3FCMMis28iTHLh+GUcnT+Hs7A3IzAT/+MDL6GbAQ3MHYJ3c15O127W0TLEUbDN9E0Cy4aDVaAkjrzZaRWxGSJDAsWiqrrzD+q91s73twz04hejszNYA3jbLgzO1/6oYaGRjeW8qIXwigbvX0YlSsglj5MHyOgCb6yvBZmGVMInruPjDP/pDScb+i1/6JQTdDrzKGDqdLj7x27+Od73r3bjnPe+WtZkAEOdHrr+KWawkODkPcT4iK0WYGI4jEjhkJDmuizAIJXFMaaI4Vubfr8ZVAEhMXNPPJ4jaAiAlGRPH4gK3BmBsHBO6avv1LmFXSBOyD4jkaRxL+xD4k6S+beHSpUs4+fJLAhRO7ZlAtVoW9iorybmGsb0JDBIg9OmPZJWQhi34rixWMKxxuEYM368gS1VBD/uHosvq8XOZhF3RINvvrwb1m0H7h63WdwHWjQTdaAXdoCX+PbZFbx56tDCzTe8fF7XKFEyQjeTq+SCSdZHgAhkOlqEAhGKYr/PbEtxGC8dRipbJ3tTEamMV5Wodfm0MqcX3Z7AP+YBjIGulwvbxDpTRefqUKsvSDGC1n7BgjeyBN+0Ls4ZycUoiuU+2TvLUCrgVrxkWmnDMOpTfC2TfwYEtPqJaflc9BJm0NRiuC/9YBd3HTglIZpsu8jhFu9MFra0cM4VfKcFxbXjvnED7IQX0K/80ICG7iZiKyFqq5xcWi2nB9uuwb6+j8a3zCpzgvSGHQ3bVPNchWwAkk742Z86rtijYXH2doWC89k4NmnlUvIRFHAUoBtPe0hdUdlTic6rkGPlddm4hWA4EFLCrygOp+B7LqYn8n4TLdpWAN6XstijgMIu1V8tYF/e3VnCxGYC09qAFA6mHgYsXlvKrU1fBVLp8pAiEWexNNxlIcmzqAZ6UXFbnKHUaU/6W4nNmAlEUwDDodeditdmW4gP6a5KR6Bg2qnYJjUYbY5MTMNFGigSh4M8sIqAEsz7XCbtdAVuqbQFv8iAQxmgsnBdfv9gKEZ1aQhbNwb/5EPLFFMmBFIuPruL8s8/DqI/j4PXXYCoC7PoexK0ObN9H/c46zJEWkoe6UmioZBaV96d4iRYMpD4AabdMeMp4yjxKVlMCNOYb4gHm1Bxk9N/rxZ3nAV3ooFnM8qudgL/bTIIiu2l7a4VIGlAqpEc55l8+N4PMqSLNTJT83BNHBwAAIABJREFUMtKgi0MHjqF0s4H9E9/EtJNjX93HiQQ4O3s77JUamifOw5mcQL6ygCjJwWX87Pl5ZJzvLFvOCYkwr+htxuIUzpu6KDRJZO03PvZv/2x3s/ug2X/4+2EEhhEYRmAYgWEEhhEYRmAYgf/fRYCHYuouy16YchB9ZPqiaJCJJhspXDeA7zRgGwF02lsdcAuJLNlua0+kDQASq+BEMkcq/kxUy2NysLUNZjrE0EXFbiB41Hfw2gETSQ4521w8QO3m2i2AsZvvfiXee7UJnOK7B73/lbjH7T5jt/EngMSL40CZVetUkvRH9TtVBUqHd3Vgz1JVjcx8RdJJEEUh6uN18GzGg7flsqqR5s+GeFFIFxRZKR7udUJKVxVr7Tz1iPpwXujX83euSSF2RUngMCu/6RiCJy8gzwJ1oOXwKUpQdcKBCSB+i8hSXZYYUc/US5jtoIEKw++rYlvs4PP/wV5SSPKZDkynLoyj/ku8Efok7Jj0suo+zBu7wLlqXyXzLp6ACcRNgKH+T6QfA6+N98efWf440mDxVQWQWC1uT/uITs6i/KYDci+JtworquKGa76LZfEEA87PXQfjbF3FpZB8I2ttQ/LtSqK13fiWtGFmI+pGiDoxaqM1ZA5HIKtoWdywHkBS+R+V0O2tIjS53ib+281vlDO8Gg8s9iP7LSmSh32YVo4s7OhKePowrGr5GlUZzKW58DpifySz8PNf+AI6rQ7uv/9+1OtVuF4JDz/yGP7qi/8F73zXPbj33nuRJpH2p3BEBk/ajABVriTqFCMYsiYTWCheQ1kzVpoTkJLk46vIQJJ5SKw0UtiugXa3iU53VX5IFhnXZtVSl6exVHqRSS8m1V6/HkjcN7E9CmYYk500riegRHCJWT967C0uLGF29hJmZ2fhlRyMj4+gPlKF5RjwPBdplggwQH88n9X/WaiYC6kJ1/bge5Sv81TiloUUjH1vb9e/L+tHVHefXhy0f9hq/HNOMtwcafMiWq0GojgQCT/Gi8/Jfk1/kvERepw5An5wTe52GwK6lUt1YSUREFKXXuv7Hq/HRmJIKO3G+R8WmgvnYOY2SuUSSrccQrQYwrrWRvRCKEC7VXeQj7QRfntBA0hrktD8Ju/oQSSXYvGKoxx0nnV6RVjSJgK4EMgjS5BZXUOmU5Eg5HjhfoD7D0mss51UYRbZNFZ9FEm7JTJ52cocMncMnfkzSJNM9iKlkSlY6CCj7x/3+0enkZ2eEYYan1F80ET2luiDi1zAXCE9yc8ocehedwCrT53kiQCeGSqWNX1iNKBh1fbBKtmI5y/2AHwBYjYBarYCkGRt0+ue4ZtbspAUM0TLqwmyYcLKLXQWOyj5PsyyiUwDSDKf9i0+AiCRYbIFeCTzk3jqXb6GrUm+KqCm6D+UDealipIKcEjJFbOdlMzc2uuL/aaaz9au3v5swBDjflR9ZQEgFTtMBfjIWkfwhWVNOfeEnniFdaMAFgE2y8OFMxcwWR5F7eZrYK3kiFpnpcCJ+1jKF/KsJ+c9euYKA0egfWEIEYBgEQwfKulcQpix0CFCq/EyYCYYeeuN6D4xD+foJPIG0Dw3h6Ukx/zFBaC1iDfc+nbUyyb8I3thTAIlt4r06Yuy70rgw0Yge4kMFrKYErUW3OlpJIsNIG5dyVZi09dKO7HASyQuczTmlzAxNQHTMxGRAdUDdtcAJDVd6BbaFYCk6EzWGNna2ktTeyoJgES8OieEZ6HZzZFkFlYbbZQ8V1hfk9eWMfKGVdwy8TLuMCJ0zAx/EZAZ/yZEL5ig3+PqpVOwvQrOzywiTm2R7RWOM1lJWSaFI9xkiHSlgOFUQsiEmTYEkHbdvYYfMIzAMALDCAwjMIzAMALDCLz+IqAAJDnyaABJa6/zYCqyMgUAY8A2A5S8FfhOSEEQSUqoqz/JowEk4fqrykmRQunJZhlIkxyeW0a1OgIrd9RmfBAY1JfQV9+5sw18YR6+VcvJBnoX12YJjqJ6clBieBdf+4q99WoTOMUNDHr/K3ajW3zQtgnmDVWtm31EpptfzNz7C66Lf/TwR5XEEY+VJEdGJZkoQ9QNUa1XYZUcEAs1rEykl0ReTvy/lE08EwVSwSxjSqcyRGZIjZ/CIHutApopJFUNLlrxur9b7hiyaFlL37BElJJWqUjVMAlEffuYPj6OK4lidR/bXTtIAhZAy+vA92hjJNh/6O+Tj3YQfm9VwATK2RWyOaL979RgevT0iQVAco+U0H1qGVm4tOvuvRMA1HCrapaNLk+YiAQjk8gWJcwS9Xed/GWVMRMDnH9XV5t48skncNttt6FeHxE2A/uM5ymT6u0usomYUOlJ0pFFes0B2ONMrPG+Mhy+6bvyEadnbkZ2ykO2GiPrNmC4I1ftESTPvE33lKQbGRSpic5SB7WRGlDOkBoEH3TSXXubFAm5dQCSlrXb7tm3m9+2k/3bNqCGhdLNhxE8vyD9Km1fgkUJxZU5lR3uebCpBKB41ThM7jPpA3zhT76AN991l7BO/tn/9j4BDz/1yU/i5ptvFgbRfffei4cffhgPP/KIJFE7nQ7+z3/1r/Dcc8/hwW98A7/4sY+J/8mv//q/we/+7u/ihReex1e/+lUBnCmJtm/fPnzgAx8QE/Od9M9B/We734vBu8O2CtENmogTAu8F+0jJqKmrKMXXALgAT9xbWK9rAIkgEZN5IjeogcDCUJ5/Uk6NY5iACf8MggCnz5zGwtICoqiL8alRjNRrqBNczWJ0Qr7eRaVSFqCCa1i9OgbPLUkVuiSiWZEuYd6OgbSDdWMHHWPQ/mFLAKm0BwQW8uas9GXuRW2HHl9kuicII859QLVaF8ZRmkboBE3pY1wXy/4oXNeHk5YK6EgBEexXauuqel2mAFeOQWdsvyRcuxfPImjG4iviX3MYSSuAc4uP9vdOgcCCe2xU1uvuM5R0UxpjBQvJ8vcq+bksgeGXELfngZwSfNKb9ZdSfowMMErcig40DF3ownw2wSDOucQ9gsRhFQtMu0L9KQX6JB31nSwiObwH+dysMM8InBFs5BzDdSLJUrU/10lyJSepktpkJ+T2CMykpZXnTKQEnaE+I4oSdLoJaiVKAAoSqQAkYTSwsGESWdREFisPJG//AaSrCVJ6VvV5IW3Xi7ju0SuVVxYub9GblEyjYlEoSyAzNdBaaIsXJX2ftgKQhGXedy+bfcFW/bN/7u9XAZbZSqNBxcmiqO8pnrX/9dLuepj1/7zwxJH+3w9q9t0kfyyFT3p+7PXZHkOGgJ9SieB9cS6RJxYPvAy25SCkKkRqoTPfQv1th2GcJGC4LHvJVOZeBWBb0o+Lk576OecT0/QE5FCv4bgjeyhAZ9xBcv4CajfdgPbzs8IkSnIXztg42rMLiE0TZ559DObIXlw/NY6JYzfC3uuh5JeA86HsrcKYs5Hy+sqSSAAkmB78G6YRn+4iC9YX/OxgurnsJQRLXMuVM2lA2b0wwsTUJHIzRVaZRNLUsrzFObjHyNzZ+XP7+U2tX1ZpCmn3Yl8zF/wjVUBiWpSeA1zPE5m5U6fm4I5M48Bd46geegGHGw/hjUkHU9fdjEdRxaOrR5GfOYT4bIzF+RksLK2IlxQB5iiJQavDPE3huZ6oGMh8xyaVs4RSPJBuPGQgXU2XGr5nGIFhBIYRGEZgGIFhBIYReH1HQNfIFUeQtUOs3s6mUJXAoouPECWviTK9kBAhZWX5ZTtkVfnWf+qRZF6q/BcoicMkmGlYGB+dkkpOBR5tAyJdBh4Vp7TBEgL/EACSs2c/0kZ3m0Pva6dPXW0Cp3iCQe9/tZ90twDSWv6gqBaVtNFaMkkksFS1PmUf2E/TKEXaSZEECUqVMhzPAZlMBFtZOU/vAAGOmPhhCkkqijVAZbBmVuupS2Wv8gdT36ouSeKILAvJCCpBworz/heJhAgTRJbdAwwUq0ABSkwuKsP0/prbzVrjlUkEvtrt/Gp9PkPvvXNUPj76TlMO2f2yZgwfpcrMUQfx+UCqqA3H2ZVxc/+z7CRBv50P0g8CQGKyzB4fR9ZNkbYXNGpjofTm/eh+V/lJeO+YwJsPnsB3libgrR5GvkTZoQzRhRXlEyTo6yAw8/JWHhSfLEnhWh6al1qo1WowqjkSS/l9CGvjVQSQdtUndTwkEZl1YY/uUwCdMHIpnaPGu+QiZSyzEt4W0O+BBz6Hn/npn8a/+/3/G7/0L/8Fzp49i2eeeQZjY2My7u+77z6RKOJ6S7bKH/7RH+H9P/ET8rNvfOMb+OCHPiTI3G/8xq/jd37nd3DixAn89V//FX75l39Z5qJf+ZVfwac+9Sn5LMrOvppXnETwSw66wSqCqIM8jyWxzaS/zH/rJAjXAA3FXHptAkiDfMuuJJ5cH5g4JAuNyX56gxQX+0IUhAjDSMtVmZIsltdaJi7MXMDCwiziNMSefZMibxdGAbI8Fpkmjg0zNTE+NgnXLSGJySKh1Cr9cHRR0KYSdq/cmjFoeRoEINsa3BE5RjJqRLJLsafEv4QV/jYQxC10ug2kOZPeNiyjDMfxUbfHFctNsxIVwKwZQ5YvALgRLAqAZHl1iWveWcXqfAsVvyxeMZljwz48ieDMGRm/ZnUSWWtRaDuFFJ1iCefwrjmE8NRZxXb2xpDES/Jz07Dh37AP0UkmxueBzILJ7zerMKLlHijBgoA4JmtRFQeMjO0V0EhW+aSzjk1D4MSq7EUczAglRrFRlCSY7EcMQ2Qx+UyU8hJuCfcOlM2ktJlXRRy0FZAlgDwjzDnIEpBuZWUVo/UR/Yz0UaPkJD8nRekdUzAWa4hmQiTLM3BGp5EnmQaQeLOF6sH2o2HbsSQFAIrGyPixzxYAUnOhhXqtDnhsy1QzZ9YzkHYDIG286wK86dc72AxA2mg5aXLPtmE4Fd53MgL7AKQeqKS3dOJxJHvLtbGq2LUFk15JHbKtYxaSUGqQspV0Sku4RzWQ5AZcy0drdhWlY4fgLC8gRiRjSM59ZOeI5yf3kvTgUwwk+T/NzCezjxKr3HdyrUrSAPF0GU7VQXnahXWhhmBmBkkUwX7jESw89BRQG8XihQu4cKGBN73hCEYPXYe42UFpsg7Ls2EsLSuglZflIyX7SBj8FpzRPUhbKyLnuNuL+wfP9pBEKZqNJhzHRX1sRFjMVnkPotaM2nYPAJC26qc7AZDUOl+wnfoLGll4qY/YZEjx3Gy5CFIXy5aH695eRTn4At448wx8w0e+Zy+cN7wNjyc+Xn7xdpz79gJai3OwHV8xnahIoIFEm/1GPpwMVlvkPOM4kj0Dm1U8WocA0m671/D9wwgMIzCMwDACwwgMIzCMwOsvAuvTy0WlZJG6UhraPCgoP+YErtWBZ3dRcgLYVtKTVlGR6dV5bxCL6GcoFa9TgNHU6D7QooFJC/7JgyqT4oWHi3hYbAog6c8ZxFzqNZk+PMtpQB2i1V+5SVeHaf5XJN0FAKCEgDYV37LlN8lwsAqVVaCUbhqUAB3co3JJGkrFaEIjY50c4WFNsw142OOBsEgYilY9DdHlNYO/gW3MyvV2qyXABytupTI1y8RglodDqcLt1yCnzIk+sG/3DTy0yKEyIXCoD/h9wIaSYaF8gqryLdqAQCOfdeORf+N3KckVaHAyloQpn4WfxyQyk6aszJbDsk6+8ZloICySiqzI7UlbSY/o+woDaczKZlvwHMbYZrVimKK90oLv+3CrPkzxXWBFb4wwjlGqlCRuFvtQBpENYlVfFEfSt3lvlNlhla9hG7rCPJfKYltiw+pOdXiUPJ70fzIC+9QiaXaOTBKtTMIySVBIU8nzEKii/0FRta716numzASkJPGi7n3dfwUErEEr9gU1ZhRAxTGipJTom+FJEqqoXmYfZXJSKhkHjR0tD1gwpejBUCRAqcG+1l8UE4GvY/uqvshklbqv3V7Wjxhw2vsQ/B0T+BZMsmaihkrk8zDtjcEse0gb89vK3Wx2H4MSpP3vWZPFWfupJPsGMOk2bZ+MxsgB4oRJnQSrq6t46qmncNttt2NkpC5tw2QJ2Qg7uQr/p/iikpfhReYWfTx4edcdwW13PIzH5o7ATHyYS6Ni1B6eWnpVAST6/HiWj2AhEs+f0oQPuLmMLc/3kNItepNZRHrNNgwkSYTSnH4T1ld/vK6kfTeNs5Ygstxx0OvDqNtIu6kYzBs0tRefAlO8jyQdbdr44z/+ND7ykY/gL7/4l5ie3otHv/843vvjPyYgEsf7Pe95Dx595BH87d/+LQ4dOoQXX3oJ97///bKWffPBB/HhX/gFmWt/7dd+Fb/3id/DSy++iAcf/CZ+4Rc+LHPib/zGb+C3f/u3ZaztVsJO+qa+uF4oOSVdYiKgPBCGHQRhC0lGn45c6knEx43zoav6p0qyvvIA0q7bb5NGXcdO2P30tO3wZGKXczHXAK5PiZ5zCQqoYoIEjz/1uMhKXXfdMQFT2O/5eilKiA1MTewTNo5wXQ1HJy3XmClyA5vus3ThA/eHIh/G9tEJZy1/OIgBu5v4S5lS0S96qlKFRJji9TKZneURutGq+CRxXFumB8cqw3XL8OH3VvyiX8puVbYeFqzaHhjNRQX2RKsw8gC26SFpZmg1mqiO1WFr2UyTDOA4kj0FvaTKpRLiKNaAnoonPesQxMgjsgJchGy3LEL50GGkdz4P8+x1CB++IH3druxB+UAdwcvnZMqlHyKlK3PTRb3mEwaAYzuwDk6jeXEFRrgArzKBNFqVNTozXBjlOpxoRe6rt/ZLO3O/YCPUazjbSTxRRGpNSVsJCCfAg67v6nFdetAIVpsRJvcfRdQ4B8sCkiQSTzXj7iqq3WmEKyHCM2d77KQeKFBU7gyob9l2eTfU/oZ9nGwzAdrlfxYac8sYHdsH27eQI0CYhiIFKN54ep+ppCF3PkA3W4e5R+VaSraOgC48RzD2Wab2cOInxp8znpnMweyXpsV+yPFH1jD9fRQzSHyoJPaULyNYGGtWl+aoyc8StZ9Oc1SqVZEc4zaPflScNwUA5B6e0mQx/WdNeWbFVLf12SARVpLBAqTcQWNmReI2sreMKFN7aLJVeHEfy34h28GChcS5nD1aVCgINvH8BBhT0+icvwBrbx3ODV1YB87CfeZudF48o/z6jl2DxSdOIEpSzM/OYObCMu5+64+gXK8g7yzCK1Xh79mDdHEOnucIC/Zqi09k2hrQvGTi2KaNxsIqyqUyHN+FU/YQR13lK9pf3FX4oSlIVc3LPcnrqymQYZuSbchpk3sq9pf+M7RiBRlyzrMQcm5xPcSZhwtBjjf+03FUG5/HdSeeR6nqoXR4P+q33YP/98UGnjhzI7KTNYTLy8jZ9+XwsCbIZ20oWutbZPV6YwwBpJ1sjIevGUZgGIFhBIYRGEZgGIFhBH7YItCTzehpwPef6LQcklSbKc10x0rgWSFKbguOFeoDhD5hrlcY35CM32Qnn1sYqY7DMaVMUFVdixyCSn4o+RpufNf8aNa3zw6k79bSVypJrk8VawcLlTZQlV79AJJiUQ1iMA06oQw6wAzqb4wBD4BM5lGeprj/AtjyXCaBPQGZlJ8FdctpvK4rcQcckAWAMRX4sNpo9JL2AuxkKSqV6q4AJJUAN9DtdATMkZ6is0YEG6rVCjyfVfgquViAA/xuBeptLzGoElSUmbERBF10u/Tu0KAQrYqSVA7MjEulUlGHfR4abUcBVz0JQ6U7slYhqhlJRT8kYMG+mfkImivS00vVEhJLVT132/QzyOTQzQRSmhBUMeG7ngAqfORYDqv0aSAAkkqlPZlLfM4oiOSwLJIkGtThn7VavU9Gsp+FtFaG2gm64m/CQ20B2vDvTCYIqFT4L2nAkbFg8opyPyKDIokLJhwUe4mAEC9Wdysm1dYAEmMuYK/+DI4xMkGKsTZIIlIAGoLUmjHF9xVyTewvlN/q7zMEjgholtmW+nsHjaFBv7fvdWAmZSTftS6XpWNCrc8jQYAFeiIM8C0qvvNKEqRbAUgb79+w/XWeTa82gETwKOvOipRfvw+WAEgnzgmgVHrrARw+9JhI2JmpCyPwEDzfFsZWT+rvKlhIg+ZPejU4mYNoWQGWVtWEXbYk+cZx35Nj6QtiDzyStWDz+YWgoXdspAeQbdWHrqR9N/sMVqDzskr7YE97wJ4caNvoPntGACRDQHcDpldFu7WMSq2Gz37mP+CDH/qwMAD+5AsPoFat4qMf/Si+9rWvyWvffc89+OQnPoEPfehD2Dc9jf/rU5/Ce9/7Xlk7vvXQQ/jnH/kIFubn8alPfRKf+MQncPLky/jyl7+CX/zFj0py8jd/8zfxW7/1WwjCYI35OGgQbfH7fgBprXBDr7kmWSIE3bk2dJDkEUxT6MkqAZuq6mgZ/0VH6JnGvzIMpN2236aP3dfPB/Xfqwxr722cwYs5k/MUZcYkdpqhyj3MwuI8njnxNA4e2o+JiTFJVJLtReP4yZFJSQC7ji8yianIFyn/PGHl9PYPG8eJ6reFXGZRgKDm6iKhrMCt7a7dxF8BSGv7ynUSYLI8ZuiGLURxC5mwKri/c+G5FbhORST7zESxLAS41EwLRYbn82ZKFc404B0/ArgpwpMNWFETVnkarYurcA54sJcWATOD4VeQ5BaypAmOa+7ZarURJHGqJMF0LMLUEm8XFpaYN+9D+PRFmHdUMHL4JC58/wgaf3cOB/aNwfImkFdcpHMzSIIMrVYA16b3UhmmzYVTgYHe5EEEzSbScBGwXGRZFyXKbxkOKteOoPHEi0qKz2SxSYJqpYpWqyWMBDKkWEjAvSXbnftJUQtwlHQc5wOZJqVhVcK8lzN3RtFttZA5FVSsrvgl0WtH9g5HD8JsA2mjhZzAW68TqGKYvg68bf8YBCDRg4fsM7UNlHQ8GN3WYhN+dRpOid/WRpBG1EMTAIntYClat+x3dwohbQYgsW/IiNEFNsXDFAxxcbOSYiY+M+c7BSzJ14PMLxnBao+m/Wc55GT8son1vkxJAyptRTLYlTQtEAT0oGIbqsIksr8sW51j2HbcK4VhIMVErs2nVowlmywyfidxX0oh5jUYywvwR1xQFEKNHj3G5V3cB64BSKoTKACJ3liMQ+m6w8irJppPrsB7QwnZyEVcd+Acnl5NYJ24GTi9hDTO0e12sLyygJXQweyZc3jXT74XXslD8Nx5+J4N060ji1alXyoi5FWwYLXs8nb+VsW6ErZDWLli91quJXhVnCkglAIAihGs0GoNmV8OIF3VRG7ArO7jIEMeLiilg15nXAOSBJiUkcU5ykGUWbiw4uDg28ZwzY1/i7eceUp6/Z5jN+GxuIpvLKa4eOqNSF6yEK4urmNqKYiVzD3FZytYbevkStWKOwSQrqpNh28aRmAYgWEEhhEYRmAYgWEEXu8RkArotcreAsRRoA3PXKbauMpreJjO4ZkxfGcVthVQHIFp66KmuC9a/ceyLY5ouYESD5/lGo+csglmrpZfxQQGK8oFDFgHIG0oWdwhA4kJQZrNXw4gaYkAqZxVoJHIoBQsjh2wKLbrIrtNICkmUI5Op412uy0HR3WRgWFKkt/zfNRqVUSx8kvoT8IP+v4CIOOzL6+sSBVzwQriQXtygvI2V89AUm1pYWWlgXanvcZRI2gSxaJTPzY22gM+2O4Ewooe05Nu2yLIwtIh+GBZ6LTbkhiRw6+uiJZYaOP4qampdZ/SD26ow1RfQWGRJbGUQDiZDJ7pI7braJ87hbE9o0hpzmwrkKqxvCIfwLaSRJHW5eez1+o1OZyyOpzfKX1a69IXYFGr3RIGGNtDEsasEDYdTIyPr7vndclvpgtyoNlsIuyyUlM9hHovq2AVKKd6iwLuCnBWKtTlF6q6kew1slEKphl/pZKDCgDcioHUaKwo420CSJpZNjo6JuyxwfJ5a49WsJsKVh1/02y10Go2pT9LZa7mLjCmk5NTouk/CKDayfRN8COqzsB4pJARs2DY9Dzid1/+CfRmGMRMKd61mwSpbp7LboDm4u7xMrpPKfbPdu3DJCbjthsGkrP/IOIZbfLcezDlgxSdmRNAzb9jFOMHH8XS828R2lyyksh7KP8XzysZGAJQNCS/Eu+ogfMXE2aJhbRF8+ccmZPCr3vIuGZobf/1JRH6AQpJmi3WD7Zx+ba9aD/88rZdaDftK+Ct7l+5XYJVG4d7A/W2HHQeV9/LeY3Jv9pt16H1LKv8E/yHBx7Az/3C/wHTq+DPP/9HuP66Y7jzrrvwlS9/WeaZe+65B1/84hdx7tw5GdeLi4t43/veh8nJSfzpn/6pvGZkdBRPPvE4PvHJT+LEs8/gwQcfxAc/+CHxSvmVj38cv/t7vydgPBkOu7nWxYfzT9+HMSUWRm1ElDyKAzFul+VeV7kz2VoUEBSJtbWCl9cggLQJQDqo/w6K7SA/RVW9XsgRKcY0AQD68AnTwjQENHjiiccRRCGmp8k2shCEXam43zu5D45Nlhf3ErYwD2T9ynN4PiWHtYzUZuPE4HqmjNcl4a3BJrWNUm29XoJwk7l0AANlUHw2Hdu9OSpDY3UeEX14zFRYVp5TheeVpYCEeylK+KlOqZj2PWk12wNSgiIqGe/s2w9zv4F0JUV2Zg7+4UNInBjtcAXOc004JRvWyD7key10XjgF13Zx6eIlfPPBh2RTQanb48eP4aabb5J9D/dpZIFV774WwVPLsN4copIdwF//wZcwd2kO7/uf3wXKawmDBAaaZDyXaqhNH0F76RJKvoFu0JGEM8EAFqzwMSyypW0TcW0UVm7BHnfRfelcnyAm5xT62ySSoE9CshzV/p4gl4AZwjTW+yqCZ0cOAewzL55VkS1qV5wR2HmChcVl1EdHAWEQKl8hf89+WDUbnZf0GrWhIQ1hOql9UnHttICi9wajmB8oyaaK3VjkYxk2wmaAKDFQKbuwXANRHkqtANkmUmggDGzVP3cKIG3WF41iAt/CS0mKXCyKkADMAAAgAElEQVTFyuNFgFb23HKckg2jKl7ThUwyZoTMx3bQZ5GikGrdWFEMMTKRDMtFq5MIUFmrluAIEyyETdBSZBwzuK4Nh8oOsZI3dggmWWTMJYi6EYzD+2GcnIXpGjB99ifFqOrBGMVE5lUFkCi0AcQHl9KM+w+KJyLj2X5uEc51deQTSzg28V2M2xm+Oj+B8e9fi8bSsoBeCwtzSA5NYOY7z+G+D70fZsVA++EzKPkucsNFltA7ix5Oqhjsiq8dAkhk/K8sNFCyyuILl9kp4jyRYkkpQGGn6QOQVP9XHlJ91WZXzZKq3HUc8VyM+IwaWzJ1ulX4N0+i+8w8jCyQNuTF/pAbHs5emEfq7IW7v44Db0pw83Wn4SdAJ0jw32Y68BfuQjJjI5vpII1WdOgUs7Do6+rM3g8M69/06SkOJeyuuNcN3zCMwDACwwgMIzCMwDACwwi8ziPQ2yxSHEfXVhXlZ/I7HgXVQaWw+OU5x7FiuFYbttmBY1LmhlWKGzMBgwAknpIommCjVhmFY1NCRQNI/JupdNZZTaeuta3vulbZIYBkT00jnrsgG31lNq8+pT/ZoRLeio30SiVAdptAKp6d4FGr3RaZjuJgV0h/MclYKVdQrpQFABKtay0rNkgCrj+uBAMKmTeGh4dfggG7AZBUjA0sLy8jCMMeI0b5YinmyujoqCQ112KuDjeKlbL9AVKxV5g8MIStUgBIRUVoIbfGf4+MjAjbiYd5HuJZZVtUBRe9TFmmKL8iuQeaQ+cmHMNFEqTodkpw0EBlqox2twmv5AuA01xtKR8BHvIK6TjTlETd2PgovFJJJUx0PJiYYj9jPydbguBRs91SgI6l5GWY0KvXCa4WUj3FmVWNTdVRTSyvNBB0uqrCWnsbFACSc3g/ojPntd45q9WVtE9RIctzZMFA8z0P5XJZPDf4QtUXVBJjKwCJ8V6rMheYCuPj4yL7J3jWoAEgUohrzgF8vYBtSYrl5SUto6VNmgVEUmzIMSasCDtrhsKVzNSSqNISdXyfVd0L+7YM0fcCAY0oQeUcmEJ09tw6AKmoQCYD6NVgIG32DFsBWN6RcYQvXxB21KsNIG2W2LNHp5Gyv7INRlUftY8ZCB5dFZBIJDyzGO6h/YgvzIucp3hJ1WyEJ3UicgeNNqj7SHFBYsAMbASdAJZvwa1Qz0f5NagS5rVrrcBX97lt1g/vyEFE5y5uK1t4pQBSfywVgKSrytUf8I8cRtZJEM/NKC8WJkQtC+5NBxG/uAjLCKRQwJ04AC67eWcJSUT2gEKPOW8QQCDDUOTvyLQUiSdKFhKc5+/UPMV+w+p0AWF743CNjcvxPzD+A9pQwCAddM7R4quh5/YMCVqdFSRZKJKebEv5tZa9W6vqX5uPX6sAEtuVQCqZeuv6226y08JM24Ms7WwJWCuJLLYZkTdVOFHIo5LlSpCd8V9aWsKzzzyjWQQsMGBy1satt9yKcqmqwBTDFDYz20h5mhDQK1iv/QyktWQji35kReljd/eeX8vcbtdFrnT87GDK6EM4mDAlAJYiigPZb5J5xCBwb8NF3pL7lxVW+47pHsaOyLm1r5DIPrQf1piF9MUF+Pv2Ip/qoD1nIH7yHGpjFaA0BmOfj/ap0+KrcurUaTz0zW/h7W97OzrdLv7my3+Dn/rpn8Lhw4dk+RY51tI4/FoVxjVA+kyGb3z5L3Budgk/+RM/LgNHGOVRjIh+i9OHYE/7SM+S1TknewsykggeCYNY1YOoNvMmYRkx8lIJSSdGHizBtg3EMQHGGAbZxyxU4fPnqi8wLx6GXdl3UG6MDAwmyv1broFZNtH+3qkN4ednOGg2WzAtB+WSI58h+zGySMjmaJFZsc0utO/Y0CtU2CmDT3sgKW8wtVfk/sc2XWRhhqWFBVTrVbglF4kRI2N7m0pSeTcAUj8TSbZ8Ap4qWTPF/Od3JFq1gf9W+yK59NaNf+WIUiwXzs9KkrpfBUHexQIy2bQx5S+bt3UXWdqlygi6YY75hUWkUYDR0Rqq5bKw3EU+T6niiQeRQ1lG00RIOUfK0hkWWqttYbHZrUVhxFva48oqGEvuKHLbhlnjHJPDZjs3DDh7PXRenkWedFF98xF0Hp8TD7AkWIZZ3wPjtiUcKX8LR8sm/lvLwfi3bkcbNQTzF7CwtIzWNTmWv34a9/xP70e230T4Qgtll/vsZcV/ytj/rxJA0lEatH55joPmcgtJO5F9a+KkyE2laqBkpPu8unpVDOzkGxriKtjVvEX/+qOIZwJkzbkeH8ga2wfcvgI8O4p4fg5xRG8iBwmrxUwfp87NIrPqSM0SSkdH4NZcZARJ4xxW4iCaj5DML8M0KHMYSuGOSGAnWsFCWKtUeLDEFw05NxJF5+ybPoceSDtbboavGkZgGIFhBIYRGEZgGIFhBH5oItAHIPVOJgIgKVmFfnChoLpL0tuiFFcI2+jAd0KYIPuh2FD3Az2bgUh9vxdJMKDkV1EpjSDPyZpQeuE8/Iie/mXKKdtLmm3VdgUDiYasPPD0J7WK96wDkHoHkO0zQINYFoMOMIP6GpM4vFgN3qaclz5kygFUM0RYWcYEwPj4hEomF/e+I313zS4DsEIGktaH50cwEUDQZTcAEg+/TJQ0KI/HhIj2Uur30mHSit/DBICwzgrZNcr3DZCw47PzPsl4YXwIxMhRSAdeZD10IouvodG8quqnjB0P+qlW41BxKzTIe0bagqQBvlnC8gL1xIHxqTFECJTRrmVhbn5etPQlKZEozXhKL/Gf3bCL0fFRVEo80K9JC0myoGexDbTbHXS6HZEnIajE8ygTOfSrUQ/Ud8BTNypJBctysLS8IgCSVODq5KzkGgia3X0DWo+RzZCLvJHGxzQIqUE8La/CcV8ul4QVpmQT1fMNApA4VvldTEJyfiDTQWJbYFwDOnlxUFd+ZKaAT5Q8JOjIx2afYeKbDKlCgpB9plqtXVWCYaMUG2+P4Eay0hQAiclga6KsWDd9law9AGmAJ1H/4+42QbrV/MEqVYj/gDJWpuRLfwKq8Kh6JRhImzWff/0RBC+eR+mmw/Lr4LmLStovbqp7YkJd/uIgjxoCIBGoM+vO5WymbfrHTuZPjlkndbC80EClXhIZmtymFJpiBPbmwwH9cOOveb9paz0gsPE1V9q+9IoKXzyjP8YQE3SOyozSbUxh23UFviGVGmGpHrdtOP4EwvaCkjSyXXgHx9F6+QIMJiqZEGWCj54XWtJTJb6UDBLHUyERynFUgDoEHjhOCeyLebawV1itrg3RZa25uvW2iJP6LtUGkswUsEr58yVpF0HFR7hwDpkASKoQgO0mzEwm8eR5dGGHIkHrSxe15BZKfg0VtwYDjpL8E/qnSqYXNdfqfWvyWb1dyC4ZMMXdiO9hFq+TeJQZ+yoBpEIqkxKQ8jl9Mprr55e+iPR52bEogV/OBDPbgIluzqdcY7leknXywgsvYM/UFI4eParZzLbEnRJTUmhhAq5TeKRtAiCx5xb9Y+NA0A8+6PmvdPxcNoTX7Ts1CiuNrz3+KC3HZVl7MFqWK/2D6Xhh6oTcu6qVmHCSxJ2XUjjrMXsEJLAcuIemkM7QmH4E7oERNJ6cQbc5j9GpURnDmU0ZQMoDOjh7+gweefhR/OT9PyUf+Cd/+gW8453vwPHjx/H1r38N9917H6IwwtJqhtlwCbdO7xXfstOnT+OnP/ABXLp0CS+88BJmZ2dx8xtuwB0/9qN4+uWnUF7KsW9qBGdOn0az1cStt94iY4z+Zvfedx+eP/E8Lpy7IHuKO97yLlTrY3j80QfluxWr38S3v/0dvOud70ar2RLvtEuXZjAxMYE3vel2KUQqmOCUKGOxgD3pIT4fIO0y0d0b3QIcJUkm+1POH6Uy+42SnyZIWYz9LYdZPwNJS6X2e95s23/6ACSyT+3yNIw8geX4MDMDl06egO+7KFdLiE2ySuj5qABP7tFUIc1lmMy2qwT7h3t4P8LT5+R1tqPm3IyMHQGvLJjeBOLOnHhKub6H3PKQpW0tz23BIkNcM5ao7lDI2nHsKRk6MpWUJxV9/GQK0d5JG6cTLUIs3nj0xFLrPfutiW5X/X2cBR4G2drqvMXXsH1Zt5NHwOpqC6WKD8cxYdgUOKM8npISZQGhd/1hYDQCQhfwYhw4/DhmFq5HdfIMuqfuQvhcC941VQTPqcKQ8u1HEC2HCI89jzfZT+JQxcKfB2VUv34bOtUSVp8/jeT6Ecx0nkT8kI07b3sDkj0TAvqVMw9pe075gkrjbDOB7gC0GTT/uBYBqxid5S78Sh2mHwHu2tcW04vcRf9cs8PCxW07E39JsJFgjt7fC4ztjcK7bRTBUwGi1UuKweh5spbxf93UxLlLXaSGi1Q8A+lbZwuTNG5TXpvjTktzWgSdbJilUSm0UecaQ9Q4+HNnbBLJwqywrDgn8nNyYWBhKGE3sPGGLxhGYBiBYQSGERhGYBiBYQR+2CKgWUbrj1Dah6iIhd6/c9OpwBImebjRzGChjarfhQXKDbAEbz3otBbO4uf9hwF12GfChxWD1eooTIPJClZSKiCBMiOFlF7vs656417I8K1nIBFUWH+tP+oWEmBbdY2ionqr3w86wAzqcgWQFnS7UsXKQ3pRmb3mEaQkZKqVigAxxQFRnTu3z2CJTIMcTlWVcqITjHyvYu2M7gpAYnKG4BH9fQrQSL5P+/Go+8ul+o9JTMrtEDCQnwozZfsMH7skD+CsqiRDiwBS8d6iKpqHcv7HZ5uYnNDJUvW9Qq6Rbq2+h8WicsjSDcMKZUqidBtddNpdVEeqcHwHIRkVviNVwJSIYqW/kIJ4y9q3hEyxOIsFtCr5JQFFi7Yr2sVm/8sh4BEZVDy8S1JOqvEtjI/Ts0JffZ1JjURVeb68vCLxlSpi3W4EofjM9uS0khDT1emU5hAjZy3tl9OoXrN4lDeULcbMvuer6lc+ywAJuyJJpIAgA3v27JGxK5IZAwZAz7NJs8KU7xL7zCra7ZZ6BtuWPq2ARfUd/I9A1St5CbCUdOAdP4h0PhKGTen2SeSRgc7jJ6/qq3abIO0xJTeAVr1Ep+n8gwBI7uFDwtDy3q5kIeNH0nXSdGRxKa8o5WElyKsG467E02An8yeTcXbuYGl+WZiYZCHlVipV9kwsyjzYJ82y04Yk+2N9wvTyd+60fRmPgpHFuKmLEw2rgPlXVfWsAGwmehRy7ZOBy6RilMNwRmHdNgb4EbIFE+2nXhLGEadQjhOCBXwXq+Dp98akOX9WrFEFwMj5pahOF/BJg/ob1zKyAIuE5k5jtvF1ag5Zm++FJeCNIZ9w0Tm/gOwYkNsJojNdxPMEIdX95yJPZWgASceKaf7ecvYaAJD6+/MWycyd9N/NYsu+5xz0kbVTxAuNrRlIMjcrv0K1thSfpoC4AkCmRx4vDofy1EGg08LLLz6HSzMXcNddd8FxPXktpa34WQQkkyRSzGAZvxsAJD2ebIu/Vx4oPb88eX3/vWzde3Y6frb5BL0SZnodFwrb2npuqWR8UViTphxfich8ZZYDB5GSDBOmvQJzlR+nYiiKRGDB2mWgHRdGpnxnjMxAHgAryyuoj9cBhyCTAi0tdwRnXj6B73zz2zh+/HosLC5JccY/+sf/SIC53//9f4ePfewXRVLthRdexpNPPYb7778fX/3aVzB3aRb33/9TePrpZ5CbLhy/jK9+5ct4/4d/Do9/9zGMOBHe9rZ34Etf/RbOnnwWH/noP8fzzz+HJ594Eu9///349re+jb1T0wJAPfLII/jXH/84HnjgM3jLW9+Cm2++Gc8++yz+/u++hw9+8Ofx+c89IHKw119/HC++9BKWlhbxMz/7MzLuCEIaWgKXoIh/0xg631froEXAlCnnsKn9Q02sNFZQr9VFNYB9yS3VehJaZHH3X5tJ2Em8uW7IckFW5QAAVgAkJtxHkIctONMHYAQ58k4k8n1L83Owa3X4+SpSK0Nm2TB1QRaly1j0I99xBZMb113v2IGenJ8wkCgrLdJ5ZPatefjQm0lYsO4oknBBSQwa3KMZtMxa63eyX1Qydpz7uAfk3E0AiZKE8jv5f+puuUSoPgk4hqPgUGFBpVoCmYVELiFSxFGKMPNQsdswOafyPfRLzQiyBei2I3SCCJURF6alvJFYtMb1R9hsLM6YPoD8eBvmYh0Y6+Kuw89iObMwYRn43uxBmC9OIVnsIotW5D79d4wiPe8jOjCDew+cQNJt4b80ganGPYiXLDRPrKB9/UWcPzWP8tkx3HD4GnQDFkC5KJdcmJliv8lIFRb8zi9hsV282PNN6p9/N/Ow4vhDnMs47uQ+vFIbsNV6JR5MiZaP602r+ix71efQ9c+ijh0Fw7bQ+VBtLHNSZsIlABmTTWwiQYpmN8XFhQSJ6RETUmBflqkCqzCWfhWTjUTvV88HsgiGXYG9fxSGr8ZhcKalpIdvLSGdy2CEufwuPkO2OAtYhgDSznvd8JXDCAwjMIzAMALDCAwjMIzAD0sEtgR8eEBRB3FJ4mujVyXnoYLDX5vooF5qwwaThEoLu5+1tOa2q6qrVQWw2jCrQ76Ci3jK8rwqfL8mlZvUMy9YNcVBfiuz85031XqZleJgcXmCbP1xUunib30N8mC52gRS77yi480KTwIM6zyQWEnWxxhiAoeSZ0y4FwewQQASQRtKgrGdCYT0H9heCQCJCcrFpaV1AaSvBgFCVXSnKjAJfpH5on/U86EadP8EABkTYSD1eSCtB2q0FEyawvdLwurhYV3JAeoe2efArZK39MU2YOdMGNlYXlyC6znw6yUE1IC3TJGaW1ldQRQFsETTn9+jDanZt+lNYUKxuFhBqBMWPN4r7ykyp5Q2eYcMpHZbEgHCJBK/MQujY0qqTeKyLgm+NhCXV5YRByrZVyQbyr4P32cSXyf3tEwVv5cshDiNRI+/ubK6rm2UfJErUnY+5W8IKG4DIBF0FOk86YuqHRSApLwGCoBoqxFUyBgy8cB+wO/mdzKRRf8NJjJZjcpEeRB05fMEWEaOer2+luDc+USw9Ssp6WKXUb5tD7pPUUYFcO4yYYUjA71wtvrQ3SRIyWpIAzV2Nkt+9OaIzdqHqdFus5dA3o0H0mbPJoBIGqB89zVI3Raiv2/2kn4bXy/eR3b5MnmvnTTZoPmTSTuRQs1ttBpNWWJqYzXEiHpWBfweAZAK3yMZTLtj1mycnwc9CxNb6XKMLFjoMwVX9y7jWmRguYQqmUb+zM6ZhK0jjC/CKjHZU8aRQ/N4pj0C98nr0D15WhJ+lLTrgcBMJHEMEYjXUqaclziW6G/DOY8gPYE2zjtM9PK1nDvI6uPr+J/yIEy099igp9v690piVDEvyZAiY6F050G0zYtIV30ErVVE+1+Cv3oMnYdPSXV0D4mXJKZC9LUroczJxT5D0m3/gAwkYR0VAGkBlm4wfP//2HvTIMvO8zzsOfu5a+/Ts89gQCwEQIIbKFKLQ1kVMYpd5YgSaW2UKmEpValKUrFdUn7kT374hyKX9Vsqu6LIspY4JdmW6JRKLpoSGUogFhIAiYUAZzD71uvtu539pJ73/b7bt2frGQyGkMV7qVE3uvuee8777e/zPs+zX/+djlxwgCzIHQGLCLI1np6X/pF+d4hi6+ot5wEBSY2ElvW40Jykxoxzc5amSLk+LByE+2QGr5nBWzuA3kYPL/67/4TQ00IRegS22y2ZwwVUrMtdedLbAEiSMDfMMr5nGoS8m2e/n/lRE686jh0w6W3HtYKwIkPF/4mUlxZUgIBXPYYXr8B7PED6yjXU2VDYR/ReYfbVcNjkuiK7aD5B6v9Nwpbfe5UHN3dlDQ1aIfwGgWuVzmx/4H144z98DX/xpS/h4YffJ8DCd09/F//VT3waR48exW/8xj/HP/pH/1jG4OnTZ/DSS9/EZz/7WXz1q1/BpUuX8DOf+zkZf2fPncfaxga+8crr+KEf/TFguIbXX3sdP/O5f4g/+rOvyH8//aEP4fLly5JAfuaZj8s+keDR9RR45fy38JmP/QjOnz+Hc+fO47Of/Rz+3Z/+GQ6uzOPI4UP48z//M/zSL/2itqHn4Z/9s1/Hf/OTP4mHTp2E4CKMC8Ecx0N88jCyty8LUBHMHwZCB/m1qyx5EdY0iz7Y75qNSPZGUWsRuTCWLDDOfY16H7lBBxXZqjfWB91QZLAvA4msRa8Bh55fbhdSj5P0heEzGldwTiwguLaNyitRRx0g6QnIQQCpcqMpWa+7n+OmPRDd9jKc0boymwiUUw2srhGfPIb80iUUZMjTY6waG8Y5Ec0KeZqjzGukQ3rIKsvboR8tQajAR9yI4HMep9wgz1rye65jOpeKvxkBzLTCqD8mbx0hPSzpRem74sElYCj3ue1VDC99V30xi1z61fyh98FZDLFzfoCyGiKMR/BC7lmV+VmQTSlHNi3WaX78YSN/WeHQ8efQgIu24+DrwwDttY/KHqC64qO4uIHmE4cxenML/uNNLDzyddSjHZy5ehDtpXPYvHQc3vZBDPNtXDh7FatLh3B89ST6L701WYNswRcfmJLct3rdTjL0TgDSrRjFLBBzSgdu6mAnddFcSNXblD5RHtdLCzLaki0944pX8H287L1MHTsUrDbXlE9hX3BYIOQhTxJpy6p2cHWtj1EeI0eAyvQbjj/OJdxDy5zluLp/9rSQi+dtt72K4HAIp+WKbF6d1+KlWe4UMo/6LQ/jlymLrODtzAPpPhp49tZZBGYRmEVgFoFZBGYRmEXgb2UE9gA+dkOsG2YLIDHprX6zxuzVgD88NBJA6jTH8J0hHCcVrfnd86Cldljqv1ZY68sASMI3UvYH5We6nUX4Xow0ZeJKD/wTY+Z7rBS8ub1u0OkXL6RbVVj/zQKQbFKIkl4ESHaryNVPgglAAkea8NEKw6UlSoipFMZ+SRytPtfqZYIBTC4SDJAq+Lq6bw+kcZJgY30dYRgZoKqWJJVNVFoJHN6veCGFoXoDMBk1kWS6/eizLBcmiCi9wxhNNJpY/BmG4D3smhgXWFk5oCykKYbM5OA2BdK4rP7zl5Gf8OBEJYK1NpLr51E6jJdWfV9buyoGxVKFSvmOZgs7O30FRz1PwA8BOgjUGaaUSA9Kokp11nkdJn0IIPG6TODxeWxMpnvk5MBpEme8lvhLjceGLcCjrSMsIrIQ6HcgyUSp6tckhMq26FWpf5+kiSQKlf2j0ldsL0rZMG53ApDWN5g80b+RpIbj4sDqgQnjaz8Ne01SK+uIsYgijv9EZAFNKhkEHAn6bW5uSayY7CZYRWmuxYUphta7MEkTGGl84DCS17clORwcX0FxJd2XiXK7j94vQWqZKeIbZKqu7bWiU8eRnN7fL+hW7VP7c0j61x4MgDTFthD/qEPxlCzbzZEggESfJGHC3eNr//lL/QicykM+ztHfGeLA4QPIy7FJKOsH3o6BZPuYLkvMmN4hMTSd7DSD0iqG7lfFTum6aju/KQaSiJI5x/ijEUAiA8KtENU58iNXEST/Hl0vwJHDx+A+8TG8dvajyJ7bgFumyLIUYRxK4kiek3JKhqWnkpYO0ixFFEZSkczxZv2QVAJVQWz+TJgnZGoaFqjr+eK/sOfZpkE425Z3iNkEQGJiywvQ+uBxHHn0r7A+GuPShYeQvJwh/IADbEVIz1wXvx/dJ5hsmiS/LCAw7YWkDEyyRppxB00jYSd9wfgYqgSguXt73zcxIXZ3JPu1oXhJMLFqxqllLHqtZSHVifSgkXCchGa/i06Nh/iR45LUK9YzkU5sPHlSwlDn2rb03yEbMv3OYDIfiVzY9N7oBuk4YeiWKl0afeIgPnL8JfzHjQzdnafgZDHWv/o2rlw6ix1hfLKAQf3lyAgmW5e+WbccEyaeInJl2a4+ASTO5bsPtd/43W9+vPN0MQ0gUYpWfTX3CB2aPS7HBxP0XsAChTGyVhc4ngPeGH7ZQbUBoOfASbZBVhVZ8cIGEQlFLqE6lghIieRYXcIL5uCMxkiGY2EtRO0ItasgU+cTj+Dbf/CXeOmll/EPP/dZWd++/OW/wPXr1/BzX/if8E//t/8F/+uv/qqwfM6dO4fnnnsOn/vc5/CXX3kWVy+fw8/9zM/hX/zLf4GVAwdw5MgRvPraazj5vsfwI598Br/xz38Dv/QLn8fXv/EGDi41ZP0mYPSpT/2orPV//G//GI+//zEc/dhH8aWXvoQfPfAUVg+s4rd/+3fwhS/8Mn7/D/8f/OznfhKXLl3Et199BT/9U59BXlBMrcLv/qt/hR/+kR8Rn6baa8GPOqgSla2TBLfdN5OtK15D2xNZRMZnY3MLnW4bUUQJXwdlnu2ZVz0DHNkE+qT9La3mhn3+vv1H/GoIfOi+kTJe9ITyWYjmzSGNc8S9HVRBLYwzp0jhhV34YQslGTvj9T3z23QC/6a+d8P6IGPqxFHg4pr8aZFmGCcV8rqB+OEmircuIW7F0i8n4GqtPlTjfh9ZkqPbJsM/EsnjqihECjDJuF914LGQp9EUdqqNU1mXyk5iAVZZwy0dtJsd5GWNEfe5RuasLBh3FzmLeqJFODn9U0sBGbknTesIwaMrGF8Yw2NBlN9D3OA+lmuAi6zIdI9bAl5zVWRhG4+2ZGxVrT7yxhW8v7uB61WN3uajWF7+LjbOfwz5t4Zwyh7KKifPD/M/cATj+rooA/QWn0UwyuCc/RTG4wSn33obxz9wBIfbDyP59lmJA+cbAiaT1206ACV03ZaP0UtnpwoyhMK257+n3+4vHJwA8fb6ArhVPpLNRMZiYzlSKUquh+JlqmoI07LuWsjFedesRyw8usX+7U5z10TKlkUS5vr8IgUSAgZpvyZgJGoNZm4rKxdZHeHq+hhJ6SIrC8QxZTO57tco6lyYUzX966TT2PlQpWPdqANvsYFyO9e1VryHtdCN+wOy7smURjmeAUh3Xnxmv51FYBaBWQRmEfGr8ecAACAASURBVJhFYBaBWQS+TyMwEXm+sRRQN81TO/kbAsRkdIbQGyOOMoRBCrBySbxgTOUbz/OS+6CYAjfE4jQrFYtCzyds5Ckbg5r8jbCNTnNZqrALJrSNx4+9kz2J9Hepuaw/hAVRWN0n2+6Jsfg9ZIDepXuavowFOZIkwWAwMDKCCu4QJOCBcxpo4c/J5CF7hIl3q4luWSICJIi0uMo0WDkwMnK2t7bE90YTeJpa3U/Cjm3HQ5iwR4QB48gBl1/JdOn3dyaHG8uOOXBgFRsb65Mqef49AaXllRWpnpd0KhM3wsa5s4ku75IHPx7QCcIMhgPVAJdEIsGqjvgECMBRacU9wQgmyPKU/bYhIItHUEIqrnnwYmKVF3ZQpPM4+emX0Zzv4PKbz2D45lmk2VB0//n+NBvveXaNr6n4D8i0KrC4sChgB19aUU+QSDXerUQc23Zk2tf6avEgOD8/d0eJFV5vi95VxvBeAKKqQqfTRaPRkGSAJBinTM4nOVUjjULgkHGxDCmOBbKm2p3OXUjY9Ux33U1Es5JdMUiDVt1hXAgzImCVpP4R73d9Y2OSCGc/ZF9YXT0gwBwTJ+xXAs4FPjqdjmElUbtd74GsJcZD/T70IH4vL3o+UNpvP/8bbc87X3m/BCkTadW4pwyd9Aam3srhuwJdZBxzvjIeKDJ3uRGSkfqOsT9QRvLll1/GBz/4QQFq+XOCqByz9/RyPEQPHUF2YWs3Wb6fF4Fhdt2YXL+nz73VHzv1ZA4J3QjpKMewN0IQeIjaISqnRCTSkVZKcZdbINW6nF8sXMHkoPEV04GqfmLyrVmAKKumL3dCtt1bdjFdImH/Vt8RnjiGgrKIY/VUUgkiJvjU841rnfj/1GRIsKoe8KMGFh7+Azy8cQ4hmUEnH8e3T3wE6Ss/iN6rbyEQ8EDnX441BY507eL3wixiEYaVPJpO7Junm3Rfi7OYJ7TAmv2qMaBMmE146RvokSHsoOlSapNe4+8JTAmQRWCBoPgnWvjowW/gajLCK+ceRdTvoM85e6OGvxqiHlXIrlDiT2ERYx0/aX0CRrJmiecaRAKM+4ZGo41AvEaUCSn3ZuZ8AQan2Ztyr9pylGgyzWvaWZ9rL9sTcEP1RSsoJzcFEsnzi0k5512TlJvc7c3fWI89268mDGveS/sgwoPKGk2/c068MMiYiR5v05seWesKvCKGuzGP8Wtn70p6i/OfgB+Og8YnjuD4kRdw5vTHkBUpssspqkvXZc5lfyGAxLWABQlcjzg3cw2hVKgtgmDftHN2o9mceJVYJner2ZTW5zW5HpPVxpf1M9H5cnfSvF8PSekLZDhWGaoJAD9VxmS+ld4kbAJlcDhBS0Dt7UNvIm7G1FFE+pqD1slFeOseqrV1OA6ZLZmRlbT9wvRMsljmjiAOIqTLCXrPnka7GyPJEwRhgPn3P4Zvf+mreOnFl/HZn/4p2Vf96Z/8e7Q7LfyD//m/xz/9wv+Iz/zUT+PEqcfwlb/4j7hw8QJ+8Rd/EV/52su4dO41/OzP/gx+7dd+Db/6q78i69pv/uZv4gMffAo//MN/B//2j/9I1uunn34aC4tL+OpXvoLt7S388i//Ms6ceRvPPvssfv4XPo9r6338my//B3z6gx/Co48+jj/90y9iNBpjbn4Rn/7xH8P1a1fxO7/72/ipz3wGp049jLffPoMvfvGL+PnP/4K0d1664idk+/vNKqCmMKWqRVrSD2KM8xzbOzvodlvCBqpK3QsSeBIJYz+CQ8AiWpa50GXiXRjwttDMjnyNN88BgRTocElbQDpal/md87Pv8bqlgB5kIkpfkuR7LfaAbmsZo6tbiKMSbtMRMCUgwOc24C12UPeHKMd9hHEXRT5Ckak/lLCpK3pGCgYj3kGyDeU0x22pzHkBXHiIWisoNi8hSzJkpYPgiVUUmxmqzQLV8LoWYS2twgHnBr7ZQe51hTUalspck922MAb1VebqZcQ9ZjJOJ4CIaEKYwiKCnNzTRgJQGflGG0LTULxumuTwo0j6MPfqLCZI8xJ+3EQwfxS9K2exOEffqhxlkUIklV2zh2csOcPHy6hG1+A2VuHPB6hHJbyVAMsffA7r26fg7CwD85vwLx7G4Ltr8OqBgF5Jo4HxYAfuAqUdc5TLA5QsNHyhg+JhF999/RKOrpzA4foQquE12cNwvuHezY/n4ZSj2+7fyDRyW94dC1dkXjdM6Ru/tzNz5QIRImyd25RzU92shFkXuSHSPJd5l2vBHuarrIG2tdhu9w4gTdhQk7bS68nnaE2lzqNkAue5nJblTOQ2MMyAS2sDwG9IH93zui0Ceotf3HjkZ3+fkpCcMZDusJDPfjWLwCwCswjMIjCLwCwCswjMInDvEeDhzXNzRGGGOKRsBEEks7UW+ZmJwcwugMSUkNV3pkyPZcBUNaKgiWY0D9/lgV5ZULfY4+oG+95v95bvmABIRsbNgipScWY8YN6lj3pHl9kPQGL8hPEifkeUamGyzpUqYpEDm5KA0GTN7kHCVmfL4fUdAkiS5DPyY6xstMwl3g/BLa1q1j7BxD99AOgJNBgMJUml1e+FHPoJiHV4iJsyA9/PxH0/AIkA2Havp0baJpnB+ySoI14bZBmR9VSof4j9bA8+sjEP1TE6f69CkC2jOO1jvHZekrT0B9nZ7hl5CCYaHJF9EyCmpBl9KTJ3TMzdGkAiY4zJfX0vY8F/vKcbAaQ7dZxbAUj8TAsgsf/Ydrc+ENP+FHwWJgx533x+kb4ocjlM089AjrF39EC6PwCJcRRwzYCZ7K/b2709flFkb83PzYkHmI2RJik9NBqxGL7bl/ZBjgVNXO8noXe72E4nHu4c/zsP6/0AJMtiuNcK1ulPvRWAxJ/R/+ZdB5BYdX3qOLJz128rWfeOJrp38iZJ5KgxepmVcCllR0HV4UiAxna3DT+mRCer623Kh4kY429i5NKYxFfrIWOAJgvMvQFIdk2yQMuNj+OFi6jyHTCzuethITqwMl/wHpgUlGcpNOkfN9t49Me/iSMXvoNFt8abq6fwZv/voPeqh2Ltkhi2s0KaSVYmJ+3cISA2GY51pWD4LQCk3fudArpusd7a59gLIO2uvgogabzsa3fN1lhPACTHQfTkUSSnvopOnWLjlQ8Dh3dQZCWKhfNoBmOMvvsUsm+eF1Bf/PlukITTSnAF+Dl3Rl4DUdhEFDXVSL5kPE1hBOXdhJl1GwCJHh9GHG/ynFNZckkc8rMo67l6CEWfzKB11GxDswMhgCUARthA0Sc4yMQzvWOMDCFN0ilNdQPAtqe/6IwFyjL5iy2TGD0r13LDDqInDwANFue4cKsQZa/C+Dv7MxPtnkAS96y0p4TRqQaGr+2gjmsk1y5Kn+Gcq54fgUjfMmZctwk2XLt2FZtbW9q/uFejN44k9UMsLy3joYcemrB5+XnWs45MZvroTUOqNzOTtJ3ud34VED69mf0la5dIchmkX9gz+qz2Z4NGCiz7cA6M4FxpoT51He3Nx+CcGcDzF1GPN6XtFEglShLDacyhHG0AXgvtp1fRd97G8MtAw0/ghQHcRgvRRzp464tv449+71/qnqiqceLkMfz9v/cTWHjoUfy/v/M7OPP2eRz+8Y8AVyv0L5zBZz7zGfz117+ByxfO4Od/4efx2//X/2n6by1r8skTJ/DpT39afI2+8pWv4B//k38iz/Jbv/lbOHrsKH7iJ/4+rl29jD/8w/8bB1ZWZT67vrYun3nq4ffh+tU1/N4f/jF+6jP/AMeOHhLW48uvvIQXX3wRBP6GdRPPfOQZ/ODn/w56z35HEvn7eaBROosJ7ojMrlLsZNDrc1/nYGFhHkVGvygZaLqXUGHsCRpDYEnjw6MDgX4tMnMMA52Ahx9EKn95ZAU4PEb1MplEQ5TZAL6cM0qV/hS0h+ASZZELoIqQbg/hBy6CbozMCxFWI7j0Z/TV88sjY6O5imxwZeJ3I6wTKSLSibOqCgUyeF5xfFFJ8KMDiD8QYvDcEMO1swKqRs0uVn7sOMpzEdKLbwuA2h8M0Fw8hrx/BUVJv1cHwdxhdB9fgHN+HWk5RulxLxPBrXORAmR4qoJFdaXOP7IxVdBc53gCFrp2FE4msnYWIN+dZ3TFK4T1rrHhTzgu4fnIKhdXr19HO47QboRohGQP6rzFwgpRnmCRExGUigAGwblApAHrYiyf1/zEMVTna4zXthAdXUF5YU33kChRlCnKI/PIG2P0n/8O6mAO/kMRGm4Lo9M91MfaePPsGZxwjmGls4Ay2ZC+RsCZ81HUOQJk6+94/zZZi8iUu4EVOj3flOwyhQNn6KLfG6C72haFAfFG4rmGAKUASBado0QlD6c+uYhSgKCEpL3Mp7vdzqhgINUBdHTI55iX7kk4cCphFPn0qSsCXLqyiVHpwwtb0p67YNbdfurd/d0MQLq7OM3+ahaBWQRmEZhFYBaBWQRmEZhF4G4jIAmWCoGfII56iPxUKhF54JJTjwUs5PyoFcUigWCrrnggMz4NwspwQoReC42oDd8LJRl0u/TCuwYg8bDIA5Nhg9yY8NiPYXC3oXqnf7cfgEQvi15vWyQhrIwdP6sRx8IgmfZo2lv9azTVjdzROwWQJpJoTFYa6Qke9pkM2On11NjdyLKRRbW4tCRVhjwcW28kfq8yZi4WFxeMP5EaC99N/IUFRQbSkBJ2rH7UhA3bkkyjcdlCMh6gTDc1IVLXAvYQZKH0nPxPkkpkz6kmejFgFWgOv+GifewUkq1r8J0chXRKRyXnRgOVl5DyVH7WEnZ2epqQ4+ebzntHAEkAHncvgGR0sZjQI1vkjgm2CjcxkKYBJCtraBl1kkvjvfkt8SBg/2CCkFJVor/veZJYabZa6HZYWa9AqmW32GQkk4iMD5kt+npnDCSR9TP9htfu9/sSWwvkWV8vJiz5mRvrGyorYgAnvpeApAUp5e8saHq3HeidDs53gYEkH/0Okw+TRMMtGEgPEkC63/u9j3Df9FYB+Tl2Sx1HhJDKrEI5UkmX5nwDlVvIGJc8pngGUJpKK3qZJ5LeO1loNGFjPfpuea9Ti9LNvgUmmWe8PmxCb9erZSLQJpdm/2XyUfJzkrQ0c1DlIM9qtP/r0zi+0MURv8az2ymqb38c+fUBirwHuJw36TWmLDuR6aSMjRh/O7K2Mh+redBbVSAzGabgmgIzNhDqT3hzsE126xZebPp8uxJzNqGp0mFkVykLRuTOFpfhzjkYv3kW7ieXUIZDfPLwGXxnnODsX70P+ZnzAqgFlNRh1bWMY3M3kzGt/hCx34XvR+KLxs+RIn9Jd6oXhBZJ7Gbl7K1bZxs7R98S4GHymGAj75mMiUTZYxomvaGATICgA2+ujbI3ljVGtj4GcJAEsAGQbmQ18f3GYkM+o/mhk0heUxZila6DoGPjgwsoox4qL0EwXkXpD1Fdo9zfRW21fTZCykBSAMkuqCLBZiSPCExM94yJZLDxteNaxnHEYhBNoms/IcB09uxZKTR47PHHhTnMz7DtZWVNJfEvDA5P1hoLGOn8vuupebs5Yb/1X1jNTBLTi+omsHEvC9buf2zhDEOX1dsYpWMEpw4gXAiQt6/Av3oQ7qUccbAApIOJzxJ7VnDkKPwjIYYvnhPgYu6Dj2DoraH/l33ErSXEnQDB4zEqP0f5Zo1isG5YLVxCC5QEVCrA95oY9UcIfuAwwlETw++el720eCsK857roiN+SIcOH5Sx7KysoLx2RZl1UqTCPq6MWwLmFQhWhvC8GFfOv47DR46Z+a5GHS3h1W88hxdeeBGf//nPSVsKSBuoVPS5s+fwvo99At58iOrIGtIvDwxzfC+T8sZ2EnCN+wPxQORSFmF76Ivs3crKkkiZiT+qUIwMcD+BX2XW0j2XOSHIc8meSD9JnrV2EcYL8I7M49iHXsTV8x9GebrAcP0KGgvLKDauGJCPY01ZmdJX+bGZi1EVYf5jh4BhjXJ7E+l4h9xPRN3DGPXX0Tx1GIM3zyPyfSTpWKR/KelHJo4Uu3F95f6W8zVB9ioAyjbcjznof7tAvbkukn2cg+JTx5Geu07dSWVPcj6P5lBlOyK3WZYs1HHROHUU+flLyJALWKXgTA7f88U704KOk5lECPm6hk02lgTPyD7SajuJ140AUk4lB7KMa7KqSmXLx01ktYsrV66h3YgR+g4akQeqXlNGj3tcghJe86C0WD2+LuC86zfhc9+YXFfGlB8KsypLc5kj+PyUBqzKDGkyAE4eQL64juzZBKMkQ17XGKxdxHZvLOy2KojxoccfkzmkSHvChhbvvbJEGKtc6C3H9O0mi1v9fJ+9lew/+b8iEC8zPyKrrIkKhYwNxkvXT42xxpuBZtGT6c/3cRhle0mfZX8niJgnunYYpq/1BKyp4EGZxrqJi5c3UbIvwRTs3faUfC+BusVy/z/8739wH492fx8+e/csArMIzCIwi8AsArMIzCIwi8Df3gh4LmXsdtCMcqbvUJHNYZOaU49NcGkXQJKjiUqHUcvb+Bm4tYdWs4s47KAqpu2M98bv3drYavLa+COZpIZ+0iRj9Z423H4AUrPRkAMXE/kih2ZAF7J6KO/VarUncmK2Kl0P5pqosHJz7xRAUpmg6dZQUJBJUcrh7DJANKW2tLRk9OA9+b2V2ON1+BxkTsVxPMUg2b+l9wOQgoePYbu/jezNC1o9zcRqXYtpuCS8LLRZMSEYIh2kGPcTNNtNeE0XCFim2AAKJpNY1Vlic3tDuoga1EIqJxfmF7C1vWVAM3Ogd5w7M5AeMIAkEnbWF0MeVPt6cOgI0ssXhQG4vr4ulYxWCosxIXhEoO9BA0gWXLRV4ZsbG9J3pJLVcaQqnnJ6ts/yXq0kGRPG0z5dNlEqfU5ARMu+enBD+G4SnA/u081M9b0GkB70A93L9Q2Dh/2Y8xvns9CL4WY+ets9hJGPIPbhhky4aAJc5vxKpbgcq+B3o4/PlFyd5Oem7mk6h3fj70DzciZ/RE7LACo3MHv2zmjUdFWQg3Ow5yjok45SjJMM8z/4KJpujKzTQ39rhPT5PpphJYku+h2EjcAASOL8I74YKmVHXzyVydSXPgETYRPAgIbsTikFHbuJRyPPx3Tp7abeaR8kczErY7d77ak3SwbOk+ISYSBIZbUm4qqFVYQPxRgf/Tqq1x/G9guvoawySd7JFcyz2Cp84iBSHQ8Hod9EI5oTGSxhqrJ6ngk/wzzhfGYBEX14rbC30bB/txdgm07C7uZqp0Io35o0oqwcDuj3QubJHKr+9Vt0FjNOb0B7pMTB3I/bXEX0wRDjr1O+z+yNGqtoPNVG5Wbm411knfPwr57E+NuGgXQPANI0eCNzKHOWDKhhbJIhnOf0PjFSoMYPy67vXBe4nnCtYzEImc+UPWPxylNPPYmFxUWkSYowVOlWe32VGw2kP/L9lqVs16U7Dff7nV9vfv/egFVeLjK042QbwYlVeA0X6ZkR4kMLCLdqBOxrZm4gEy36wSVgp4nk1fNShEHApPHIPLae34B/IMb8qTkU8SZGLySoioGAAV7jEJBdR5aSjVMhHacoEwJALhrHjqIcVQjRk32JMNiqCnmRIaZfjRRE5OAepjh8GdlXWeBimdu1sBXdgD45lDElmNmCfzQWiUMWgTjtJUQnWnj9zTfw1//6L/DUY0fx5FNPqfSxCynGkL0X1/+wBa+zgOihJobfPC1FJWy32704jAn40DuFIEhBz5iwg3EcYXThsnhdRiEBnYJcGOPrMj2T6t5RJcAUhJog+SzM4f6KIFnQxmicYFz4mHuGsokOiu84qCiR+MgcBq+cRpUrOOL6HQEdnDoTYKoZdpEdmEPxsTfQGj+C4MoC0svbKJN1hHEbGZnvH13F+NUh/GwLSZJKzMmK5AixjH4pjCP7Lq9Q+fMotjcQPnwIYe3DW/RQnLs0GUe6/yAopvsPASl8emrtsl/FXy5P4YfGf87sI8kWst51bnsV9YhglM4TMpdP5Fh1oy+ypxNZ0am5y/zMIUOSctJZJtcVhqHjYZgW2NzeQbfVQBR4CDyuG5TZKxQ0p1Tt0eMohwWK7SvKAAsa8OgN5gVAQZ9PFmY4KHL66hGoitQ/KR3LHtg7eBDBQoDBaxfx/AsvoMrHiMJYfFXjuCEyid1uR69XFyK7zflIWekhnKCLOtu6l93Avf8tPZ44z6WlAEn9Xg+Ndgd+RIDMepWaGd8ASLsryFTBxL1/stkfKHgkxQXctxTjCXuVI4NQnnqYVihqnq5buHClL32hKLUgY8ZAekfBn71pFoFZBGYRmEVgFoFZBGYRmEXgvYiAQj8JwmAgAFLoZahL6nar9rlS8M1LOfmarneYuGeiwhcdZx72CCShrNBsdNGM50RezFYK7x47d30oeNX94YU7R0UOYFMvSeoY9oqyHO5gqv49CPh+ABKZRqxAHY9GIkXGw++08TMZPRYssokifrUVwZJEvQ8JO+ufIB4cBowhgMQEBe/HGrUzUcCEAkEtnoMZd/4NGSf2kM1DEWVv5hfmJ0CPlZu6UxbDsljGhoEkFX2UcEIt7JTmynH0yj6Styk1UohHAQ+p84sLiELKHqlUUeCEGG2PkYwTNLsxgmaoh/MgQrS8jMHFswg9H+M0wc5gR2RSeOC3IAYNimlGLtXaRjqOz/ZeMpAsQGo9KCSOTKI3VlEn1Oivce3aNQPYkdmjjCDGzfpPPUgGkq1o57hjIoLeWHZMM2nBPtOgkbRhOFH6cKe/M/EpY9szoUmpQvZFSYQRTJDklko6PsjX/SY43417+15L2L0b9/yuXUM8x+iBoSsRGUis9GbikeXjo40hGlEMv83kKivKyTbUCncxea+LCdvIQCxWrErN3+Wl4MRNINKND8E/CGk0TmoDE2wq72ZWvD3F47aTK1tFpRZD14fvhBjs9JGmOeJWgLgTY5SOELQOIWhEGFw4K3J9cdiAF3lASLMP9RCRxF9N5pH6gYjMm61MNx94I4BSuASQtIBdn08BJJs0v/ERJ+ut/LEmSAlKSRLMPtQUUGLbw9FSfgWGRfaUXiQ1WCHvxgsovBz9629JqFkpT9kpFhQQ2FIvM71HsjJE4g8Bmo02orAjCWjZC1RkEitTgDFV9sLuDkE9rGSFn2pMbaFdB5K9ABIlpSSOhj2hbGVT9W+9EgUI0gQgcgKHu69bzT+2TeTOzP25jYPwV0Jk58+ZNzNGPtzogMiuERzwD4XwV2oUF0pkly8qEGO1wW4zoCQehgnO/m77opUxtQUQuizoXMmfWVlEASMNEEeWi3jMGWCJz8y17q233hJA6fjx48Le4HOxsIXzMvcX3J/Qj5Gedco0NqzBqee/3Xxwv/PrzSDV3v0exw7ltpKshywfqzRYVaL94ffDueQhHA8mfllMqvv/RYjq5Tkxm3ciAi4hvEcT1Fsd+G6AoJ2gyApkbxQCaPiVD4QenGSEwaAnfbdw2vDybcRhBC9wkMs+whWQQUZgOIcq3ZDiGitD3PqhY3j0yAt4/cVnkJ+9gCzPEPihMu8WVpBsbCB0SxRoIzoxh+Sts/DCJvxDS4iOu/jal19E/cY2nvnoU8J2ZpEOi0bCkB4rumayr7BfcG9EEFDazrCDb9U+0peEyVSi0WojSTO4BCi8OfQ2r8tbuu1IwCOmwndnCM4ZOjeyT+mIVCYTP48ynpQGc0sXTg5k8/PonTmN5twKiqQH59AykvNXEDZa8E51kZ05J+Ab2YBu0EVV5CgpyUsZuByIPnYQTz70mnjaXLj6Q8heGcj5xHcLOO0u/A/7qKgYGQHl9RGK4Q4Cvw3Xm0fZqJBevY4yGYrUMgH3YO4QIp8SmwXKIEZ0YknYRNxvUKZO5TdD8Wjii3EkSMI5j7FWRh79SceI40iuy32uZVXrnOHAXzmMelPZPjpUdE+r/6dfzYhV3G1yvpK/VuYMwTkDIO0KQhA5jMXnaTQYYq7ThOuUKAhemIbmUhLMHUGZlsI4svKolLCLHzqO/Mq2FFRR7s4J5oEgBMb0rsyQZPSp1HOFsLbiJXz9a3+O5aUVPPLoowJmcd6Svs2ChzKVdm81Y4mLym6TpteCQ8nJibfZ7WaJd/5zrw5Rux7KfCRngGyYyRmhNdeC47OfEuBhtCvUXGf3FBa+WwAS20pHgTtV8CEShATmyMSt6NMaIy9DfOf0FQRxB7UbCgA7A5DeefvP3jmLwCwCswjMIjCLwCwCswjMIvC9jIAUT8sxEL6bIA5yRH4C10lEB5sHRwWQpNZX70yqOanlrRV+NNbW9D2TREyElYiCGM14QWTsUGlyaC+AJLWtern7fF6bVNkrraJV3JLs+hsOIFG7niAcK4cpRWYrgAni0KiX8hBM3jAhMEnciEm7SsrcL4BkATg5pBaFSVYBO5QiG452JaNqlZPjoZGJvuaHTqFs9rD1eorkzEXkWWLMll3RzpdEgmEV3LGJ2QerSszih7cCkBYXEAYhsiRBr7cjPYb4IA/pBJIOLK8gGY+BwkWV1UgGCaJGhNZijMIpjMQQjdK7qNMtSVJvbG6gqFnxWojkCBOcfDYm3giIMZkm1dqUtnPwngJI00y68MBhFBusaFVZI95ckibCBLNjjHFh4o/SeROvmAcoYWcpc0yODEcjDPr9ia4RWSW8D/ZvvggQMa5kIUni3XiUMe5ktrFvsQ8KG0WSWzMG0oPwQLrPKffdfbv0TUgSjisL1wwmafncjbApAFKZ0PfBQaMTw2uGKKocJSWG6FHGNWiCKWhCyMrHCEtGwJVdAGnCsJF83a68k8gQySDy9HqUDpuARyYBKL83K5ZlwpBFR/kfBAJ6cf6hmTvnoLAZovaZcC5N4tFH5DQkqTcaJFLBHsQO4mYkY5bST8IoNf4Y8nFyE+YZpz5e2AMOUBomkH0uYSJNAV+2sew6uwdA4jxqri0xM55Uu7pqu4AeQ6UsIk3G2SISle8p0R+uozReqtLRAgAAIABJREFUVa6vgJrKbxJAUpCfoWNStsjp9xSg21mE7ypLUjcDRhbN3LQwsqZ2CfL9xC9kAlPv6Y83AkkCQFCmy3yE/J5ygwQp3VrZF1OefQIwGf8p9i36VN3uJfEyni+AVuFrm5FZyb0T24KSqwbh82JZs+tiKEwECyDdeQ9kf2vg0Sn8xErICQg42efo3kf/kU2sMk4sUGEf4xxL0IiJTRtzAg5vvvUmtjY3lYkQtuDEXTz96BF5D9dH+twxyS8AEqXs7N5tH4TofgEkkVC0/cECabs/kN8UFQueKE+bSZ/zPRet9z2CqnRRX69Rj9f0Ucloefo4Rt++rKBjMIf4Qw089fC38HruYvvcAiciLMwtwy1j1AQOhh1kdSJMpd5LWxhsnsXB9z+FYu0q6poSXQrYsfAnr0LpS+Eji8iuJqg2rum85rpoPHES2eMvIn7r4xh86/QEyON+L144inxwhVMc8oKMnY5IprW6SxinFZonFuEMHBTbV5GlibI0jSSsgDaG9WH3CrL3MnKEAmoQGOUT+01Uqe4V5L+ZTjcAUthsKuArwLyPNHfQ2+6j027IHOG5LOZQTyqZXyoFEUViUVAGyhu6UldGIJzAQp0VGG+naK6egJtuoNntoKgIiYyQZCkG4z7Cjx/G+MWLClKRLO5E8LmHaR5FY2UB+cVLiJ85ioeWn8fmKMWVjQ8hfR1Ah/HO4VzdRPORVeSXB2g9sYTkbILx+iUkYwfRgQOIFwOkb63Dq0bwAh9hTDlLAjAeKuTISwL4ZBsJV0QAGxm7NkbhAvLRuoCn1kNMWd2e7HlDP5D1iqC5jn1PFGJlnvEialka2UjROJ2a55SWpAC+wY4MgKRqpTruoyiWPb7IRNMTUt7jISmBtbV1hB73rl14boU8TxCQ+UM2WZEjXDyOfJSjTtYEzHbMvjFoH0SV9gTc4YcHK4cRnYox+uYakuE6slxZTGzftG6jzIa4ePYN7Ozs4JOf/EFkmQJGAk5SEi/bgR/EiCPGSIu7apE+5HIaP1AAKfAX5KRa51uyxrL/jAdDiXmz3ZKYc30SqVcyWCeRNYUH93IAvUlOz+4Q+KTWx2pqvqbsoHjP6R4nZ6Fb0MDV9R0MUsoeNgTAm9Lfve1a805+MfNAeidRm71nFoFZBGYRmEVgFoFZBGYRmEXg9hFg8t7qfPPg7WYIgwRxyIrKTA4/rLpTSZZpAImVc5TP0Uo6Hji1UpmbYVau+WgEXTQa3QmAtFv4pcknh4mVdwNAkj28M6nSFYDBJFCkqv0OCaDvRdfYj4HESl97ME2zTMAAAkaWGcT7j+JIPJFYCWzZVdaPggfF+2EgMQEhfgcOBLAST48sw9bW9sSbg5/Ln1OKTBJgNRB/8iBOHP8WXn31Yez8f5eR02vAGF7T16nTaU+kmO4Y5zsCSMDS0qK0ISVIyIgqykL07SnNwuTS6vISnNITzyMymBpzDTS6MZJqrEylkodv1b4P/RDjJMHW9qYwGWwyhPdKTyUm3OhHRW8gJkZs3yELjICe9FctO59U/LJ9GTtWBfOf9Y7gX+3vgaTm01vb2+L7YxOC0x5IcgBlG7ku2h9+H4Yvn0VRZPL3fP40SSYygnxfo9mUvsIKZZU3dB+oB5KVmiNYRRlG2x859lhdTTBxUsVvxun29jbY161kI5+DQGm7peyPPfKZ+2Ug73MQ73f5fTzi7/PTbT6JcyhBDpUntKw/ysj8bQeQXCbwJWEvGj+mOIHzkU83cKCoMdoZoxyXCKMI0VwMN6LZe4aiZnLWV6DHmGFrIbfWGau0jMZ4F2TSlYz/zTmAIIJ19iBcIviEuZ68L14UXxz7UtPs3eWQ1fb0XPNKB+PBGKNkKImrVqclLAOPMjoeH6UUQ3Suk/xfXdQoUwJOQxmrQRyAlggsy2Cyi2iaTdRP+zRNdziD59zUB6cwhtv2T1sSYgTJzDNp/JWNZF8GWJP47sJvwhpj6QjBojrH1s41YVIxe8qIig+Kp5J8ZHmWTIyLZ6IrAJuLEAtzK0BN4EWr7BXbsWCd9W0TqGz3OXzSDMgS0p+xdEXmDOvLOHXnAkAZuTy34vhSphLBI1uZrobq1h/DMJtkX8TvjQHVVH+Q62iP0mIGhx4o3PeQl8VGs8DkVISnCFNSlCM3zOuos+TdvQyUdsOEJcyTyX7HeoRpkY+dgy3zyLJ5+PecfwnUs2CCclRcZ5KEUnAES2Jcnt9B93ITRw60jJyiJoz1n3oh2YKWO93//c6v1pNJt3km6Wv2fNIz6PciAIcZ95Rko9RevAxntQkUDrLzF7UQih5LZMfEy6jyHrzOIrqf/g5+JK7x5b/+Ov7kueeQV8APfeIT6H7g4/CHY2TnHsPSwjdwbuM4oisH4e704XTnUPQ3UOdjAdXKvEAUx/BXD6HczuE9FkqfHr94Rr2PHDIRgPmPP4JsPUH/zdOyN7AgK73CKHkn0sGZMoj5XD4ZHnkqjB6urwIyE/BgHyNjkfOJSBBXAihxvbAysGxrBR8yBcXJgFtdRn754iSpL3OZAKAc85T55ewk2DmCqIGNzR4hVGnvMKB0MOEV44ZKTx8jx0ZwReTCCqAalkjTDGUYoy7IFApkbacHTEXXl2YX4+FV9MebcJwSrWcew+D57wJegOiRA8jPj+EnPbS7D2H+iSNIXr2C6PHj2HLOwC+WMNdZxujsCFU7wPZgG3jzgoAno3EGf/EIvDxFlQ9RVB66S4cRxQGKwRVUNeNANWOypHw5uyDooBivS9+IjxxFcumiBNY46MnYjNqHkY/XRGaTyf4qG6q/kAGDfPHKUz8+6Z7cq5pp0kroyUwg4BtjR9DOeFhmOwrYCYbA1pgGJHS877IKdX2sSjJZQpQIsba+gTgO0Yg9cB3N0h2VAxXgHojmj6POUtQZVQLo+WNBLlWWIKDo8cOjDhqn2hi/uYXRDkHPVPpUmhZ4dfMaxqdJ7wLSLMEP//CnxGuJwHsUt3RO9UK4tUrsMcjsu9I3jV/p3c1v7+yvvDpAzQKFKhEgT4qP8hrD7aF4pDqxh4qFZFybRLBP527L+tnPg+7Od6Vgqr0i1wv1B1aJVlljZE9H8NCXorx2t40SAb57YROOR68mXZcexGsGID2IqM6uOYvALAKzCMwiMIvALAKzCHw/R8AASBICnq3rHFGYoxnTADtFXY0pCqC/NNvkaS6RgjVMIgXC7NCNMytfqfrRRKe9aAAk48cwVfGtG/d7SaDcuqE0p3BrAIn3dicJj+9F0+8HING8modEMowoecLqYAEiqHfuB6BJNr1syFRSM11NDL1rABILJQ04QuCI8SIDZ31jQw5jNjnBBAmBCQVVakSnjsM7kmJ4Cdh84TsCalgEhADYysqyPI9ln9wp1tMeSKPhQA/TIu0ALC8tTZJVw9FQjKvpYSRAV1FgqbUgSQ23oBm1hzqqUAc1vFBNh0USzQ3Q8BtSBU/vIyY4eW8ij+Q4OLCyMgFaNtY3dg/ABiy7PYDEttDEwYMCkCyQxUry6MRxjM68LYki9hMCXUwo2X7Byk8CNkwcibwXGWWsrn2QDCTODsbUfWNjYwqwreW+5ufmJDFmvbTYr20f16SLHp7ZB+mfJcw70w8FSHFUFuhByaDcb4Lz3ZhDvp8l7Kxk54QxKukd6qBBPDlEXq2A+Iyw37uRi0aH8m8qHWUTbBYUsu2xy0KaaqFdfMAk7SqUBJAkiSfQAtzKytqw7wFOND9VtT/tP6QIVSDm6R5Gm0OMRgORrGt2mpIo5NwjQDfBI1a4SxG6K/ORgDF5DTd3MBwMkGQJ/ChAe+Uk3HLDEH0NsDbFPJKxYGs5rJybecS7AyN2eT2a+Jpe0XevMAHgRGlJ5alEBskAvJoYq+BRKqsYY2e0jqJKEIQxxslYgDORNiWARJnbQtlIgQ+Ztyj1tzi/iqpg9b8CSPYfP0SAUylIMfdkHtpfOCieHlbFzjOFKLfjMnOO4SfXua4FZUbvmgIV5bGqCnEzlip1N2zAjxeAfE0S5i4RCSZ9JdNsX7sgGllttUsQLZekYU1Q0OyRBFCStxGA0qSq7Hfk/1nmD9dR3TPd6WU9EZV5OxUP8yY7v7NtptlT0raTnynYJkUQU3slAkYsGrFMCDtPEwhbWy1w7YXreP8hro27novCfDbs5+8ZgKQPc5OUH3+cJCNhR4l0o9wn2W4l6ngZ/qEYcTvC+NWzcKMFHcd+jPDYCvLLQ0QfjfGBE9/GgWyEf/P7v4u+kRZLHB+f/pn/Fh4CvPHWMcwduwJsfgSbz2/BwzaCuRXkZDX0rolHkrSi10K93BSQp4pqAYTzt8co+9e1MMd1Ea4eRbK+gzrbnkjbydose2b2T+67Q7lX9ievUv+YnIArmV+URfNdJGkuIEUYUmIwE8CGRUZc78lA8ecPIt+6LIwifq5lgbiNVVTja3CCDuqcTOEaHpnnJa/vCwdHyrpYbEOmWpJju0+fnxiRT9aTB98AHiUBcBbZCKuQPksO0nGObDCWLh0udBHTjyotME5SuT/uYYqC8sEbQEBmToX23AnkY853bXhPxKiHQPHGGjqNZXQOnkB6dQuJFyErcnTjLsqwxoW3X0XYPADPa+Lw0rwAJHzWtbUrWFpewtW1HqKHjsLtlajHlxEGDgJ66Xky08BxI1Un6C4g36D3UY3okRMYv3lePIS0H3FOIs5C5j/ZWy1to6RnfDOV9dcIGwKkqW+SGcsG1LMyyHoB/r0yLIOTR5Cc2xCgKyTILnPFjQCSNATyskIYKEjJfkJGJCXbstzBTn+AxZWDKMsBymKENOlJX+GV4rgjfkUeVSCmwAw717CPBcc7yM9cEUDDrRU0ysIOyu0r8j2lhl9fW8fJdkMKrAgUNtsLyJIxosgXzySRcYzmhIXE/afjx6iKTIAunmnsvm/S596NDdPUNbyKWhl6HpL9pEfpRAfJViYKAtFCjNIthIW0B9gx66jIp1pgzY6L/e5xwkTSNhPc0MwdClTtAkgiS+tGAmiOkhTtuQaKCjh9bgNhYw4p23UGIO0X8dnvZxGYRWAWgVkEZhGYRWAWgVkE/kZE4IYKbVXkp5QQqx6HcJ0RqAKgTCQmvggoWNkKV5Jj9ECQ449hZqjvhAOH2vF1gOXFQyhyqUuTAyRfrBTjoUsSxPt4AOwXp/0YAvsliPe7/v3+3noYDIdMMI70oCisFRfNZgOtVlsSMiIdIwfsQlhITKIzoaNJoUq8h5rNliTy+DvLUlKWCQ/FLra3tiQ5p0kpTU51ul3EUaQHLMbcVPHae2B1MttB7kF+7woLx1azqlyHI0AAkwoCGBKcYJLGJPnIKFGjbj3I8ec02JVkimln6+Nkn0cTQmQzMaGnXjcDxmg4nFQa8xE6zQ78kBJ+oSTQLl+6LLJzUv3O9/cqRI0QjXYDncU5kR8ZZ2ORKRnTe8QNEUUNMWkmGMfYagW1emwwgd2dm5t4Nl2/fl19lgJfgDS2AZlXrNJmAoH3aquH1XegFLkPJk0JIk1L3xEAJJAmfZ6yLobhRaCL7SYgoReAwAs/izHkoZsvxr/R7MAT53qyNMhQMtKMVnLJ+A5JhXAYCtDIr9oGuz33gQJIph3XN9ZNv1SmFmVXFilLR08Fy6ph0a8BRdlXGROpMGd9clmKjJ1lelnj9ppyQvOUobHeIuzau4f++x2f+73/fuePu5mfptvH9RtiIF65TRSVjzzZQpWPxPD+lVdextNPP41ud076Ivshx9h/zi/L/9mt5LUMIJWSs/EnuMME6XioclKN+VUEzrYk+SVBS8BC5lYFHpjc5DhTGUczGMg6tPJuUvVdoXCVcUPPDkc8+9TfQ1k4NJWPRKqI8eb6J/1TzOGpu+cg8EL0N3soMSf3E3YiVJ5KQ/FaKoNZ80/1cwwgYVXNmBAUz5UkQ5EWaJw4CVy9jihuAKELoURIdsr4Z0yxIKXCXYebPreSdpQZY5+ZbzVrNu89CCNUuXpccP6RenvNb+qcaIAHfs/IcT2R9YVzphBsDEPIAjySPSux2buM2s0lmc/24BDNKFUnvlAsfLBsIK79NSKfRRHz8MEEpxYl6LKlUnqMGz/PSkNJFTd9VcIFlMmmpOjIBgrJXqq4jujcSKCK8yznes4pkuQOYjjIhS3FNZZfCRBx/cjT3ABVHmq/jXJEHxDtQ/zXiJsiQSSgCfuYx/XQR1UXKuXH/sP2Yd8zFfi6IVLQRvoJ+66wRAKUZSbXpcQXwQIre/dejWH2a+4n2B9kPyd+Lx6ysIvnv/YcnnrkoMi7sk3tGkOAxgL9dr7+nt4/O5cGdyJyuMuQd+C1V6WIyVsIEbQCDN88g8ojG6kPzwsQrByEPx+geOJ5PN0K0UxT/MUf/g6SdIyI12618F/+9OfRdyJ84/RBNOpFuBsx0is7yNINVARlojnxILRzDqW84DUQrIaosxpeW5lH6empdUvu2SAwNmAmecx9hHiFlTWik8cQrAZIvrWtoNce71GVpKuL1Iz7myMfP3IcyVvntRvy426UEbPrpwE6d4FH3cdzj6jFGx5KeFhbJ+BFaeI20SwTcwW0iIe6lYdsVGA0GLM0B1E7RNiO4Qb0o2Jfr7C+NRI525YU9owwTPuIG5EwMrM0A4IusNBCa7WF7LXLqEcV+Igp59VygEYnFJVIRA6yEtjYHCMrHDzxd59Gvj1AsbaD8WgHvWGJJC0RPbmCg84CRpfPoyZAhlL8MimVLJ45ZK65MZyKe/IaXmsF5eDqFKhrwV3zlQwemaOsfKcPRxhYul7oy4z5KYBfmZXKfrPSdPGjJ5C8qf2Cnjl3BpBKuWfZ03ENojxdRalDD+O8xtx8LP4/m1vn4biV/F7mIgLzlAntLqrTGllock7Q/aXbXEJwMkb2xkWdJ2XOrOC0l1H0rsgcPSobeP3c63jswALanbaC9n6sZ0THQ9xomKKx3f2YGy2iynoTUMb2TgtevtvzBGVjdR+uTUf2rld6CJJQJBgbSzH8loe8zGQO9gwriBKEImU6NTbk3qfYxre71+nxxLVKlkCuQQ6LUfQcJNt2NqwXCAibFBF6gzHyfIylAwewsT2C50UyNh7Ua8ZAelCRnV13FoFZBGYRmEVgFoFZBGYR+H6OgGQ4be2srcTmAWEI1x2h1cjgOpkkllj1aCuDJdlEHXHR8r8VgMR3BJjvHhA5Dxb0ioSDSG/QXFtBFLJNbPLwnTTD3SRo38l136333A2AJAdYgiKUz6hq0Rin3rgCK9Sz1wM9QRkCRap5T+Nkfc/9AEisxpZril+RenBQ1kaSgCYITFJThsQCWlJZPuUxReBkNBqaKlmVVmF17PzCvFzTglD2elJZbqrZ+TNWj1oAiUCbVLuTCeAA8wuL6i8gxrxAvz8QsIUHZSa+io0cKweX0V3povZqkxh1TFU4vZUIepXyPIznTm8HcSOWSk3GbuXAAYmnZcNQuo++QsIU8DTOAmwElBXUGPH5NP56KKeXEvXXyaxhmjcZJ/IMcRRPADwCTGQG8XNYNWylbVzHx9ramvxMvCaMZ4UwA1wCZfzMXJIHVpaIcbD4ENuFLDYm/1RKRSX1bGW6SDg9QAYSm5LtsLPT0wO68b1in11YXNxTNc77trFmO7KfW/klxrHRaKLdbslzTDT22ysIjsQYv/r27pD82wwghV045VAApDIMkW2zUvkuAaSpxOq7NX896OtIEn6SgNtlxKhcmlb3iwQUPTIIIBQuktwHFtrwtjYEPOYcK0b2lFESX61KxqswEWSesswhK1anvkjiIeRqAYRLIEIGlX6uBbaYeCLoaWUFRfGpciURxfcMegNJkjYfPgZn/bokOAtJMqrfDxNcWj6hs58RF0MloAPXVF/8cKqiRi1g0TLy/hUBpe0cKwCPqwwdYcUYto7XWUU5uqbPJ1KVvJ4nC7X8TU3fMSb31DdjwhixkoF8pyjoaCJ+AtYZdrDM26ZPiV8UE8s+k66prtvC3mLGucB274p4inBPkOapAC0E4sm24j+bdxXIiuuDH6PdmEPExLtJovP+OK/z9wQyWNxALykmaS2gw4S1VTt0g0WUO+vquUJ2Ua5tyQIDzq8Eish8oKxUjUKAHs2vKuhDKbuJXh+7IbOQ8lXXMP6O66PIpnL9qAoB3Mi4pq0b51j2OVuAQeBF2pPzLeURTVJTwT2VEvU8+sNQ4klZ2S77391Rxx7IUOTY4Rix6x/ZLFyDWMDwyrdexdLiAk6ePDFhipKJzDmc/cr+7QO5sTtddGr+l9E6nfitHYQnjiG7tC7rpsv1v+C6zO6rQCyTxs0PH0EWbuB9x8/jROzh/LN/jZe+9TJaLvDQUx/AU898Ehd6Y/zZpR3MD55Gs7dCNAP55ppINuo/s96Z8c72jQ4fRb4+RHCkjWA5wuC5t3aZKbd4pnrCcLPFNxAGUXiqifSNPqqEnodTLDgBfTzjobULsE9fOjhwGPl1+jxN7AhvH02OjbrQAiBLoBHfMjJjOG95AiT1BwM04xA+KjSiAIPBCHHYFD+3cT9FkVVSEBW1PVReiYwAqwPEIf09a/THFZI0w3K3DcfRsej79EPLVXosiOFz/McHMN68gLSfiT+aF6+gFScoKUPmlzLPl5xPwmO45myj24qx0GgB164hyQucvbwlhRdHP34K8fUM494lNOIQceCh5rgTzyPOYwa0Zoz8hjKybvW63V5Dfs6JQqUo9TXlqSf/rW3KSYcSfvoiuLiKcnDNcI406Cyku5WEHc9bHG+qPEAGUiCyZ/SoojVgu5GLNODm5jk4HoEizvt8Vg9e0EV3/hjqdH0CIDV/4CEp7hu9dA3efBvFdk/Gfzbuo6wcuI15jDYuYDweoXr8AF79k5fxgcdW0e10RRK6DBfgjDfRarWQF7UwTqfZ4QKu0P/IsHpsSB+UFxLvncUGBqeXed4rfYRJjJ1+imgeCFoesjKTOZ1qBeLHJwdS9aya3Ovd7iunAFjdW2gxA1tS13WuLWbyd3ykpYfzV/uoQElteiKRtUu56TbSTIHgB/GaAUgPIqqza84iMIvALAKzCMwiMIvALALf5xGwuty2YpaHD8oGOU4qZrdRmCAMeJgj40TlTkyG+gamg82CGDBKKoZ9tBoLCPxYpDeYseO5QhgJ1rPgPgEkJrTuJG91vwyC++0e0wBS1ppHsXblBgaSJszJViHQYZk5lI/o7+zs8d5hBXC325GEFeUi+OJB/34AJHt/ygYD+jt98UIQOQrjj8TPJIikh2Etc5+Wx7HeTZS82zUaBlYPHtwV6bEV65KUNEdpJjhdmmDTVN0TBtKNANLCwhKCSJlPvD9WxPMeiywTMKnhxGi2YnQWOwgiHq4rue/Qo3+AGthSooXJzvW1DUnoiqxS5ElF9eL8giTCrHfA1atXJ0CZsIk8D8vLy1KxzkSl9ZzYlUbU/p6kKSh/x/bgi+OKyUsytwRUqWsBsQgqEaBSLymVeaN5uUjqGQBGpK9okk3QrMnK2Gt6TdMZrewb/1P8HjxlA7KN+JVtoL4yCkg+SACJSVSCRwT1LO+Nz0HJE7Lr9B6njei1sp/Py6SUSEzJoZoVzRDQSRIm0reNF8T8IZWteg9e9zt/3A3Avad96CdHxgqBxspDkQ6lHe+GgcTEFL0o3qtYvaPm2c1bTt4+Lavm0BhIy3l17aHPRklGRwuj3lU0GxHCKERWZ3B8D15IdgjhGmWYsG+p9wHnD8tGUrk6SfWYQbULHtk8qsqQlfScYP+VeY//KC3lok4qYQ2x30eNAK2VI3BqymM64v+j/V4BaPVnsklGZadUIn/GR9JrT1LETOQKVszEvlE8M48ucyAxDgHlKwTHj4q/izyDKcwQlTOpjGfI1KC7rl0EDVZXbyHP6BNBT5NIKqbTIlF5H+vdIBXVmoTkPSsnSdmaBIWC1gq8ui+G9I7vYFyOUHs5dgbr4oGk8y0LUPiVwBTfyySdot4EkGTec3w0G3MI3IawkASMJ9BGIM2oQQkLSsAWztnK/qy8efgPtTD89jk43WX4Gb0kdP7zQwI4Gmf2AfGRMSzemguN1xCpJTc+IKQnzqviR2XYTyqZx56ioCP/zxYJcP63nkpkN6mxfYWSdIiSjDc2AAGiUGIbRj46H39E1oHxmT7KZANpOoAbaPFFECg7VwsD3rsX5xYFR3kPtbCk7Rp3+swZrK+t4WMfe0Y9GemrE4aG5WqLLt67e9dPdhA/ehzpm+rTIutGRN8yyr+pjC3XUoIHTN4GwjwL4B1YFQZh8fFv4Ee7MY5ELtbHOQJiM2GAUVngaj/DmRHQP3MSTq8NZ6OC099BHfmoHbKcG4gfPojRd6/LAKQPTPzoUYzfuoLm+w9LYrv/yls3B2jKeEWnCp3xGF/rn+MEbSkccKdkn/VxzT7bTFy3Wp/IrrD9ar/1h4n9qkh0rrAuMQJQc06Qp1Jh6trDznYPKwuLcLlPcTwkwwSjraHE129HCBo+HE9Zf5zdlO1OxnqAtHBx8dJVzHW7wqYPAvYfjusEUeChILOJrDG4GA1L1Hkuf+eEZI+MJ/M6p6PcaWCnPY/UdTA+M8RcM0Yr6uPc+euA3xB5O3ofOYPzmJuL4UPlzCjXR9BYxrfWCQi071LSTnzVbvG6I6jAuEyvVvb9u4jwnvibtlMwZazNadlJEy8cK2lngAhPxxmZWnZuIyg6zlyMxkN02g7gh1hfewOuyKfJCIBbRwjiZbS6q8BwDewT3DcGf5cFAD7yr2kcdDtfY9jbgOdHcII5DDbP4vnnn0f0yHG4lzbw1JPvl4KwKCKz7LCAmtaDVIJ4A1j0vZwRuNY5Zn/N/iqs4TKAn9BzKEPcJYDkIyPgy3OGSNbxjKBz3n7jY99nUQMrs75z7dAxyn7F9ZXSkKNxiX7ioD8qZRwUBZUGVJqZe4UHVT8wA5D2bb3ZH8wiMIvALAKzCMwiMIvALAKzCNxrBLTCmFtYUZIWORk9ElF9qtqHAAAgAElEQVTKLkHgjRGFGUI/QV2nmgRSOpEceKdSX3s+Ws9KHgKviUbcRsSESVlLgojvFfNWSeDdHwPJi+8sO3C/CeB7jeeNfz8BkEYJqpNLSF49dxOAZBk9NoluAaLNzQ09ZJskE/9ufn5BZIKmWTP3AyDZBBLbhKDDxsa6JFosc4VJAErYyIFrCoywSSYLdFAajkk1K8fHZOfS0uJEYkukD425r5rtqncOEzo3AkhWZo9/1enOodlqCcAkab3aEWBtfX1dqnDn2irn1eq2pFp9Y3NdfEmWl1Zw9uxZzC10RX5jOB5ia3tbEpfiw5OMsLyyLP2SyUKyDJjQI4BkK8qtrjol7Hhg5rNZfx7+N1/KoKEBeSqMmuFwJPJ3BAT595SVE9kkVkkappWwvox8H69BBhdjniaptC3ZTPzKeHtRF9WtqmNNx+Y9stJfJc1CtFpN+UxrYCyH5AfIQGKCfGtrawIsSvrCpdzNgsRApBjNs3CoT/sebfd6KoVo+hUBM74vjmOJK/ucgJV3q01/v4P1Fu+/3/ljvwTFnvYRxo0mdBkX9bgicH93AFJw+Kgk9bPzFx5AJB7QJW0+VBIvuhRN1dsb5oD+hNXjTLjGfigg0qA/hJMXAppFrRhu6IFAgfgP5QVCM6b3Akj2OaYAnRsebU9CxzJv2DYEbwpHpObKpBC5NCYqfZqYR8rkAQEvATEIKnANNaxe69VDZgrTXC6/OgiCJipW1dN4nM9nOpzISDF5K95BCuQIy0hkiNSfw42WkA/XlOEp/krqy2E9NyR4RY3xqES10kF65oLMo0wG0rvCbXQwTK6jBNf2UplQhpGimnsEUEKJOSvoZb13OTZVipXPEMQ0pC+RpkOpgFc5If1aCECi7CdzETiUfCMQ7/hoRC1EQRs1AbmC11dwX9a8XIFlTaoTmAkEDIoXjqL1gS7Sly7DiZpGUsyAMNJNlD1BsEsABDIO+F3QEUknFGPEH18G1n0kb50z0qtTHcDuS0xaT/zl2GJG1s5m+wRkozBWrrJSsg+qgDInOJ7rOvHJDuDXCHpLqC8XcJZ95JcvCdCl/iAc2w9oXN31ZdmmCrbyRZ9BScq6LjY3NvDSy9/CRz/6YbSMfG7g+7qmG+lSuze56497t//Q8RGdOITsLCXbdoOp+0qV9iXgx77Ne/fI6iUrkP5lYRflBwM8dvBb6MQxrpU1liMHqedgkKU4nbQRlzHC8+9H0h+h99KGyIS1FubgOAO4R5fgHi0wfn6M6KEOqgt9+CtdjC9dQ/ToAeSntw2z5faNLJilbIk90IMyCH2VbjTS0CKBqTvlW0Zuuv84YZsTFOpiFwzZb/2xHjAOgWthHJG9zW8puUZGdwbXi+C6scy3VVJggRKqRYk8TWQu7HTb8FohcmQi0UgQWUEsA0qxcMwhm5p7vRqDnSF6PcoJUgYtxNLiHDzkcIoSsRtje3uEKHaFXZqWY5nfGR/OmKHvo2yvYm07QX9ziCyhH1Qha0ZJGgr3qW6EyMnQbjhYmqNE6BBscu71QlIH6xq5JO7JXjFA+6TUySoy3M1XXsp6F926jSbxnwINhUEmADUBdmXA2P66u/qplCfZlAqg7zLUCOZt9FJkeYIjq12Ejy3j8vMvAI76kDpuCK8KELWOoNmcQzVcl3HAtaP1zCPSj0bfuIi6ypAXxvd0NEbtkq1HsA148cUXZQ770Ic+JECeSIEKi9KTPmoVJcgeey9fCiCp3KpM/1yzKh9+4qG33UM8FyFsR8gNY1DOFhw09jwzvdm4rwdRNqtxCRR5XJG3I3u6qOGGLaxtpUiLUCQWGTchEoo07YN5zQCkBxPX2VVnEZhFYBaBWQRmEZhFYBaB7+sI7AJIdhu7u6MW3wAkaMQZIn/AY4dqpDM5Y6RmtEL5dj6gTLGEaEZtxCGZNtTm3gWQJFkmSeLbJ/P2a5z/3BlIPJxZXymP1dLm0M2KX1YDk3kglddViTCKBDiilB0TW3poLu+LgSQyG3KYUhkg+vFoElMTcZRdUyk69b6yUk5M5lm5NN4D75XSd5Ztw2dhlR0l1iyjRJIiTAZaAIleCoEBVgwDaa8Hkou5zpwATb/3e79vfKEUuPnkJz+JgwcPStXlW2+9hSef/AA67TZe+uY3henD3//JF/8Ejz/+OB559H1Yu7aGjOa+xpOJIMvC/IIkKQmwCFjjebh27Zo8owWP+D0BNJvYpYwHD4mU+GEDhEEo91VWNTY31yVBxcQxD5OUY1taXkGepRO5HwJJ6julSWAezMlAsp5SjJv1mFDmjiYyrITT9FfGQXxMRLpul8lDzyuCbvwqbfQAASQyxgiAWeCQ98cEI5lE0t51rZ5RJlNmZRn592TZUfZPCBSSvKbnSIy5+XlhXzEWml373nke3Tjf3G+Cd78E3jSA5MQrqJO1dwwgSZKcEjd3oeO/37x6r7/fNWa/x7aaFNRrVbj6EOlLa7AJqHki78bErx+q6Q+ThSKztFNgMB4ibjcQtRpSBsEyfgFpjKfbBEC6oZp/mhV08+pnP18TPCGB59rBeJBgNBjCD0K05zoA5d8ClSwjCMyiCXov0dOE45ysTBnDssYxKaj0Glb2k1gl3usEEkxH0S+WpclnJHBlii1qW/Gu8zPHWkATpAkIZ+YJiZAmygIxuPeFlZH3rqBICVRnUo3fOX4Sa5tnkJdbKrInBSH6soUhrF0Q7yZZollpbeXkFGDyK2UXWSlUAlSUa9P5wEgG8qHkQel7pwwcXjQKG0jHmUjMcb3zQ3oMacsLoFbXsn5MCQ/C9RrwF5eQr1Gii3M2k9PKatJ/6m01eZnYkAXBVzh/EMUPvYnw+cflGpbJax98wo7dk1is1c9CGAPm62TfYzxtJBFIFhIZVPTT8tB4/0NIUSA5N0JyZQPh8UWkZy+gO9+CH1G6lX6FyoR7714aN7YXiw7Go5Gsbex3LEx45VvfRrvVwCOPPCq3yGIIYXuxoMIA3e/dvfOGYoBtm++oZNhkPtF24nMImCfSv+oxxCISp/YxHI6BIweRPvoKOsPHEGEO5cIOaq+Sf818FUU5hPd6CHfOx/Zr15HRHzFuIPL6iI8eBh4pMfyr6wiPHUZ5lXsnoMjGcFvLqIfXJv1lEqNbrGXCEnYCYV83m2TjOWYuATyCnvJQt/ZKmV6f/IWDqPN6wljW/nr71hGI1ew3ZT7RIa2SjzKWKG/Mwh8Hod/GpfNXEQexgDgElijf2Goz/kIdUtxa9ir8b3GAE4Zeo9UCWeoEH/jV5fsJwtcu1jYHiOMIB+YbIH88KANsbmyhtRCgotQd57AwlnuQ/TGLkJoHkSUbuLbeF3+ZOGohz1RSWB+nRhw4OHJwXopvPJd+Za6sH66VHRQfpEpk83R+vRvA6Ma/mxArbxtkkU287auGGy0IM3QCeE48shRA4hxIRiMLIniPnh8jy2tcvLIpY/HwahvREyu4/NxLqKuhAP1kVEXhISmgCFjZkI+Mhx2LG9TDraasI8EWn/Ox7u1HI0oK6xjvbW/h1TPX8MTDxzDXiaVtCRxx3QvirvoccdUQ6cN3DYW556lEvQ7J+jWCt5UDv/LhZmTMbQt4FLdjZKARrxYj8J4919z7/d76HkbgLtOYxRUyH5mFpax9YYpdWSswTlkMo+uhcvUezGsGID2YuM6uOovALAKzCMwiMIvALAKzCHxfR0AqliUxtLd6U49KTIjwgJYgCvvw3ZFqO0uFopHcmCRS7PstGGT+u3IFPIqCDjyXptF6yJdr6wn/vgCku0nQvpcNvJ8HEtktlFBTsEAPjKz040GZP6MnT5rSxF2TPHxRa57yYDzokfVzPwwkOeRIlRxZNGORhbOgEu9jfn5OGCHWpNxKvVnWlPWw4X2QUWLPY0wy8ZqdTlsABQWcNCkoABL7DyXifCPRsQdA0j7Jvzm4egi/9Vu/hSefeBKf+tFPyfM/++xz+E9f+hL+uy98QSpl/49f/3X8yq/8CpYWlwS0Euk5egmJNBqBuKEkJXhPWa7JsbnuPJqNhvpxGak+Xvv69esSU16H8Wb1MgEkvsQLhT+TZIijsoMC0JAN0cc2GU70IhIJKQOkLCxI4oNa//wZ/5axENk215W27fd3MLTSQQIIugI+WUm6adBIZI9oGG8AmXGSIE3YPyiLRJN2eizlolHP+37QANL2dk9iJMkbA2ZSvo6JXwXFrISd3jNjw+fWZ8+wtc3ktfHBMj4hC/Pz+jfGv+W9HL/fUwApXECdbb1jAOm9jJM1yb5XttgkvjbpX08BSJb9w35hvGlUpkbZjHw18kh8BAajgUhdNuihRQBJ/NtZ4T0l+8TvZWGb9u2bLoAgiKJRZOkDX3lOGTSCchVGBEprB61OG14UIq9ylHUOP1IARJgzrEKWRYlV44WRb1M/Ecv01VylznEWIraZXruKqrCNJo739sHpjBffv1t8cesUMwMBYTL5rg/fC5COEozIJohbKPwecvTEk1BYSPLVADGSYCRjU0lVylIh2G5Ui0oXARNjlJ0T0IuMH36nsnU5ix5Y8W8AYvEAMkxMAvZBGKHV7AjgRx8PygVmxVg8h+T5OU/PzRkwzDAxrJSgaVfuW3ZruBUMmX5Rvo/PZXsV5evCD3tInqW3DOen6X2PJiGFG2bCbNmy9u9uAh1dK1mo8aP8pOv68BCKXBIT6LYy3gm66K1fE3m7gNZMPpPElNB7717cZ4iksIB4ZNimGI/JYNG16srlKzh95jQ+/swz0he4dnP94hxv16D37u4V7LBsDtlO+m1h/dicNgs7hC3MJHlBR0EyY4CMwOXhVYSbY7Q+fAz5m2soqjGqsAt/OYLT9FAPCvihg/TMRQTBPOo8xXg0xDjJ2bKIWzEiyuedvageZV5DQkEPmKpMBbTwwhbcqImaTJ5GjHI4QC1gl76EmcyiKuherzvX2FNU4/otSfYTqFYZz939tZWfm1wrWhCZ6TrjHs7MY4IS3QzqE1CuWWggnol2flIwVDykzq+hIvtHRrYH34nx/7P3pkGWpmeV2Pn2u9/ca+uu3ruRultSt5aW0DAsLYmAwDH2WASDAxAeSxjwD2HwxEyEYgJD2GiCZQZjiGGJYITD88fY/LAHIdCwaUBSt4RarV6lru6qrr0yszLz7vfbHed53vfmzeqqvFlVvTL3U7SyKuveb3ne93uX5zznnEuXtgSg4bqkKDO0lwju0guKTEsHAX2FBEzOBVDiuBmPYmFGs6iHazEdJ7iWCpFRFm9YYPPyZRxeaSHiOD/MMRz00FytonS1iCRNCvheqCAIn8d1kJYRSi/EpY0OVper2Nkeiy+TF1RkzGxUAzTrAZySfpYZHK8ukoB8AOGJCEtqF5w3SmQaYosJz/hpp5Ppn1e+CzqOGMB/+uSg3J+Pyp1rGH/rZcufMVJoOvYLgCSUXGWg0jsnSQpkhYeLGz3x2Dt6ZBlO4GNz41m6b8o46oeLaL/jdpTPXpaiB47HEjsWG1gvJjPGcy7kepFr2yRNRPbZjkcvRFsoni/xtjtXpUCAhYME+xwvAujLKXsUFjDcLApz4yNIXqS61ucYxk5nAaTUQWe7g6gWImxWkTupvDrqscdx2hRC3PilzQtm52nDeDTzOtuO/8mezjDw4jzA2Yt9EExicRflb0nleq3G/zmAdLONO//+PALzCMwjMI/APALzCMwjMI/AKyIgsjgC6OgmQJe8KmMhyasiRRiMUA07qASJbJxVtkTLko3q82QRzGW8HpOyaKmCi/w2orAmC3jqs/M/3Qxy03njDKS3OoBEBpIYq1pAzkjJcMNGEIObDHoDkZFBhpDVzm40mrKZu1kGklR0Oqw2pqdQD2lGmSgFr7jBPrS2tgeEYMtaZoh6cejBKl9W0PIepfXLUgAk3iOfkebbvFcBdwzDRypvueeT5/dA9tGgP1QTcgMg8Rz/zx/+3/jkJ38GWZIK0LK0sox//Wu/jg/+gw/ixAvP4+lnnxY20oc/8hGcO3dWkrnf8z2P4rd/+9/iQx/6MD772T/G+97/CO688y78H5/5DB557yN4//s/iD/4zL/D9zz63aBU4Je+9CWRfqMU34997Mfw0osvye94vO997xMW1mf/+LNyHcrc/fB/88M4fvw4/uIv/gonvnVCnuvy1hbe/fDDeN8jj+Cpp57C3/zN32B1ZUUS3M1GUwCvixcv4DOf+QxWVlaxs7OF7/zOf4i7775LGFzSDmQnOY6wzHg/k83lJKlrNNNN4pOsNN4zK8el6r8oRAqP/UTBv+prykCykn/SL8S8XmX7mDRSmUPDkJPkMsE6401D7w3Hxfr6JSMjpQlL9oVarY5mq2mGkddqe32wyeD1BJAEYCRL4wYl7A72RK/Np6xJ9vUASFrxrmMITajtMd3ilD9UjyytGCa4QBCC7wjfq4bLfuKgu7UtCbB6S73QqBiXE8RhfYK1J7fyeNMFDHvYs/bK6pXhFh7KDBj1R5JY5ztVrdcEMBIQyykwypggDeAbTwXxNDDtKGxdW0dhACQVibJzoyYxBSYynmUTnzkBtSE+Qgrya3SsRI6eju/Ubnvqr3arnjmeCAOqANIkFRk2Jm7JkpTxetRDhhEKLxNQzSGThz5GMvzqGEwWilzX3WV3KPtJ2Uicz9UrThk+WZZogpa/J6hN1gfbmVJDIkXnCfOGwDvB9npjQa6RJATBKe2pgDPnA2ahW61F8Z2ygNs0WCQtS5DQSPfpTwPUWY8Yt7ZHAlTAkmhX9lYLaMxQI22jiUV7KDvEMI8sBkjmmHyG8YyU9SSTHplkGi+RMhSGVIludxs55V3dAGVWQTWqoloJwORn8RomEA/yphOIZdsFq4eR7QyRjTYloaztXsp64ImvPYFjx47h2LGjhhESSgJU+sWsBdhBbuI6PmPHmUmbWV8Z095+Yw15/+IeAElAmpSyiYEASINeH3mSYu0734H0hU2UlRrK0Ya0qUg4CqDmI6A8MudjMV6jlFoNjl8XhvHowlmweMNr3wLfjeF7OdywJZ4nZIlkcRfjwQaqzRUER+h9GSO6s4bx8xdQFup/I73EC5GSXVl42Ni4hMWlJkJ6OdKnkcl5l4BIicq3rWH07Et7AaSgiSLp7Rs9fY1fCSCFx29Fcua8SM7JO+eoBxmP6PbbkJwboXJ/A+gBvSdOyvhXOgFSp0B9oQ6H7CDKzhlAn8AM53PxwRR2Bz2nMnhBIGMPT61+jTr2SDGUS3k2D5uXd1BwzVNpwE9yJOM+6osh3OqCeFkRiCIQKB6RompLFOsQfK9A4dXg0Mct7WIcp9jYJogUIQqAxVYNcFLkaQynfRTorIvjmRThuCa+k4IBC/Mc/KcEa3ebs6cdJjPJpHCAIJ0CSTqe+wgOH0aw4GH07MlrAkgEfrgGlvHQ8dDpDJAjxMY2pcUD3HYLWWeb2O6vo3AS5GWGaPEWtO45BDy7DuRG+pSAmVLEzGCnjElpP/FgJZM+xYhSdhzfvBo6azm+9f9+GQ+98+3i5xmSgeT7KpfqV5EVLrxir3cU538CpsWos6837XW88pOPSp+9Qp43L7UvSeEG954CIHlwU1cApLAaICKAREaQy/6j85LygV3AJ7i7/zv0inudfp+u8CTbLTAggARhLHphFfADvPDyOgpURc6RhZh8Xwh87fJ+byQq1/7OHEB6deM5P9s8AvMIzCMwj8A8AvMIzCMwj4BJAIjJt0RDU1tc+GpaTxM0vjNErdJDLUrFKFh9BRy4fiAyF/bQTdNuQsacDS5tsv0mamFTKqDFEFuSRUyW/ucNIFVrNdHmT1ImwtSLh/G11b0EawgOdLpatcpNBzdMTNS3Wm3jp6SJyJ3tbdkETm+Bm62WJHukOlwknTQxaIEj/amSbGTQWK8e9e3Ra1ljbbtfDsl0EX8LlR2T+09MMoGbUcOEkSRBWUoVORkxrNAPWe37zRHK4YZKGTHZkCmoNOgPxEPI6CVJXyKo9KUvP4aPfezHsHFxXcC2lbVV/P7v/zu866GHcNvxY/j0L30an/qXnxI996effkru+dFHPyIA0kc+8hF84xvfkMTQPffeiz/73J9icWEJ//TH/yk+/a/+Ff7Fv/jnYkZMxkyv38Vv/Pr/hh/4L35Akmh/9Ed/hI9//OM4cuQofvlXfhk/+ZM/iUNrh/Dcc8/is3/yJ/jZ//Hn8Pk//Tx6/T6+7/u+D8888wz+9m//Fj/0Qz+E3/zN38SP/uiP4r5778Xf/O3fync+8YmfwO/93u/i4YceFm15XvfXfu1X8fGP/3cSaxtfxpUgDL1K6Kd0tcMm7oQllaYiBUdGj/WZ4rvIxC7v97WUsKMXlWUTsc+oKiUZbZlUKvPeZGQRlhtlZujx4IgkC8FF9gHrnWVZaUxSrBG4FKmrOYB0UA+kN8WEdh1yg1KlOwGQ1HvP1vPav5D9SAlIyk+y0tjzyWxUMIQ+Mn6q8wmZKPTVYB9rk/VX9TFKRnACBWhk1LsqgKSJHs0DSUWDACNu6QmItL25JWOyyIfSY4mIkJhjK3uWINXu+UuR0rF/5xutEq82ScRUkS3R0OtKEkt8NHb7uf0zf0MwfK9LgomQkV2iXNqu/JLwnvZ0A1Zl8xyc4QnA87NhWEEyHmNjcxNhwGfKUHgJCjcDXC3ssAwsAVQMg2jCwjHztk0+cr4iMMW/qzynMgwpLySSbtMMJM+XYgipHPcCUFpOIDVhAylbhwAXE+u+EyIKG4anxf6hPCIZz0xlv/U4smOM3rsCjDLOsEF4HxYEMuuciWSd/INlLinzShktVs9Lw6ndg4lfSg/xHrRl5dTigeRKgrgEZbc4N5KhTdN0zmldiTPN692sDt+pYaFdFZZGTN8r02KT3O50C171l5N88ySBfaPvvkrjVlH5tluR9MYYnzwjYy4LVzgucy4/8cILsjZgIQUBJVlPkInkeRM52usZpacJC1cqfNkx4Fo/q/fchvjsGMXokjxy7pYGpNVCKFf88rpwozZKN8C4c17AEd+LkI5TjNCAX6RoRAXCw0fg3+MifWaILO4IsziVZD37ICX9Ivj0+brrCEZnerLWiVYq8I9nyL6cIxluYdxcRtEbIh1x7ZUhrK1h9QNH4ZzNkO6cleSwW1+WhLp/aAXZ+bPanwwbRd5FyrnlHi6uX8TSUguVirKYmdQXv6awgeq7FjH8igINOl6ptCsLsezIdbU2uBLfI1M0OBKJxFx84qzK7RLodAitecKAIVsnvHcJ9973OJ69sIX08X8ADDbgRlVc7u0INtpoV0UGTNjWvCuRMiMbmwMjmZwFCKbTI5OAkUgfewsIjzaQnT1vPH3U+4nA1InTl7DYWECb+4NsiErLg1drIx3tyDldspv4dsWxgM9kdjmVtozRyIcokh1khYNx6qHT7WNtbUEYOlIBwDuMDiHtnZd31lfjIxm5Zd11NQbNteaxKcBA5DyvwR/ZCyBd/RLB6hGUvdT0ZR3HrVSmFO85pfiDUkY6TbhnorSni8IJsb7ZweG1ZYQi8zfCTv8SCkfZYH5lFdVwGVE5kseX8clzIH6xBEv4S1OQxOYi+JJnCeI4FxYZQfPUbeOxL/412nUPDzx4v4IdeYZ6awkoxojjDK3jd2B8Ya/fYrB6FP5ahPil4eQd3Xdsuo71QvWBOzB6mu/A7pEXXBdQ+tv40IkHkkfcEJ2drnj0VRo1nbc9bW/LQBLQqbJysPvcMyZfS6Z3l4mlr7eDlOxcL0Tm+jh59jJyJ1QmmIyjIZJM5Vxfi2MOIL0WUZ2fcx6BeQTmEZhHYB6BeQTmEfjPPAK7DCKbiNqbzdACuiECt4NalKASUOaGAIeKnheszpwkrazXwy6fiXs1yiKQfdSotrUKt1QZEUk8iUk1r3E1FtK1Fta7W+U9G+SrbEbe4PyzJPSZzCI7h0DMNHhjpej264L8PgGabQGHEok5N+08mKAnU4UHE/H0ohFvHpN9ZSKeUndMtCobZLc6Xs9jfY0on7KlzcAq3KJQ+TfRwr+6MJK9Z9GoD0L5HJO3VgpHcSpHwK/VtTVjhO4h+MAyvDN1pBfO6bWgRsE0USd41B+MJpJoTH52dnbwx//hs/iffvbnsNPZQVTzUGs08Ou/8Rv4nkc/hGOHjuKXful/xT/75/9MkgJ/99WvClj13d/9IfzO7/yeGoA3avj85/8M99//gIBYz53awvd/53vxwgsn8P3f/7147PGv4CtfeQwrq0uSLCMric9C/4f/+r/6x1haXsbP//zP49Of/rTElhvQT33qX8rf/+xP/0ykob79gx/EN558Eo89/jh+8KMfxa/86q/iU5/6lIBnZ8+cwZ987nP4iZ/4CWEffcd3fAduv/12qej8rd/63/HII++TCm/L0LISQZQJmtV/JVnJyv80EyYVE+4q3ecJE2l1dUU9iEwlvbaxgjxMEG5tbZumVIlExmd1ddUQECzfwXjOGE1+2/ZsG1bHShW7q5WyTNqyvyorwZeE8n4H753vhySYeG/CfqNEUlXN2k3y1konKbNNAWyyU5iMfqsfVtpQkzqa5OBPvstsj1cNQLqOZM3rFVOtyuaru9vXrnXt3QpuC/gAbkZfCAW7e6zOjgtUajU4FQe0D4nTWPq1J35DWnFNKSXBNnKCnCprSe8lek24Ds1pSvE6IjC8sraEQgzl1VTeHpo81GlLWD9T2dtdQEqfSwAKW3k+OYN+4SDVx9PnsxeiFBuKTPwz9n2/pu7rytmUINnG2UtoLTbQzbeQOGMEoZFPFXaTSr+FlYokZy0rRXxRVElqIkm75x6mpJokTlfThZpMIFoZb4EvJirZNoRnqlED1agFUCbPPIcFFibtIMpBV0RxKiE3a/xUIIlPY+c5m8hVGJDjqIjkCTCYYWtnQ9c8DscplQecPMpktGKTc31EpoPW1JR5Br+M4AxDkUNrNgNJxBM+kkQ2fZNsQY/JaasHipVbNOsjg05anyepeJnUXn8AACAASURBVL8e9OaKzqIgIFB9++3IOxnS82cnMqgcZ+264omvfx3vefe7RbqOB4sbqhVKWekJFTxTkG3qLREAcZf2oFCqYHMEYY0A456Vn/24+Wm9QiwgWHvXnYhPDZFunVe/IY/gMeE7AnRGqLAsULnvONyWh8FXXhQfsNEgQbfTQ+v4nQgzF+l4XTxdqu8/itHXtuEfbSO9sIMi7gFeBNeviZcc8YXKBw4DnQriEx2AbPqHHKRfzYQdU4YLKJIBinQE3/Ew6JdovvtW+KcJLcfI0h24YYgiT8QHLCBgSpYwmXosnkkp5VhF6QU4dfosGvUQq8sLyJKx+JS5HMQIoCysINuh75eVWNPABy7XXpSG3e0rKg7AdbUW5oh0rHkR6g/dhcN3fRnnzzyM4VfXEdy6ivjkeRRco5OdCA+9Thfugyt4x71Pomg0cOarD2N8+rS4tSS8dzIGU4JtLHSpo16vwRVXN64byaAmuKiSnpO+wHuqriG8s4Lxsyc5qkzAr6x0MUwDbG/sYK1WRejn8BsEtplcN73DDF4EpqQXOQ781aPINzcExRX2sqyLCUixG6rX3J5D1OCE8i7eWWXO9fjUccUeRD5rriefknHenJPvtxnTp+eFfQdjIYNVFC/IxqrgIAOLKjroKDaFGE/unwU3qXjLkflz/sI6apUa2s06RVbBZdLFjVPCCPOitvSzqldFpWLBd/UCCw8dQ7a5gbJQkFv6kvHPZHtSao2gINcd33j6BeTJAO981ztlviSwxPVqUKmDzj08hxMuIR9tGVa5MjedaBXBnVWkJ8dAbIrE9gvKdaxJ/IUjyHYuvKJNd39BAE6LHzgWsOcMRkPUG3XkYNECn1vnf5GzptdbWLspppTtDragS95FiSuLCAjchUAQ4IVTl+FVWhhlqYKCVHgwcrBzAGnWWzP/93kE5hGYR2AegXkE5hGYR2AegTdNBKSGbpJZUh1nu1lSqQUmKEYInD5qlQQVP5FNCwEk8Zqg5vrURocLdyu0o+kx1hcDvhsgDGuIAt3UcLMitcKShboagGRvajq9MA1mmMTjdFbsTQggWW+IQb97QwASEzyWxdHp0LhW5Y7Ut8dBrV5XqbOiFBDIsjmY/CMQQam7/QAke35WGGu7qzeRJvPJJro6A8Z2YFbtiqeP8bcR6TvRF7cgRSY+SAKG0LPkjtuQXRygSDTxmbPiVzbSjgBgfUpoGICMFc6H1w7j137l1/Dhj3wv3vXwO+CGjoA9//HP/wo/8zOfxM5WD7/6q7+Mn/u5n5XzPPb4l9FqtvBd3/0ofv/3fx/vePABHL/tNvzu7/0uDh06JJJ2f/etM+idPylMoPsfeJuwgD72sY9hdW0Fn/70/4IPf/jDshl+7LHH8dGP/iCWl1fwC7/4i/jkJz+JleUVnDz1Mj73uc/hf/ipn8J//PyfS/UuASQykL7whS/gR37kR/Bbv/Vb+MQnPoFbb70Ff/q5P8WLL72En/rJn8Rn/uAP8OCDD+Lhhx/GoN/Dv/43v4of/29/XN4R9bnSRAiBP7KiZh02AciflJNjW8ibYRIDKys3ByCZLAOtEvRdNpJPBDP7fZX+UK8jk6QyiK4kn5lImtF/9HPGj8AkNCShWa1Kv9FH0Wyi9QkTjwXzd5XTfGsfrwuAJJJgDOZbP17TrU3FMMfXSYDF9KNuIgn1eruKQnAHleScqAdJhokzUKCsuHgszE8XgbBjyyJE3K5h9PIlNOihEbqgITYBJJstZ9LeStPdZP7+hjuu1zgkTWmZGNc60X4ACv2cRttjYW6GCy6GeR/jrC+JwjxmIliBY3oVsWo6YfKLLELfhUvmEhkHnItuAsCQKUf8qmTGgev4UmnvlS6iqIm6AEhkRux9wt0K//1DeDAASUYxA1XremPihUWQyHDI0oyg4hZy0M/FSEBZqTy7jBEWAaUL9ReME2dTzpONoIV6uYBhP8PCcgu5kyM3gIvI/lmGnHjSKAPBwjHT3ktyP3uXaTfcj+z84S8eRt7ZkPHB+uixrTk2UdqWc9sDDzwwmZMo51inDxIr6C2jZgIkTYFGqoW8e5glpshnCbY27eL1yse40tOKDId0a0v9bNhqPt9txo59hJKKXH9Qhu1WBEsBul/9lvhQDYf0wvFQXzgKD0NpP8rF1u6hXFsP/pEK8n6GbOMCKMPltBtIL18mbw/1d9+G7HKKWNhZLiSR3Tkvq1vOi1zDcAhiSpjeV7HXBAY7aB0+hmHvPMqwgco9baQvdRBQUjHZAsNGNoJP36XSR+74eOnkWTSaEZYX63BFOtpHWQbw2mtIdy7q+CMd0/wkOMvxzwAP0pbTIHfQRB73xJfL+meG9xzH8Qcfw9kzH8D4iUuI7j6C4TOn4RQFsiTHeDgWZtnSQ98G53AfbhkifnKEIr0s630uzfiuZhx7CqDbH4rXYsn1pusgSfpSQELgUKXnjKcOG9urSMK+GK/D8en31xNpTLJqRnkV6+c2sFwJ0agF8OoMKIEx0ycM0GuxaAFz/BbKZHDNvk8AyDK0rvyQ41eMj88VBS5TIJJ8JmdBlo4Ack0xlNP+JnxS43Nz0Bdwz7g9BUiJR54UJSg7agJUGUyJo1BOUB8Btrc7WGo34bvcG8QIKw42Nk8jL2LAa8JxAtT8EI3GsvG1U1zKi5aRj+ljxYIdB35YEeCT77ctLmObra9v4cUXT+De+96GRr0Okr/Ety0kmzVQkNisu8i0VFliBZC4hg2P34Ls/CackqDU/gVoM+M2C2CyhQVTRQMT9iz3FL0+Wu2WFIFkXCBM+b1RtpsSgZNj1rWuerMq12oLGWVWoDJDXsg8Vq02cfLcJQzTEAjrGGf0VQtQUNKUjXIT8u2zYjdnIM2K0Pzf5xGYR2AegXkE5hGYR2AegXkErjsCUtE7vQmSyjrRpND6aJZgFmMEiFGrcFM7hItYNiGUBZBKK9ncWRNRU8Fraw+LDH4QmgpzH7WoCZ/VfwIwcKN5LZaRfZSr/ftUjeuMr89MIF13xK7vC9EjR+AVETb/0wkMemT57MrHHYSBZAEeJgBYGdjr9WXzxwgw0cNEDjfwPDY3NkTijRJzBJK4sSEDZj8Aieft9roY9PsTM20m5QlEqDfTLH8q9W2ZTvLz+5QfE9aTMFE8TTKIfAgTj1YqyORCBAzz0Ol10BvQAJqSKg4qUQWLjTbOn7+Ez//ln6PT60rip1qr4ge+7/uFtXN5q4s//MP/C91uDx/60KM4efIkWq0mPvThR/Hbv/Nv8d73vA+3334H/vwv/kJkeH76F38eX//C1/CHf/Db+IVf+J+R5DH++D/8fzhz9qxIqtE0/NEPPYooCPDFL34J/+SH/wnazUU88cST+Mu//CvxLorjMf7RP/ovxRPir//qCyLB98j7H8Fzzz2PrzxO0OmjePbZZ4WNtLy8LD5IFy9dwk//9E/j1KlT+Pf//v8Ulg89XN7/yPtw1113YqfTkedlxTlZNZQnrNVrAuLtd4ick0hdeTh/7tzEZ8R6Yy0uLt4UA8myYmg/Tj80AagkqdjHeDwS+RBWx4o8YUh5DsqhaKXnrpjXtZ/AAqGSaJCKa8p+ZNKHFxYWNAk18YERHSoTEzM2vdEv+PUNB1f99OsBINH3xa1Gr6zgfRXu/408BSWerAwRixSGg7EkQWuUgKyEyMtUqo8513iUESOkRH+XzEMYLQCUrorJFFDPtiJoof22NXibAxRlXyXGZGpj0tDUiJNVauY3VoUfhEX0qsfogIDgfq8HQQ4v99Dd6UgizYsKDMsOcjemXYRKzQrZj8lGX35yTqAcEovzyUii1NdbCUDyqmvIR+u7zTFhIJlfmYSegSSVJWCkFoejLsZkm7A/0ZskT8STxY50lkWgEoj6ezJNmDDkgBiUFbT9VQy6MZZWl1TiqGT/0uS0nEfL1yc8hEllu6zH2A/tBRVwuin6kTbthOVqk6B7ASRIYcdzzz+H++67T4ozJPns+6hVWb3/SgBpb19/5fpB14umAEiwEI32VZXEON6LpKAWEshYOdWpC9f4carzlvgUIR8L08QJWsIOitMSTjqQdQO8BaTDjYl8qkPPJIKiCz7ynRSILyM6dhxZJ1Eftc66eBuJX89oQxgkvEbJ5HjaF8lKrrVC8RrLJcneEy+pEssrh+HevojRuU203nMYRTdHOswRn6JPYwRUFuGMKMvr4fTFroBKtZqHW249gmywoay1aAHhHceQnu6jSHeAIlYQw8RPEvo2fvydrKcJzxXwFw6jjEfIxx3DvuR7G6L+ztswfr6PfLiJIDyEZDREv3POyM5WhLHtEzRuLSEdsNhnC17tMMqsq4CK6YuE/y6RAeSGGHRTNOo1rK3UkeUxIj8SWV16IE06s6x+DWPYa6DM2E4QAClzKrh45iLaXoiFVh2olYBfCkiuvcMCvARu7P7kaoVnU6/2PgDS5FOTZ9n7/sslJgwk01+n9knK/LMA0sFHdwKb+U4Gp+YhvXBm0pevCiA5BNdUwUBACdlzRdjYuIzFpWOInIGMG55X4PIW5QjpZxXAc0NUqwuoVhoCHlo5bDj0E0zVSyrwEVYXEQ82MB6NkLs15GN6oOZ4+pkTWGjVcN99b0OcOwjcWOTWgigU9YldKVP1J7wSQHKjRZWR5LVfYwDJMfvHK9nBwkIigBRX0Y4SlAFZf7EwW2X/RLlV48e62xeuJU137fYVmWWuDWQs1XFK4i3tBQRRhCT3sdHJ0B0VKH0ynjPxDuQe55UCDzOqMV5RSXHtDfAcQDr4ezn/5DwC8wjMIzCPwDwC8wjMIzCPwAEjYIWDrCSK7Jpl92TMu5mgZuIYqQBIUTCE4wxFdoVbe5E+fwWApJs++XfKdkhFIhMALqKghkpUh+fRM8G7joJ43RhfeczycH6j88ved9EwNUD3z3P0t6l/f30AkmxdjbEzkzaUslNwSCXICBww0U5JBitzR0k5ZYUUWFhYnMlA2tramkiRETDi98SziDr8TIzsc1imkkr10TPJFak9q3uvG98SC+22aLmrwbK2o8jz5Ap+8HP0BCI4I6wSVgpSxiisgz5OLr1MjFwUu4EAGVkmyaGdnW2plOd5/tMXvoBGs4YPf++juHyZEhql/Bu9BugZcOih++BnHuILZ0RupdPfFs8BleFzcOniJfFzEp8nY2S9srQqUi30OOAzSGW2Acjsz63L2+LTkqc5qvUq4nGCWr0qSbavfvUrosf+4Y98SDaMTMbSw4Wbf1ZBdrodlSc0HldsO8rC1GqUKNl7SFWs66NMCLQZPxDtJLh06ZL0C8bGJh4IIN6MhB0BLOuTJe+y8bei9B3l6QjwiCcNIMlF+iCJdwZZaWz7GQkEkRVzXcTjscRVASNNMrEPNpst6Q8qP2bKceVfLQNxFgB9wIHwDfzY6wEgMfHpNRcVQLqhSts3MED7XLrI6EckaSHta4WL8WiMfJSh3W4idejtowbuBKnzrEASp6Cyolc/jPHmSwgpzxNE8s4H1Sr1uZCmWzRTUE8jAYl2PZQoj0S5JumFnMOmM6RvsjDtN//Jm5M7yOMc494YtUYFRRCjM9yCb5KWTABzXCvdHG7AuUu4kjp+UzpqZoHB7IC8ngyk2sN3Yvi1l3ZvyiaQr5Svsp9wOe4wIZ+j29tGQeAAhbCwEsqMWWKflZ8y55lmqJGFIb5MhYemvywsObK6olpV5jV6IQnRW1i/nC8tq0Y9sCTWEwBJZgk4hZ2Xb45ROAtAYnKUANLTTz0lErBkhXJs51gsBQOG/zK9MpO1pAXiLMP8at1A1n/7S5CqtOkugGRPI3MBWRUT6TyZDVF7113o/92LOl+QKVJfw7A7QOj2VN4VAcp0oISScBHJaANkX4W3Vozs1jbqjxxH8mxKygfSwTmdZyk9RmDKq8Lxq6SWIR9fREmvLxba8JVwKJnVRcH1wThA5Fex9M57MTp9EsHSGlB1kWylKPh+0f/Lq8JzhhiMOEa1sdXNsNwu4YQ1eOmmrG/8oA6ntga35iHfuAiUiQBIE580RVP0Hh1SLgu4UQtOmakMXzZUiS6yQywAJ+sMsklqiHsjjGK2wzaa7RYxBqQ5v+tKcYiViKX8nBM5yLcpo6fvhFza9ZCXHFcj9LpdHFptI02HUlQShZE6xE0t3cmh0dmbnV7XLRxfMwS4vLGNqr+AqpcibDg6TYksobikCSzmiASg6fNT/Wz2KHONT1wDQHLCpux79jCQJMhXUiGvb/1B9loxihHd3cbo2ZcmILAwj2Q+MW0pHleGycctmKgC0EeqgvVLG1i+7S6Egy0t3kKCre0L4s9G3yyuZT2vISAF31ULHKnfnnrccc4Kv+0wOitPwr1wB5xT7OsdPPm1v0NRuHjwgbfJ/Xi1NQTFjjDCKRVL5pEUJ4VNAbbyZKgKAmxpw0BS5QqVJZ61/rvhdjNfvBqApM3EETfC4N4cjW9WgWAkABLnKwI3ubwLpvjkZm6CwSSozP5ZjHRdKmOf8dDj2sGroDsGLl0eYcjiFYeewHZPfDWG1jVApKtVauzjnzQHkG6mYeffnUdgHoF5BOYRmEdgHoF5BOYRuGoE7PZnUsE1MVxQSRmpwssT+E6GaiVFJWDV2xAlmBQxFuiTBbP1PrJbWrsQNgm+ktvGANVqQ0AkWWjPZCDt33BvdgCpcv9tshnffOyFG2MgkdFhKuUUNKLXDTeOykDi7+gVU63WhBEiVZ8mq0UQYXEGgETAptvtSoJVfZDJPvKEuSRSTzMAJG5sFaShFJ3KOfA+hkNuphT84j0SeCAbRo6gAbB61zCcaFKfJLHISZVpjDROkGRqQOt6ARYW2wiqlAIqRD+cIINHqaMkk2p4+kudfOkULl68hCef/Do++oP/GLfdcSs2N9cFBGKyhhm6eqOF9vKaVB6mwwu4vL2O0k0QVRQsCoMKzp29iFq1gWSUIgxpFB2g3V4QKUA+Jz2eCBLJ5ppyfa6LKAyw0+liZ3tL7o0Jjr/66y9gcaEtzJynn3kKn/j4T2BxccGcQ0E0AiU8B6UH2VYEa5gwVACpLu3Kdpk+grWj8BYDjL/5svyaEnFMOrLdKXHIWNuqdV5jaenmGEhikm18eYRV5rpI0hQ729uSHBCwysglLiwuGh8lmjGbRM+MF5TSTkw0MEnJPkO2HA+CUIw1PZwmXgMmG65J612/oLf60P6aAkhXA4so80QvOiYW3+JHnitoLdJbWS7JMwIio95YgfOaKywSAiXJOEc8ypHmZH4ARVBHHG+i3ayiXa8g8Jj4pqF9Lgl7vpuT/MzEi8N40hgpIzn3a2SC/Wo0zUEKKMgWSAcZep0e6QDqE+UCYS2kcwQQFhiTjZVy3hf4QpJwvushLRQ8vpnj9QSQqvffjtEzp3Zvdw+ApKJqPCYsDzJcKH+UJ+j0tgUwEs8ij3JdY/mpnzd+VmYtZL0lpdrf4/xSoEyBdmUFoV9FPEwxHI/QWmpLYtYCRZRZUt8jlQulJJvMo/Yi5s4nrJ2bjP4sAIljM5m733jqKfFAYiJZiggI0NCHMQyv0fQGNTDj/1X7CFlCAgaYRLn5qbEzETVjPWOhRUuc33hJSn0ZdkbOd5bFSkD9nfcgfvJliRv/26HCWTlCreYLAJobxhfn6OqR4xieOw2vuozqHS0p7ohPnEP17ceRvtRDme4ogCIs/D1aanC8CAXl51yVeWbbkk07pI/gziWEzgLK1UU0qLRX9IQFqb5hBHk8FLL2HROHQihFKR6c5iqK7gWMkwIVEouMpw8Lc5iwZ1zymCx2lTfkwbUIC7G49oruOI70zFn49UMqHt29pEVbi0dRdi+pPxD9LUt62LDAKMD2+mW0Fg8j4voq74OMLgExCFpI8VeoAHlZwm8fQrZ9Ttb+eg+sZfERJwTuQ4yGsRQRNRpVFGUsPjl2/TLBkKbYS7x/rudceiUWBcZxBiweRXbpDBbqkYCDRJFsb5A5X1hBLDC6mRFn6rtGaWFCkzLjPKXm/OUIyekzey60y3TR/m+VF673bqwMomURXgtAst6VWhQExLmLQX+IQ4dvRzZcV2+2MsVg2IHnl7JeJYjEdmcD8f1lG7EtdL2tYw3X2+X9y7jn8J/gifPvQOXUCp5/4insbK7j7W+/H7VqpOu+qIXQiQV8tYCQrPcWDwMJ5B5EAnZKws7h+j6jUsJsAMkCs9cbP/t5AkgT/zU7Nk4BSPE9HoJnHDjRGBm08I7/2b2TXSvf2PUpYVnCiwimZfI+s70yFqkknDO4ji3R6Y+RO3WRrBzT95djJhuT7zf7s5lz9hjqXdnB94BHtvNPSc5f5QHmANKNter8W/MIzCMwj8A8AvMIzCMwj8A8AvtEYAIgyV7ILkx3d2eSrC1SeAIgZagEPQGQJMFhGEiWbyTa4JNFvJ5DEu55MUmEMF9A8KhWbQqA5NJJ+iaONwpA2k9fffpxlJmjIMdwyLhdHwOJiQGRWjBADkGGwaAvCXfGlgeTIeIxVJYCJPD3YtCc5zMZSGTvjMcxokqkyYW8EOm0VrMpG0A1Tr/2YSXUVGaMCRIHo9FY7pGMEtnAsoq4JJixJH+Objk+MeuuVqoYDgaoRyHGvR2cef4pYactHb0XwwxoLTTh+C78kPIrjpg3Ewyi9nolrEhij9e5eHEdmxubaC+0hPlTrTEpQyaU6p6HUVW8jJgMZHIjTnoYJT3kBWVUKCVB5k6E7cs9BD4rgwM1sC5crKyuCLgjiVXxWKCskcr2aYUnMBqOJNHG5wvCQEA+/o5AEKX2WK1tdebZlhIbz5XfnztL+ZFCknFxQlkkV9rzagCSJjYCxC+TzUayBNkSiejYM+68R1v1yXu5WQk760dFoIwxIOjF6wyHA9ni8l4ZBwKYzRbfaWUd7krP7f9yq4QdAaSe9GleR+KTqt/K4tKSMENYDW3PPc1EmvX+38TQ8rp99XUHkPieRktiEv9WP8rS13koVzBZ5ysaxzkYDQbwIl8S+AUTbwP23QJJSTzJQYpU/COioMRyq4p6lXKMMbJcfTFEgobgsz32VKsbBhwr6d/ExywAyRWZ0QKhE6FMC2SjHMk4FiZoUAmRFhmay3VlJg02keax+u9N8umWC3HjQXg9ASQnbEzYm3LHEwDJJvIsFGQkfD3CFglGcR/DUV/nYc6tlBrNU2EOyWkERDQ+Jsy/Kz1DfHY4T3HdU682UA0b8MoQaVzIesAPAikC8EOel3lFmr2rx40AB5aaNLVQkytNZN9uLv6zACSOtWS2vvjii3jve98noCznFa5JZE40bLRd4G23HzAEXFfwmMZY7b3z9xY4u5LHMf13mW9NcYqcq1RWM8fNqHlYABsFcl04zUOIN84gT0rkGdcGOVqLLXihj8IrBPDkuoBFMkFtGUjVV5JJb3+5heQ8GTa+MIwUYC/EE0kZv3sZsGRaEWBlPDwZhwC3sYTBximEwSKc5UWMT5xBo94Q70Z9BmXo8r0MAjJvEmH88NwuQaJiKAUvlBIThj7Za34IJ0+E+VSmfWWqmX5bxDk8ynP6PiqHjyFZPwdEK8jjWKT6ssKHu7SI8WkWnDjwfLKtffC9J2MpSzI0F4/AOVLB8NTLCCoE6grESSpFINZPhit1x49Q5lzDkg3DTynAowqzrkin9XuxsKnbCzW47q7Up+0VE6UDIwIqrONQZWq5oxg5y4h7G1hbOgRnzHble7nb+SdA6qsBIE3G812IasKcC1vw6g3kZOxOHbvyi7aQYP8k/qxR0QLNcl6RxLPjjz6gSIYav0diDmnpodcbYWWhzgoyIxXNuYpqBARGyKphzLh+5fdVpUDmM8OEpO8Ui7zyWxbRvesvUf3mI+idHeCZx57GXbcfx/FbjgpTL4+78r5zjcs+w7GAAInAuH5NWG65sHpuHEC65jrkgCzpPQDSNPORY0seIMcSsu4F+HUfCBT0tHujae+iWe109X9n6/GEVFAgy082vAIS813gn4ejHIM4x8WNrjCVaCjFNvJlnUuZcIGVp05vJ9YrOvhV9uY6sF5bYnwOIN1Yq86/NY/APALzCMwjMI/APALzCMwjsF8E7MJUFqLcEE5T6jUhx02s5yTqgRT24ILsEt3YaLWsNQPlb2xizQJI9EyZxqYcqZIjuyMMqmI6PPOYvqcrpWZmKEjMSqDNvPY1PvB6AUhSDGo2buIvY4Ca7a2tSRUdPWMqkSZq+GfZMJoEC9kz+3kgbWyQpUP/GjJGlG1CJgnBDLa9lRPbL0620pDf5bWZQOj1+yJLtsugUZCB4FRYP4JsyIpYJn4LBG6BwAMuffNprG9fgntfB7Wj9+HY0W9H9k0yjjJJWHDTRb8Sh2wp2bcTftQKYAI2jI1lQjFBkjGpTNX9PBMptGq1QgcUOG6One45OB6rw9XDhGFlf7xwbhO1agueUxG5KyZzFhcWBJSi3I62BeOkngxaVayyfZ3OjiS2CHgwcUUWF5+XnitMEhIU4WacyR4m37iJ53nIQOKmnxt8fo+bdQJDvOeDHAQNeS4mY2RPaTp9vUGmX3TTEnY8pyS/AEl69gcDARsF+DCycgsLbVQqVUmYSiKNldhS8br/C2qTG+MxQamh9F9bzcrzk1HCGNIfiv3F9v+bqxwVTSKtZH4THK8ZgLSPT87NVv6+CcKmtyBJVk32WylMSZTCxbA7QjHI4YULSMoMoxzoJyVifl5kwzJUvARry03UAo4X7LuUUaQsE+UXdWyRy1z5wEaZ6U2sXmfGglkt5QiIwSOPU5RZicANJLHV7/RlOUBpO9AfKesiLvsoHGXJSCW6F7ylPJBeEQ1ZWxB82Juotgwk16cPSYzeYBtpFivr1CMwRL8RQ54xhTNmxaNxlz5DllYF1UpN5gQxnCfIAQ8+AowHZN3mCCoV+BX1fCF4xL4n7CNW8BuxMgWNpmUU9UlkHpzVxPv8+ywAiV898eKL4pH44IMPylzCeUYLIDyE9MaaArQmNUmvNAAAIABJREFUQJpyRKfym1NJekZcGBJaACHyV9eYJtQrU1mGdu4l05DMIGFm54eRjS6KjFpZZggPHUM5jOFXI2C4Lh487Q/ei9H6COPT5+C6LHBQAIQAoBRgZIn6wngBfEpdylzsIpu0dwU0A3PcECU9gEwLk/lQmOS5AEhswkDlWClTRX+x0dYAlagNuJm0a5qkIOtWZA29EgsrC8KgIJNJAsJuyB+eytAWlBwLG/qOJf0pKEVBxIBgV841CWNSyFojQwXpWFnNXAN4lQacfCjzNdcXBLBAz5u0J+xuJ6ig9sBR9L7xkgDEAjD5XMeRVaHgANe7LGZSfyXK4alEMgtqiKLSCy1NKXFbwfYOi1liHFpdhANK7nGeVSYRASRta21/9iNK3TkF2eXATo/eUzWsHF9CuXleQDQdf41k6MR9Tnq/yLrd8HElgMQ+OcGq9A98W+V9th5l8le+iGbtwPf5JhioewAky2LUMjPzWNrvpXiGkXQCbHczrB45BKe/LkwieTdcsuMdpAnX/4G0FwGlNCXAw3eIrCSuj9kHEy2SiBZRLJQYnHgRL5zaxso/PIo7krvhpiPk9Tr8cYzA5ZxInyMbZQLdLKwayfhG5t+VHkj8MNuL6gH0XNrvuOl1iAmTAotT0pnscYWPfMCiuqGwaYO6L1KkpSeLd/Uuuom2YysJA0k8AbWncGnBd4wy2BklMDOAAvClW0VnEKtuR6ky4YWRyJ4DSDf8Bs+/OI/APALzCMwjMI/APALzCMwj8LpH4BUAktnImm0bqxRLYSDlwkAKw654ILniSULdZ7Mh3CPdsusKQfNy2fgbs2XK3hQ5pdFC1GttkSLbr4pqF9Capu3vbhpnMRBeKwDpoO10swwkbjSs7ww3Jkxu6gYlEeCBYASZRtZzRj1wtKKTB0GM/QCkixcvmg0mEzBSU4q11VVtsykz72s9r2XhSK8pSgFKmNzp9fqycePmkn8Xpg4gjBJ6Yll2EvtDmadSgX3x2SexVT+LR+99Gu7ycSR3vRMXTnwPktObcIpY/JjyRE3JE7LawlAMoJnUo+8JGSy8D36OPwVQcRxUKzSGbkiRclTx0O1vYjjaQlhlXyyRpGR40SDYx2hAg9sIeUrwIpIEyUK7JTJ16kWl0lZJHEviVYAkOALgkAXEmDHxZ5lXy8vLAorwmSXhRfBrytOHLKOL9C6i4TrZR54nG3x6V9EHyfpFXSv+BI8GZAMVTOqorAoTe7yx1dVVicHNeiApRqRMoW63I88pHlSGbWSl5hgPxoV9cmL8PMMDyd4r+/Q4HouhM5+Z/ciCkfRWIojEgwkyldbUDbsFyw76Pr4ZP/daAUis7i2tB8bUg/99YR/pFMUkDgFoZaiJ74mprHdyB8NOieC+W7H1/AaGeYwRk6zIUam4aFRdLLd8+ASNmCET02/j2i4G5iqZJZex0q4GOLLYgfpJvHmPWfMf3zEms0WuyCOTggUjTGkRgnORDBNhcuVgwrFA4nSReamAKPLgSpa5qeP1ZCC94kYnCWMLIOlDmbQxSEDL8hF2upclda6SUB7ihExfst14Rptm3u0L0nNKH8uLayLt1ajXEY85NooGHiL6ZuQuOpsdVCp1uFUlvuQUajXeHBxXMwNyXw1AYpecXq3NagTrnxceWYDb8DF+YVOkZG0fsWspzlMEGcTrryzx1FNPS/HF3XffLXMe5xx+JooUcNEZUNdkLg3HDLDFnwo30OdG707eT4mNgmn15qr4ChXj9cnth8dvRd7LkG1fkO+KtyJZ1Ua2l2ufOCa7KMViZQGgJ1GZClnFrSyj8s42xs93kfbJJioRPnIY7riK/lMvwfNDuC4T6WQsQlhlIp+bl4hqC6gH9HaKBAyhVxrZxHLf8FXCrbMpMpfybI7OU+K3JKpuyoTkd+I0QeiEQB8YDXLE2QhuSK81H2EUCgAzHI/lJ0PXXj6KOB7A9wgacT1EEIBML2rjEQyoA0lPYqbwgo5Mg50uypxgt4aP68MoqiEMXThci+Wp9CdZu1CSmGAc/6ssCwO1CNtEq+BVPKSdC5NxgO3OGHN80LWMMu+kbXPKc2Xy3GGgBWBsZQGRMjKrKtjYGiE8toTmOAGSnQnLQvqsBW0JWmc5oiBCAA/xKMFWdyjrutbSMpyMDFkXXnUN5eiixnwPgPQqjL1XFqftkp2UFTYFINk+rMwrDbgr/XhGFds+L+YsAIlAvviN0WuyAMYZ+ZBtHL1rDYOXT+g633ikEkjiWlPaxOEajH2J7cR1J9eykDalGgJlCCuVmoCkX//615GWTXz7f//tqMWrGL7Q3WUdZVsCAmmpFAsqlHFPH0AeBKQEXJySsNPPEVSZDSDNGrNm/rvao00xSXcLPtzSg5O42NnaEUWCaqOKxI0VpDUA/81O3uoJaIomFeeTN1PGPI4aYRWjtIRfcfHS6YHI2snsQgldzrN7JOz0TdLjIAykuYTdzP4x/8A8AvMIzCMwj8A8AvMIzCMwj8CrHIEJgDTZ4e9ZwHKRK34mdB0ve6jXR6hG/DPZHfRtmdaGn5TkTgr5lIFyZZaNi3w1lV5cWEbGZD19bTxfgBFNtOsq36i0meS9OJqLtJBdX1sJlBuNyqwE26zzzgKwrE/MgMwNAhxMMlD33fVE8ovPzcpBCzioNJpuICwYoWwXa1KrP+1/6odkNvamLVTnm5WLQLPZFM1tbvAsiMOzMzm0sbEp57XbFSYWqrUa6rW6VDXyMwcxSdcKRwWgmPyXxH/uYHuTCQlNaki7FgUIBrRaTQE52HfY/YRpElUwuHwRF8pLuOf+r+LwrW/HU4NjWN56F7LzW3CKsVRQEojkps0RkMLDOO6L1Bs3xp2drpHw0Mpty8IiM4YMooBJFTfF9s4GSqTiTVUUZDcxURCiWm1ie0sl7PK0EH8Bts/C4gKqIpfHPs/nI7ihkjR8Pl6r2+kaCTaVEWEsKM/H7+535LmDTmdb4qNycMr2IeMmipgI2JWFlNSmYVmJ5EtRII5jiaUFzQjWsf0pgVer1yfSe8Y4YhITyzbb2NiQz1uJOJ732C23CIjFg+DTpP8BwvRS3yvDPEQpICXbQNlfniTVLPNIqp33OWxVuZV21PtRySL7LATTKpRYNP2e74V4MhgQa9Y7+mb/91cDQBKZpbS351Hld9nwFUyrv08Akhf4SOIEFcogsWI+pdxOBcPeCMN+jDJaQ3H3Ii4/cwFpESOnt5Gbo1kDFuo+anzFxM/IGF9LkttSZjUJZKWrhAFimCBaha5iTvvhJ7Pmhze6bxoXwz2ynASUSG1hRISNlOYYdPsUtkIeDpF5iUhhUWZLiBM3ebyWANKsW9PcrwNHgA9mRk2iVAgzpXjmxPEQ46SPjIU0rDQX1irHeMkGKus0aqg5fZHKOJhlDhbaywgQqbSaXbLYxHPhwS88lEmJYZ9SiwEqzRpSZHqdINACHY55BDKjFZTxFjz6/oicKJPD18fAIJOl9s5DyKobOLJ2Autn3430fIH09LkJw5Tjelb6SMfqUcj/Hn/8cZmzuZZY39hCEg+RF/Q1JHazAmRdAWBZuBJ5oY7/hqnFeSmsKMjAeZh/X2gvIksZOKB23+2I6xeRPUY6ykCAK/pUBX0X+foFk8gO4IjsayryqfwM1xgEaoK2D7IYIFJanKtyVB+4HePnzsNrLcDpbyBYPYrh5gBFso7ozlsxOr0Bpxwoi8wtUB5ZRTbOgDuGwDN1VIoMgRSJZCBOyuKGsvAQtg8Le74YKJjB9qb8L4tDmOCXtVuRi+wj28ZjAnvkod/tY+HQsow/vB7bl74/AoaULQw6myjGmfGydOBHFeRIJuxmynQJuYLebWkissJxyn5GZnWNKIYUxzBGlPnlOkLwcMeZsJLtGk9+8mR+BWU2ht84DJdSettWqs0ybvTN0eS8rrunD/s39g8CUwKmymCn8sLBLceRvO0E0i8fQtC9LMxOec+5nyCLjVKCKdkyISkaqJShrKGyskCtVRO/KjK00jxB9c7bkZ3rioygrEe5ll1YRdpZn5JQvPqbPnN9v0dxYYrNZMc1KaKitJwODwSPxa+STDYWbpG5ODUGimesMHRS6QuzDncPs0mhWB2RdhlIMsMIUdJDBg+9fop6JUDopmYvob6ZXGcL6MxxOVpENtpEEKpcMt83rqkIYhPYUfZkgdOnz+DEiyfxzvd+F1bvPITKchXxS1vidVZQ1aBHYHd3PtSHta1/FQDjOpnds9rnIPPnri+VAahNX2W7BU6E3k4P2ShDo91AHmYgritTvpKQbupQQHdXYkPARNkLJcIOLRwXowQYjB1UajVc3BgKu1FZZSpZyPbajavun0S63KzltUNcY6LdB7ycS9jdVNPOvzyPwDwC8wjMIzCPwDwC8wjMI3DNCEwvTm2ltdnAkG4vyWDBGUaoVvoCIHlOCkjy3W6SbKLNVGOZ75OBpDVZVxzcXJcu2s1lWUgzKU9AgItpAkRSYykbU63mkjS9JI41aW8wlomG/o227qwNzKzzztqAMMHPql3KmrBy17I2+Gz1emMCEohMiOrV7ZEpYfUtn3aSPDfSYRZkYsKdCSx+X0AoA7zZsuKl5WVJ2liQyZrIquRaRzTW7U6KYEmtVpVED+POZBLBkIMc0k4mwS/yK24DOxunMByNBISxu2zK2JFZIz4KWS4Vuaz0L0oHeTJGSUDozqMYjT1srHdxyGugGtH3iO1vKn9FEz6QflKUBF5YaVtgMBhiRPkY1o2yyxIcM95L/L7j5djYPC/eA6wylo21MIYc+F4FUVjD5sa2yDIxaaf9kiDngsissFpWamClnRTokSptB1LVSRk2lfNTZh79Hwiu7HdQWqSzQwCJCTDdTIrBr/EG2s1OqHm4bXeJtfGckhS4YRFQkofAkUoammSEYRDJfVgQxvSjra3tPQw09odjR4/ukcOzHlaU5SAIKiwN2dSSleSg2WqJFJBK1jGRaEs8FQTa7yBwZaXu2N92djoigye3apBi+kgxocG20NHFVLsLY+Rg/fMgffiN+syrASCxav9Kw+9rj/evrXzf1cCs1yq2NF8POXdwLEhdjPoZxiN6jHhIshJZUEMa1DGKt8X/xHdztJshFuqezGGRb8ZX6VOsJrcyYdrTJvkZI526C5j8PQGQ7NxvJzIztwojicA6CzaSDKPeAHmZIA2HyD1N4BNYksTxTR5vLICkibwJi8AklCUsBHBkzE2RZmPE6VgLIcpcCls8X9cnwS1HEC5WEJ8aIdm5IGwWslnb7RUEJZmtnhmJyQLhfOtKXFkhT8bX5tYQbhZjaXUZ8F1lIbkZ4mSMkOM4vX4+2Eb6tRDZ4IIC/saHT651wIMMpNrDR5CHPURrz2K4cwu89SMYP/2yzDc65hbw7ziGwYl1ZHFHGKVPPPGErDFUyrWJZqMmHvBxPEJ43y0YPn8e+ZjV9ZRiayMdbCFJBihpGj/agU8PqIxePcrqazfbOH7rbWg2WnC/bQ3jtafQ+upDiMqesHic2iow7qLIR+j36D2kcw0LBvgfk/iTAoU6JdIIdgZwgzaQUV6ZhRZjVO44jtGJkwg414v0XAHntkPofOsisuQykjwWCb7KQ8dl7TJceQ71l+9H1aujdrSF3t9tIh9flvUFr+C2jiC6u4nkybMi68W5mEUmfBd8kRFT/0Gyipg8Fgmtbo7BYITFwwtIHAJW9K2hN2SAkkKG0Rr8pItiHKPf6WGcxAgJtFVCOGELMRP4DDanXIdMICCIQnkmstlS+jQRBDNSx+yzk7We60tMinh7CgNSlrlNunseASj1e+Tn7GHZbfIOTPUvu453+YBCulJAwSgSmjWHi2D5GMr7t9H5YoBoRJYdZX6HEktl8ansL+dyvwzgxY4UAEXVEF7FF7YWcZg4HcFvHobLQhRh05p1T20V6eC8gGX7HTPX9zMAJMFZCCJ5XNcROHIwGitLiqxXzgfTp7AAEsG5gxxXB5AII2lc+b6oF5qULiGDi53tDhYaNUShq151ZOIniSoAGE/OoHYESf+8rCulv4lPjxY/KTOfvpN9PP2Np3Hk2K249567MR73ETVW4WRdNJbvAJou0gvqtblXCeLmfJ+m4zKrfSb7q2sAU9cCj+w1+N5m4xxxN5G9lt90kTlURKBKgxZb3cyhAJKMnBom/p8foSjI8qLPoovSiXDuwrb4kRUl9zvqcTocjgX0Zb9SmU4CT7qmtSoFtpByDiDdTCvNvzuPwDwC8wjMIzCPwDwC8wjMI/CqR2AipaD6BFMUegIDYuMqCTffo6Z7jMiLUVIHewI+7QWQ7ILaAkh7KfkmsV16qFdaCP0I/JxsJkQfmoCJVodpYkOrgqcBJIWYVC7shg9jUnzD3zdVqPt9nxs7VgVSnosAkmiZmw0D2T61avUVG3QL8tgEvQULbELdMjAYI55TJFiMJwE3m9wYqbSEg9WVlYmk2LS/DDePBHfsBpn3SJZHpVpV8+RJQungCSorocbNWeEEGHQvi9yZfR7eN8/dbDYEEBAj5oKePyGScYpBv4c8HYkvxGgA5O4CFuoO2gs0oWZSRrXYFQ9R6Rgm8yTZ6ZDllIp0nlRgEsgpeW4PrXYDYcXH5uYlqWImwEHZIOq3h2EDgc/Nm3o+XbxwUSpL1XtBZdsIAlEGT6RqDBwq3ARj7M3nJoAk7WtkPchAIqiyuLi4b/diNWuv25PKYpWz0H6uTDSTvDHvw+QdkOc3d0IQS6qR9XqNxi7YYu/FStDpPlfPbxlIOzs7EyCK52B7HD58eALMiGeTJB1SdLs96WvsR3KqohRpOcoz8XMCfFFuiBX65hlmATwqoUUvBa2i5XsiIJWwmfQ8BGDrtRoqlYpWILsh3KAuEjxu6xCyK4yub+Z9fiO++2oASP7CkTcsDnuk8hwPfntN7+U6q5FvJPZ5wsR0ACQuet0xhimT2CGSvKQ1CMqgivDWVQzPd1HE57CyUEW7WZFUHH1N7PyRG2TIr6zBrwfCfpA+fkUCVSSLzI3y7dSZ6drHTeanbiQk1/UdcauYYlJRuE6Em3RiQJbkAiAlgwEKEEAaCYDEd5PgMJkUN3u8KQCkyUPo2se2MQFK3yfbFMiKRKRKmeRXLz2y2UpU3nsUWeMS3BNHMDp1WhKEnhuhVV+CVwaydpqsYcx1+DuVccuRlAsYrZ+F7wRotDjXMfEYi1eH+s4A/kdc4EuHkPbZL3cZIbMSsFe2jdc4BLfmwV8J4bRyIPYxfOLkHgDJXTuC8fmLMhdzHqM3HYEs349Uzth4+PE+giNHkVy8IB42Ip+7cARFbwclJe7uOIrk5FmMcw/R3cvofP1F9HtdbOyUKO8McPuogsa9tyFaiuC+PETkq+Qsx35596AeSerZosUJLDjhT/6d814ZmZICtwLXq6FMekaK14FXPST+SALalA6ypIvU8ZHkibLI8gEcrj/uPKashEaG5LkMlaNNuEf7yJ6rIzl3BtVaG5UwhF87hvC2BobPnBIqjRZ6qMSbQ0ayzt7afxwHQRFiuM71WYrmkRYyl++NsoiV2e0hpfcSGcfsYxw7bz+Cy0+cQTrqI1w+jKJ7SdjOBAm4bnF8shYUiFMgc8Jts13MrJ/Vt8iP6igJqhWcs428l9KKDLsIcCqLwt4qxpcmeer9AaQSFkCy7kS7Owbz5rg+wiPHcPmbL+rzRSz4SYQRo4x1tiHhEI/qg/BzF4PeCKXvI6iGIi8MJ0PGtpJCFTKQM5HXFGllAdOMl80+A9CB3w8jqzfh15hBXXzI8kIALxa2DLMc3e5leEEVjXoTNbbJwZfIr7hTvt7RnccxPvnypM/vto4CSFZIj6vPwgmxvb2NlYUWPLdAzqIIz0ecOcIom8hd5yXi8VDHDp8y4rq+YnuJTHKW4dnnTyAZDfCud71LiqoEtChzNFur0jeq9SXEfcNAmtydaV8LnBjG5o3OAcq4pxrB1dlaBwWQbAHAlXKCwtGkR1gfGMcxqosRSo9srQBOaw1ZxzLvbuwJLICkhSamI8i6NRP2UVaEOHdxC1G1oR5qAPr9sRQYsERDvELNHsau+a38uJUlv7E7A+YMpBuN3Px78wjMIzCPwDwC8wjMIzCPwDwC+0RAN6C7STFLlzcVVVwEZwRqfHhS3ThEJYhRDQdAOZwpAXDtCmWtYqMXQK3SFACJCX1JBprKu2nixKQCblISPsWuuM72FePWIoXj19Qj5ABSE9e6xMwEocialOJTMxxQvkDBCSYDCKKQhWSl3yZVbIZNZIEXZVspqDZhI01+VwpIQykVK4XHhDwPbhSXFhdlU0kQgCAFG4zSIZQiI7hFlgyrjvnvZB9RiszKkbDK96AMJPsMvAduzvh3nn99fV0TS8YDiW1LkKPRaAhQSRkZleQB0pjeBmOR20iGJZJRhnajhagSotamXg5joEkTgprirmAk8MT42rKQRmOVpXMdVGs+avUKhqOeVIz7XigyKmFQBZud5/H9UFhaBDs2NteNz44CSNzMtZpNAZC4kVfJRCPJaGxACNgJIDfUDbu0m+sKC4iyP/sdBA+63a5I0Sk0pikMZYBpAnEa8Jmc38i8MZlGAIv3T/AvolyhkZOxoMx+ABIZSBMZQ5NtWVlZ3QMg0lSbAOXW9rbcoU3m8brtVkv6sSSUJTGmLDqRXTpIcad8lmCnJqR5C/T24vXsBpoRoawi+4wkVB1WJ9dV+vBoG/GpM68LWHGdw8yBP/5qAEgHvthr8MHo9luRnNmQMdUN23Cr0esGIDFBT7+ynfWhSm95AfpJJhKXpeehduQQ8tt6qFyqozGiBFgqCdXID8QrgnJYnFIKkwirvf+oVFunX9xipncvgMT5T5L+GkT53ozk4YHegdegTQ52SgXI+Qj0hWJilo5Q9KUT5kFWiBRgmWdI0yEKN0EepCg9ggXKtjiIxOmse3lzAEi2Iacqye1YJwCBFO3LWJkWlBEjqJEgSfqo3nsrnJUE2VMe0sEFYRwFfgONagtesIroPT6Sr+YoYvoo2UNZmkzY+l4NeW+IeEh/jgZ8N2ERO7yQYLmyoCjrNn6ezBcjZWsKAXblpGZF+ZX/Tpmr6K42xs+dgsMCHjLKy1LmfFsBz3UF5zxhjURLyCmjJxJpnBM4d2sxh0ymQpKpoiQrBg6qb7sN4+dehh/WEd5/BPk4RXxihBfwAkbeJu68fAsqZCODvoY6BysQobJhk8ITMj/M7+TahoorxQmeBZAikQ3j5E6mhl3RhlGAcTJCUqsiHg2R9LZQFgP4tSUpgCrTMbygKe985W0rGHztRbjVw6jd10S6laJc7yNoLIgUoRd35bNkSnNtJIUVBdcNY2Ukm4IiBTyUWdM51xXgpn6ojsKnBC7XOrnAtHzfhMhDMKSMEUQLqDzcxPBLOyiTGAjr8DBCKXN8pusdMtikiIZ9wwBWLHYJF1GM+Wy7ayKOU1wDknlmGTHWq4rjmNZrOQg5fr98TsA0YTBNKdZdCaBLGzO6BoQS6WJhkPM/7WPSPnxfQBnAHP0+C82AVqsO1+Na00qpEWgV4y/4hYt+bwzHjTCmt9VqE+OsLyCRhIhrZjLBmHDPcpHP5Pvo3ywDyb4WUwCSMlHtOGAYXQT+yhzbvQ7GlBHMfDTrLSzUoslnr/8NBKp33ArcMkT8eCwStHZ8sAwkrk2tjCXJhgSQqBywuthGkcfSL/h+5m5LvKa4JhsNx1KUw8UUAVj5zta6yiSLzKEPep9ub3fwwP1vw8LCAoajgXil8vNe1EKZ8O9cK08zvC28NsVAmgaQbqBg5MAA0jWCaxlI08DR9J8LtwCyEmFWRWenA7fiot4igzJD7cE7MHz25I00m/Zz7iPzWFnKE+UOWRnIf7lDtlGEl14+hxr3efRjrVbFX200JAhMJFXZe/Ri1flU1/t2z2TBpFfe5BRwfI0nmANIN9y08y/OIzCPwDwC8wjMIzCPwDwC8wjMioCtq5YKyikGklSuZUxkq6k9ijFCb4Rq2IOL/t4KyKtc5NoSAZqM85wAdSZaqC1fMMGv0lusvOOhBbi79Y22inKy7ztIkvqK+6LcU7aRoEw6KA4oNXGt+B0kQciNAeXNqN+vJu1aBSiMEfrUTDFCzBZcEuXWx8heexpAsr/jeQggDYe6SbcAkWjwG/k1JjroS0DgyHrLUCpMzHVNNbEFtHhPVkZPfYpml1faZKJKZExLMZTqmWOSS9ZTgfINzWZLQLRJ5Z5D0+ZYKpSlvzkR3MxFw68hicdorjbhVQhSJPBZDSqgAyXSmKzRaPCZaXzd79PfgIycAO2FOrq9LbiesmUCryryVqz2FW17msATE2JFb0GWTUfACz4Lb47gW73RwsJDdyM50YWTduGES8jHPKey4MjOIXgk5uJm486EGwGQpaWlfV89Xov+WKyyll5uvIUYU7t5tFW0is1o35HEEJNUNOU2yTfZ1BoGEP9swb9ZAJKYthtGE9uPCQXxFwJEwoh/5n2y8pV9wlZQs12Xl5fl+hJ/AwRZlt2V/fdqgVCmmCaJRMrO87C9tSWJfcaeP/l7BVvpzWWeu7qMgHJCL45QjC6ZzfzBZGNmjYWv97+/1QGk2rvuxPDJl+HVV+AfqSA9O5Y2eV2OmPNShK2tMfqjDGPHQVLmCKMqHC+QBPXh964AL3WRj9fhekzesrMVIgOWT5eoOy6q7zsCeAniL25qQtX6X8jDWGkhEbI0Y87+T3mQ+eF1idO+E5gC+LnMGVDJ0yJHHucYbA3FjyXzyTwic4PeJMb3wbzzN3v/bziAJAnqvfOcXVawOl7mLfYFkTplcpzJf/rAJej3twUQcPwFAVfSkiwTH43qEqphE5VbjuOuR76Gl77+HoxfPKugpASMV1DQnPOUjH9JhjKrSnJafJVop+L3FCSRmO96rIvEKX0KDVvnRtvAqx1CMd7Ur5tKeMtO5T3w/sTzhUUmlWWZ9zhH+EGELI0VTBL/ta6+dmFGAAAgAElEQVQyxAVJUUaBVzkML+8gGScCJo3KMba/eRnnsvO4ZfU4WpeHyIpY2DWMgY7txgPSeDNOfmfk0tT7abetBMCSLLQBPgxHmCASD49SaekIiVtD6sZIh32UyRbc6hr8W6tIXjyjQBUKhLcRSDktyVyCgNFtxwTYQM2DM/aAC5cRkC3vBQKyit+M25R2Fy4igSP+TybqAn6hABLl5qJVMh+M15owbjmGEIwsEPohROTXayG8u434hQ2R4FOpO0pgaTwVQLIJffXVsvx7b+Ewsp1z2oymqGYXhCO7/2pSsuon5NUPIx9cnMh3au9U4FJHPfNzimpj3w+X4CEvaJhB8h1jh+QENThZga3L27LGarZbytpzSmHyUQJOvAy9AG7hYjSgVGYuEn7dbIDGYgVBWCCPR6j4ocRpzPVASR8lrjkoFWz9Y67+BsxiIE3S8BMAyRSmSZ9SH0wBUsC1souNnXV4QQWdbo5qVMdSswqXXmg3eNQfvAPFQhfpkx7y/qWJo565i4kyA9syyQph1rJYaXWphSKnVCtloEOUbogsIQueHmGJSC5z/cU16cmLfWyd/5YyRl1dO3I/cvc9d+PYsWPCYOI7b99BeXdkfCP7UosJJscVBXx7esj1AkgHUIC40fnTpZIF/ydeVQUiVDDoDpCkBVoLdTjRArylCtKNcxM5x+tuwlB9J/WN1BaT8jLZOvDtZvFlgPPrm1hcaon0pF2fb+8U6PRijKlQQVlODmRGdkPGQL5PRqlC7+vKja5sWvblP88BpOtu0fkX5hGYR2AegXkE5hGYR2AegXkEDhoBSabb7eIUHZ9bYjKDdOPhiuyPTxZS2EHosWLQioDbje0k9TJ1aVu5Zn+l3yH9nxIWlbCGMKA8VQjdkLKq03yWiYGJLIgu0XVTIZkDs7udDXJMx4EyK/mgrxV/1/fVV4Rz1gZHZckU3GDyQ5MshqVi2BpWVmwiWWYf3QACey+694aZ3BdfBm72DLAgHjylrQ43FZSWFSKZC4IeTCg4ogsuCSNzEakmZfLQNID6F+1/WLYMrzntwcSNkJU1E7CIngG5Vjnbz6m2O/9HOpCRLZQKYhdu7qIcZiLxRmNlv8JYkl3gIGXSznORjNSDgP2QQJlUBacq4UfZnSyLxf+gP+wIMEIzbJrYMhHkMTlIvx1h1hkQQ6RepIXkvzjOUVu7BfjAaYTfukckeeAvIBtdlgQe/5NU0KRt1atIq6dVFmS/g7Gw8oNMxlnpRp7kyupDxQdZ/a3eQxac1YSR9i2t6LRyOioztx+ARGCG15FkIaX76N0UMfmg/k6aRGACqkScJJM+ZvXaCfAIU0jM3o3Bu5VpZDZ6xgtG0JDsI1Zs85zsj3GcyPsS0qXdSBqpZI2ysgQcbR+Cd1+J5DEDVFxv8mJWp34d//2tDiBVPnAE5QUyGAB/KUCZFBg9d0aSUK/1EWYVdPpjdIclhmmB1KXXGVANfLSXllALEwGdA4djjqnyZX8DkCY0s9f3fJIAChfhtyoyJmTr5+X3u/kzJlWna8RNsnufh5w1P7zW8Zl1fpXqVON7lcRiQtdFmeRIhjFGvSFyN0VeSVC4lJUkgMSEtgL49La52eONBZDsaG/adWLAbn5PZqtJyKtsqbI+9GM5ykz7VxKTlRBjlA3Fn6/dWEMlqMGPDsN73xDFc02k6+d3md626CEDqmTs5SmKrEDkBMiryxhlY3hLAZLnziGoeIiqkcx3Oec2zu1eKR442QE9Cq/VRmQjMAn9CoazmUs41lIqjn0kqtSEpWTXL5RmqzYPIThSR3zqtPxe5h9TmS8sF6eOYW8L2d3LyL85xre++SxKx8fb716DH7KAJBffGzKDuSb0+PLKfMqzUbSLiWD+RVP9OkvrelJTtHa6nm4/RTHsZ+ndVVAUMIkRU86tzOBEi2g8tIre4ycU8CoTZQ0JE5nzpotw6QiC2yvINzPklzKU8Q6i6hJCJ5X5V9Y2YR2FnFOLd8SzUipBcji5g8FmrLLAix6XtTokiuSusvh4jwSsiBESeOQ8mnI+5jV83o8WcvB+VDJT24oJcrtekghIMptspyuOK+dfM35ZEFMZSbvJ6Ykl2lWEOXeBpN1rSHsJgGTO4RT6R66N/Ia8Hzs7XdRrBPT5jEb0joAkY0gmEePO9yxxsHWxj0Z7Eee3N9FYbqC1QElloOSagEl1xxNPqSwZyTmjSPvLtY5Z6/tdAMn43U3efwWmirSQIh1Z2wbA+vYlBJU6Lm1QxruCWw4t3hSAVDl2C5zQQXx+2zCQduHl3UI6B4EXIElzdAZjWUMvtuq0S5P74tpaiqeSVHzJlLld4tLFSzh37gLycBFrTQeLi0sKHsVjYaq3Wi0kaSLS1WSCqS8QZZ/1pxM0gLx3RXyn/Y8m0bvxKWAGiHS98yfnZ4478n5whHYUNCtpt5U7GPXU96x+1+2IL51WMYErNAh1/LpKMdKVa0yeV6TqlIGk4JGr6wV5DxyME+DCpXU0mjUsLC7IXkaLEgKMUweDWEFBu75lV5a9UelI8dTEA2nyjl4p2X5tEGkOIN14t5x/cx6BeQTmEZhHYB6BeQTmEZhH4FoRMHsA/WHLB+2ilJkTLliNdrpUWBL4GaDidVGrkE0jK/Mpk9UrAaRp9pCkHkwiQK/m0UjaDVCJGojCmrBDmOAXQEu+yhW1bjonvi+S7yODxPgi7bOBnNXwszaYs74/a4OjQA2T+poklz8rhqOJcIIf5iKydbQeNYoKXMWkfG8lmp5LEyqWtWTBBHvvFmDgJsXKlVmZuV3ZBN2M8hBNf/NgwsSZcfAZ+Cx6v2w/BaCEKWPOZdk102wrbpQoZ6Kmsdq+TL7xkMpqKtTQJ2CUIh9lCCMfXtUBZSmkhzolAo+Gtazq1u/zfwQ8pWLcyPixkrdAhngci2RgHGciYRfQtyeLJ9Cp9S6QeIo0CiUmKqgePwznSInk2QxZhx5JFlhRUOzKmGkz2r65f/AswMRNu4A2fG4jYWEZOfatkfNO9RFeg75A3GhO2D9iIG6SMpZ1psiT3sgVHkjsl5IMNmCmleZh2xGYtF5Y9p4soKQyddpuKl+nY4b2BQWT5M97JFBeGQvb16S/GDkalVFSDyS+P9PmwiIPxH4TtlC5awWDZ1+c1T3f9P/+VgeQ6u+5C0l9HfnjNUR31YBGgtFjFxGsHELeHYtX1Q0dlCoMaQJ/7e9HYx87w/j/Z+9Ngy07r+uwdeZzp3ff0O/1jBkgAYKASBAgQ1Gi5NLgxHYqEfUj1g/JCSfJily2pESpiC5FJYeu+Ed+2FYUmVM0RCrFVWGqLCmKRFKkaA0EQZEEQYAkCKDR6Lnf/O505tTa+zv33jfeN3SjG8A5Etjd75177jn7+8437LXXWrjWS5DYNmqBj3oNaNV9qXTX/kwfi0QYhsOa/aEUpnl/VUtKkj7MIQZ3n0X00ivCbihLK+T1GR9+JaHE92B3EGXS/HCouNyoD1GmjkwseWdJymIBgAWXzKx+gl5nA3ERIbFiODVN5MsKwbbUR0YMXTYXqB/m1m49gDTWxszymypymYeGBueedB2Z21idb8ZRX4zPcyTxAGk+QC/eEKbSdH0eDgKVYnNCYZTIPFHyqa1c+pJvsYBDZW11HicwNI0881EsWIieOS8JYcd34QQ+YGcobH5W5/xR6cdhIl96TJbzgs4wZZFLOa/pWKzeNcrG4pjPhLOL4D1N9Geeh/enb0GW9eBMt5CtdICEoArXig421taQH59Hev4ynvrKU7jnnrtx8tQpUL3M8Sz4Ied8ziEEZpTxwGmD3YsAhc72YohpChJGgBK9lza9k/IPRl3XWkyuR+lApL66/Q4i3pcsaT3UTp9EfPkCCjtAFneFKdQIGiqHmluonboLaNsYPL+ItLcmrHg3mIVXdOF7ZAaRiSaPacAcLe6QeTGlZGGBZJCh0WzCrVNmLBcWCB/FFZliIE1Z+KHLZ2EhMCktzCQWBalvEdeNZEwLbcnKYXNM4njFpDXB3q0QytiidrR6G5ciG+srwwFq87qd3YssrYLstLFCAH1TRoOgiA7KusuYU5pyIPVQYgGNg9W1NfG9lCIdrnnNqZzvCSDx+hynWTCUDSxsdFMUfoA1+o0hQxB6wrghGebK9Qj9XgezU3W0mw5s+mIaDshOb0AZCm/hFNLVdRRxZ9Np2wEk9SuzuKfhE1AqWQqe+NMUK12yzXwsreYI3BrOLEzD3pHdtb/3kesYYe8Ngb0SQNL3m/KQAiRQ4ruwsNGLZM1X8wm66fuoa0hd85J9xKIvxvxrX/sa5mbncfaet8KzurLW5jtLVhKvQT9LsqpYqMN1Ny/jeYEpRqNk5Qyy6PqWBxkHkPb3jHuedUQAqZSrE6nFoXKGBSfXcTxFCsezkcU5XErcblClIEZj4SwsLAkgu18AaXdgSd9Albd1DQNJr2t7vjDmKDvYbrXlzWF7+mGAfgKs9R1cW+lKoRflxHU84DviIEl0DVyyVXeOYwUg3YBeWF2iikAVgSoCVQSqCFQRqCJQRWDfEdhURLYVQOLmmFWV3MQrk8Fl8iLtwLV7aDW4ve0bEGlUmT2qaBxtX8d/q2lwA1aIXIKFeq2NWthCkZaMJ1b9lSWtTARyo2ryCEZ+TNIdJumy7+fdcuLNBpCY8CYIM84CKbff8nPDJtHNoj5PCaiUknCbb3kzgETgZghAmYeRpDz/M2BQeU1uHhNh56gsB02BWXGrUnW5GOtyI8OkSyktth8JO2UXaeJJTGHTFGlKo1r9uVxrzJeJf2cSyvMUYKAEHBNU4pNkNuyyGY5T1GtNeHCxfnlVPIxqszWRCVJT8wxhUBegQ5JdphhWfYO0gq+UV4uSVIyCWcFNyQifXkis9hU/A41wea8lgMR+zySIG04j6dNfQJNaKkPI+/cQRYlJHikjqNQvH//7Xn1TmWIqS8dYCGhjPKNKxpaAJkzgbWEWSdIg0wrUMsbl95feY/z9Xgyk0mdok9ycVFJbYjos8i1kJhlD81LSruxTbG+Gb9S+Wq3L3/OZdtdwN1ExVdusqi3PH1bAmuQWJY7Yp8hW4nOVskaUX+T9vNaP1zqARG8U950Z4r9YA9md3qkA/WfPgcBS/5udCXJ2m+BzSbrIT5gcrR1HcHeI/nPntiA3o3+GPSbz1hCFARB4qDfbqDk98TZhapWMVmHWgYxFKVlQVh4TR8LkUBN0TURpcpSqVXZIaS+y20zKtPQFEVaF3CCc5nEUUYI8Wtm1C97WAJKAzcZrbCghacOl9E4nxsb6GvJagtShJw8lZjNJdDMR3E/0XZTk9uQag71fURmvzXqAaw0ynmEjCFqoBy1Jykmeeuwqw/XE5unwwEPB0EPDsFq0YGYEinGOEZ8nPqeUh5viANOwRUbGloyAMif0kw2Z25q1aeQxc/56vfJ+twJIfM6C/VN8EV1JxnOOYv46DGaQdjqI+vRaimC3jyPwbQQ+WZv6nXEabQcQdojCpmVe+Xux4DDwaCl7Nt6WVOtzyHJKTVHAaG1AYN/zQyz8vZdxl2fhK3/7OJIrEfwzIaIXr8HKU1h5gaSfYmlxST1w2m18+amnxGvxzQ+9ScDKtMhQp48MQUuZA1xlfkjhiimMEU9BAkuWxorMI0rIyb9TeR9LUKP05ikBJPr3RXGfDl+Ik0jAN5nzCFax0p/xzinVOhAGRqPWlKKpPC0Qzt+BrBch7y8NI0qZ5SwbwLUtOB49TniPfGNUBk9WtpTDHSRIY6KyFhpTTVCZObOY4E/MfG8J62boMTkmDUaZuozMhiIT4ECeTQqO2EgETGiNpf3Kod+kubtyDbZpTTwcgAyAJAz/FHDqQDaQd1n752YAiT/zT55GcvkyrC0AUjlOGohoyLaWBRhjIKga75/t6+La4gqCWohmg56jEcKALPEEQRAiS6IhY8u1XOQJP+thabmPxHYReQGSnOy8iCJySFIWvKSYawALc3W4ZHKNAUjD7ktAQZ6MAKON2rvmEX+jQN65aiYPxnSMzVGuAUvGKb2mFL4TX85ao4Y0jxFnfUQp0Ot7aNanUHMJMhnWOgfH8WvuYzQq154C3G4ay7Tvc1hc39hATrUG10ecZpidnYGdJiiyREBFYYF7rrRlr9eVMWdtbR1/+9Wv4bHHHkdzeh5RZ1nWzASKlBheCHBE1mSj2RAfQd8PMYgIVqm6g7JixoFH3iD7zxFYp2MsHgHWJ0iIT5o/JwFIfO/pIyfrcY7HiSMsIK/motVuyB6ilG3faRor20Tx+pJCqA07aq7RWEXAXCXsDMjPOdLIoIpfKf3lyPIKHfGm2ohdnL+8Kn5h7XZL1v/0naPQbhxT3lQl3XfvVxWAtI/XrDqlikAVgSoCVQSqCFQRqCJQReDGRWCnDMwI7iGANNycc7Nm0/SZG/0Ynk0z8q6YIBv157GFtVGGFpNuVmuaRbckgrRqkFdORTKNVXANNIKWsJC4WCaLhAmIUiJMN+fGn0kMgE2l8GgHtmNI9gOAHCWWR8xfHYE7dZS7vnGfnbTB2xOgK/X8x7X1jRQKN/2SIKH3Vuagc21DgJJwNkAC3bCLpNl+EUABg7KhQfTIaHe/2c9RS1tOgIJshqNspPfZBJMeb1L89/k11Wm3MAKvdQCJoQvuOovo3Cs6/hsJmOD+OxG/eHVnORgzU4wSQCWrQt9HVn7TW8U+2ULyykVhIgrjomBy1cwFRYFG0sby0hIad96PPL4KO/BRpF2ZW3iNUlqpTOhIHojXNu0t32Zkb/jXYTJWXqzSLH7nzsHne1X9nna4jaOOD5wfmdhSGVGmWzO4cNC91gGcHJHXReYMhlXa0i7G40F9ww9fkV5+VJmxhjEqQAKlyRwEYRONYEokbUW6VhpHW6jsN5MYOPseH/WhdhkFxlKFYxKGcrIk9c3HBF0zCVeRGNsqN1Tyr8fP18gPe6TE12bOU9g7ZJrwK9MkQ0qfpVaB5NISAhfwQxreW0joXcT1lCQrDSNFJHOVxTykyRqWqUqnqZeQet/xXvUOhnU6BBqETTzYDFCNefDIe//ESQyOfw3Bk29HvryBxPGQdq6gVq/DLRz0ViKsLa8inAqQIcP169fwnee/gyfe/YQEg742zFcHfgiXBSUs1xepQPX9Ufq5Sczv8OeOzUYZqbGWHPoGDdtuNOdvZsiWKIJW/XMcEybKTgxDEwfxUhQJvILWWNIXGPcszdFZ68DKHLSmmiiCVLqxyNqmpedgKcm3Q8nVMM4yGo49jVlXl31rwgJ0m4KdiavlhigmJO/JQNkLHJf30IA34glnhgLeuiMMHvZNG7kd4PLiBvzAx1zbh2uRcZRpYQrHHykKIQNG9wRW7iJaT9EZZMDMSVzfiFGz1xG2T2Nx8QqSuIf5qQzHpgK48n4oC036MsFoiwz2FGmRIMkG6LMQ5u1zyJ7pombnwlp34MOyPWWP7XCUgKvIRRryWy6MMLKuAS+ckTZOBl3UAk8klIX5bRgjKh28i8Sp6cf65hkAbzghGcDZ9FWyUvoEFGwfly5fk2KnkycWYKUxbIIfcm8q40cgKWJBlG1jdWUN33jmGTzyyNswPTMnczAB07A2hSzpqe8kGfyUCS4PU0Sh/zTviAwIBjjhGLGbvNsuI+fWH49/PrjnDkQvqvTltuOQksRagOLqeGrYotJPKZEsRXVkI6XoR30BlGen5lQi01E2l8izMjaUYKTH6pjH3GjoV7bRMGw6IekYOrbR3XlnYXqWxd2IhxgBLlxaFbBo/tgs8iwS2caXLq4Ctg/X9XX4zih1yTGdknlG2pPdfdNItzmKlYTdPjtldVoVgSoCVQSqCFQRqCJQRaCKwEEiYBIIwyq+zSWoBJC04pCLcCYpCB5xoZ3Bc/qoOR04YJLBbLqHZ5cAkrI4tgJIlMLjJiWV/IsDzw4Q+k0EXg02uLEzWtaye9PUllbp6UL9jQggWX5Tt3ZbZDgO0to3+txJCbr9AkhabzmWfytNsC1HZA4Hy6r93jhWR+aowa/6J73Kh3g0sBHIQhr7+026jaMmiG/Sbb02L7slKUHmzF7yaGTTpKuXb/qzvh4ApB2DNDEJpF4FkjK2SimZEYDEa+ZSCU44gUksqSc3QIcmmusbTax1VzHzPQ+gf+llwFWqCucP+UyZzzdzR+mRsCkBdEgKjXjpbazsAZDd9K4zyWJsqFy5652Miqd1fuVcn+bor/RgOTkG3gYyhyw/BTlUpkcGQDOnHx1AUmkybSjxRdkFQOLvy+++4QDSIZtq0vi852WlSl0hMF1laSzFR8OAZOz5ZMKKhBnl2pw59FcvIhr0kaQx/FogQBL/k5yp6KFpcpgSa8K4dZigN54ghv0rgJ0kVcs5TL+/fBVsFknwdrKtANLmJ7LoGTZXR3rpivj60JuQ757cT2YhWknQ7/XgtxsiPZtEXfzNl/4KZ+6+A3fccQf4ehPApPddyYaVdjbSqpt5Z4dspD0+JtK7exwlg2z392cEwAoLmHQmIarZ6HcjFFGBxlQduZ/K87MdRwDSCHs87JMdaf112C8d+5wUdo2BWAJo5Oy1CvrZvocULl68sIgkzXBsdgpTrQZCuy+ShWScsViMXl7CQCYbnR6VCLG62kfqT6Fbb6B75QLs+hw63TU0ag7uOhHCSroIyMwmUKovkMr/ZRmiJEKc8T8CKjm85gKyLosZ+Hq4qPkt1IKG2beMgLBxsE6LC2yVZyYTpyjgkfFDkNOuodPpInBthASQRHaRAJJZHgpTUz0tNx1jADNjJ2+6sKXMCCB7GwUZOFcJgGE7SO0Q51+5gFrNx+nj83DyVKTYhCw0DiDJzyysrq4KgPToo29De0r3DaWPGWNceqSyKGvXw8zfLOSgX6wcO8zp29ZRe837Y78bLzrZHCOy7b3Dz6tj6/KRHKdKfPNgTMU3NknhFr54acm76dqI2f9EDUBVGoYS5Ju2xeYfuxYc7O/FyiwXy+spVtcHcJwAMzNNRIMupmYauHi9i40+/anqsoYpMqN7LpJ77K8qKbpXgWQFIO2vHaqzqghUEagiUEWgikAVgSoCVQQOFIGtJYybAaRSRkE3DwSQ6JNAbeYUjj1AwyOApAkmOWVYETXGQJJEv5GGEQ+lkeeAJDxspvo8OJYP36vDd0JJmsivhrc3TtUfu94BKzAPFJp9nPxqMpBezwBSmYVg3+AxBAhhwYOHrJuhu7GB5nwL8FhhShm77RXe+2iyo50yvjmuAKSjxfJV/jQlx7Kuejqw+tWZc9B76vyOTDJWyvpn54esmpt5q69bAGli0AggKQisHgajMZ5JdDkomcp5QBgdlpI6xgbd/CrVvlI0jp9CFF+FxTy6GyKLenBpsnITAaSJj/cqnDAJwJiUYFbfNUqIKnjhWB4GvQHibh9wUsRuB5lD7yid3Z0hQ9Qkjg8o2bQ5JMoWYDJMEn1WDmfIQLJ3YSDp7PD6AZDKdZPKNurkZwAkSfq6oEyeKDHRE4wJc0qvJomwkgaDgfyOiWD6ani+KxXqBWWbXCBOyQ4no4eQhnl5xnwW2d5DWHaM9WLJzylLa9pectrbZb+GTCECAPQUJMhVUNbPRdLPEHUGqNVqiCnPRwws7uC5bz+Ljc46Hn30UbiOtx1AkudU37KbDSCV0om7vaoiX7jHwWS0yABLkr2DJEtleArsEMkgQRZnqLcaSJ1I20VkIwu4AgoC2aQXeMIYMun9PuLlJ45gJVOH3lzad0cAaIlNp5Qltj2srncRxVQV8HHngitMInruJHEmUnwc6HN/BugvilTaoJ8i6hZozJ3Cy0sdpMWAmCTSwQbOztcwXWNxkbKWBIcRSzZKMccYxBHihL5k9PkpffByUJ/UtX1ROgjCYyiyro5s29aduqPhfXF8JMTDMdKnDHSaY5DYWFxcxtx0CzWfDCQyk0oAiR6QOwBI46wyecfHASQdXznvjQAklWm2HA8r6wPEaYqZ6RZsyhhmMWp+IDLUewJIjzyKdrstfY1jB4FaFl9tlTresaFLAKlkHe0CDG0DgiYWjpTTyWZJOP50yEra7zUm9tAxAqaRgBaJSQJzWYH+ag+tqSm4lJQjwG0YR17NRxarZ+KwaEEYicTx+6NvPQKIRC+tq8t99CMLthtK383SnvjdrfdjWI4vACvluCkxrjOf8dMly4oAJcfIXV7yCkDaR+eoTqkiUEWgikAVgSoCVQSqCFQROGgE9gKQeC2tUJNKJwMgCYhELXm7h4bfhUMfpCHzaPP3C0tEJdzNOSOZFP6Al1UfFS6SbXh2iDBowHNC+dDo7sYrRUvhh4M+640/f3P0Nt/jfr7tVWfQ7OemDnDOkRIY4xJ2w42YykYNAaTCgmd5sFNLvBSaM034NQ+DJBKZiUnff4BHOfqpN3DTW97MpATQbfX8R4/gTb2CN38KySJ9bYDGY3ch8ztIngYy+iJsPZjEDI+N/HtuQtuO2lgTvEwEjPtw0fOJbAwmOdfXN/D001+XpOvUVFuSVZSfCQJq5L9WDwWQZH5h7bj4LZiEeulFI8QLJv5MhTb9icQDT5OVGxe6COoBwraPOI/BvLflhUgHPfiOMlnL65dG28qiMd97SPbR7RLxo44PTCoy0UozdUmuwsfG2rr4vMCJkTDxbafD+VsBJK2O1xAenoGkTUjvOFbqlwykUsJuM4A0BBRvloTdIRt0UvwnXlZYSCPPpXHZO+GG2xoPAZBsRyTfRKaLTKI0F6+kNE4x6PeRxIn4CtKvhUlIMYh3yMmQt0tupQSR9P0xjIKhPDCz3qV3jN455VrplTNs562+MQI8Ur4rF9DI0ASFhVLcdRy9r72I9nQba4OuAFppGmFpaQnPfftbePTRR9BqtHZkINkiaXbzAaTJHKC9S4TITqE0ln/sFNLFy8LAovygBx9Rj36GDmpNJocTJBaBCAWQPOPpJMn8PTrJSMpv55Mmzf+T+uek60/qv7Julzmw6uIAACAASURBVIW69p0SQCpVC8rex65KYP/aYke8duaamfgkOY4vHlTsO/RjC+88g+iVC4gTxtFDf4USdEDUPI04XUYvieH5dZx82zRaF9ZgpV3DuBM9rxELKaV8XawyiPw551EU8J0AQaAqB7lTA0o2f6lsILQOBXBLAElBGpUL81wHSQb0UwtXLl3FiWNzRsKOAFIqUnbySbcF2/aRx2soSo+k8ZYWWU6+ylpMV0gxkqVsKhPTXLy/uNdxcHVpFbOzcyiKWMAun+NGnqkM5V4MpDEAiQwvrhfG/cX27D9jax4W3/DYaa0k66rrlyZ1lX3J39W/5x4ZM27Yocayo8uNPbCdWxgQmIsyYf3Qo4zDm3glOmwLNiUZbsqOtlx6tfnI03VhYrFdR/PSwe+4IAjkBbh0pYvC9tHr99FsBnB8B51+hN4glvejIKhoPNCUFUePUs/I9KUVgHTw0FefqCJQRaCKQBWBKgJVBKoIVBG44REoN4OysWFik9/AFTVZSNy0FHDsHprBhgBIKr9iNpKyUTKMIwMg6f2NrHrLRIlol3MDRL3qDHAt30jZNSSxVDKaRka5mytCN6c7dorCUTlCe0d2ZwCpFKUZv9dhraa5YFlRdgtYNDewsxwpgbELgKRdxXhcCYDkyIZ/5foi/FqIequGQToQNY1JFcI38FFvyaUmJoBubve+Jc98s750KMViOfDPnoJzEsjdAeInByjSnhmi9mkQfQMBpTcuA0m9jnRmKFlIJYCkP7fE54zJOVaaWyLHRYEkSl+RmbFxtYvWdAtOzUGCGIXD+YnSXXkFIGmuadth144PgVHbdUXORxKklJxKPayvraJw+shtgkdMnmWllRRtkaS1cltn3lJ27SjvrHqFaLuXMmBs4zCooxa2NYk3pJ5t7h83zAPpkA8waXyeeNm9xu/xvKfNpCELJjRWAjzkZPp4+i6wqj5JEfUGiCTx6CKshSJxlwlIxUQ612e6oipo5l7kYPvri1beqQECymQ3k+wEkLZV2msRT9m/CCAxQS1tmNuwUgvJm5vAN7rw/AKdwYYkZcnoePn8Obzwwnfx2GOPod6Yge368K34pkrYEbwA2Vw3WP5Xnt+y4AQLQLwoMRVfn9RGZ60rElRDAAmpJKJfbwCSjgcGoMyNh4/pUwSGGRMtJPNw4co66vUaFmbodZohztinbaKg8D0bbuM44o2LApJmUYG0S5ZdjjSok9aF1cjG9D0zmP7+b6H1jYfRP/eyxFs9fcz8QPYa28H4qnE+4FxB1gnfIVfYTjayPNmkhiBQzhiApPOPLX5KHJfk36Km4CAuPFy5fBULMzOoBa56ILGAwQBIVn0BbsNFutbfWSZ3DECSfVHJZh8CSKyZsJDxPlko0bcwO3sMRXJdpf7insp+FpRmG/NA2iph98gjwkDiC06WIgEkZXuSAUcgWv1EdzzG1jjeqTPI15Ndi2324we6H/8kYYnvVNCzx0C653XHJ8BysBYAhrxX+iFl6K73EA8SzMzNIA9zpOJ7BgSeL3tSfTZWOioLGnyPzarlaAAS29YWkJ5NeenKEhqtALV6DevdDTRa07i22Ecu/kc8l75JpeQp3Zy27ik3B6liIE2cfasTqghUEagiUEWgikAVgSoCVQRuWARMZbZKyTFpUVaH62aQGyXH6qFV24CNnkkEUqhORMZFnEGyEkN8pJRqMeCKJITojaR6/VxBc2Ntw0fg1RF4DbiOL6anm/IbWx5QJPD2qOG82QDDdobUONdqNwBpVGlfblhvWLu9yhe6IQCSSIgwVkx0mfgxaSg/52bPgWu56K6uIy1stNp1xMVA/bUnSMy8yuG44V83KUE5Kf772bTf8Jt+LVyQleFvuQPJwgVY35hH3lfgaGLyokyqVADSDWnlvQEknT/KSmsmAh0mviiJFOfIkwxJJ0ez3QB89UtKQTk2emlkkpDmdFQWGVQMJG2ycW8vsn/pTcLYOByDexY63XXkfhep1Vd7Is7nhiVjG4+d3DBVZH4+goyP+vUYAEmSoUyWcR0wCUDifKH8hr2OSePjUTvxpPF54vUnFACUXn+MUc5EplTcQLyL+B/BP74TkrfOmRRl38/R7/TR7fYQhgSRfAT0JHKZNE8lue4SkCKbYmsCuWSSlHElbcjIJ+lCTAGnQpKorIznOlB9q8jE4cd4D2QMx/PTKBYzhHYHa911WGENzswMvvmXn8fy8hLe+c53wvZm4LgB3Hx13wDSYVgzBJAsp4Y8WtnUJJP6x6T25ZgkKxd6rjn0+1Rwjsp/G6sd1HwWvNSR2qmMTyWA9HqRsBMJUiEhqgQpmWejBbvKyRHMpJ9MlBTIigCXLl5Co+bi+PET+Pbz5wXYmGm30G7VRJKLaXLxw0oAOyOgvSaFQ36zjqs9G7MPzGLqgQ6i52y4yyvioURGLvcpZKUT7BFZOwFa1btN2oV/l72LUVXg+0SJuCEcYJjvY4xAfo7Ak7QtQSk+nO0hc0JcuXwNx6amUB8CSGQqmbW924DtNpSBJAw+fWuGSO1WAKnslQYo19eZL3qAF158Gad+6O2Ytuvof+e7sGQcMJ6whpnIa1PWMtoCIL314YeNhB0BJBdBGGocJAbq67SfQ4pvWGRjQLn9fGb8nJu5Dt3r2jJdGem6sg9IExpAXtYHKbC2uAbX99CYqQvgruewqsJHkRnJuk3szLKQ4fAFgPLeCGnPRZY46PV7SNI+2tPTWO90UGvN4NpiF1nuK4BE1qnMeLnZb3Mu2H0CqQCkg/bS6vwqAlUEqghUEagiUEWgikAVgckRGCbstyxEzc+ZFFAASeWVdHOoGzHH6qNZ34CLriYwJKWg1VqsnjOrcMM8Khfcau4sfhZavqmGrqXESuHBtj2EXhO+XzdVVpqYGB0lL4kb0iOaIE+O0P7OGOqbjwFIQ7mXMrZl/Db7OY3L1uzvy26fs46UgBn3XDCxKqxU99i5K38I20CSVA6SKEVnfQPTM9NInFQkJ/jz1/MxaX8/Kf43c+N+q+IuCfC1a6NkxiHBHP+Os7DODoDLNdHSzFZTpKuXX/XHemMzkMpwcz7gvLElMUOfEEr1IBOpU7IRkQJpnybiCQKnJhJ2ZMpYXiE+EbajIITj2NsApOG3vYEl7DaNCaaynlX2BOmTtRRR3EUWdBEVHY2hsb+R+Z3rAEtdc5R/xLn5sEk0JndZkKJABA/xQJKkbwkgTSkDaRtQpQDSyCR959d20vh41Jd90vg88fq75P/UD8wkvZkAFSSPTDymD3P1QyKolBWqHibncC0F5Gkm8yY9wJJejDRhcU4ukpdhPYDtO8hA9kcs78roUCaEFc4hG1zRdRulhCU5T6kkVmxw6aZyYNIP6OdjU35stA4jOOJlDjpdgkw+2i0LK90VWLUp4HgDX/2j/w+O6+Dhhx8GkV8man0n3xeA5J86jeTaEoq0TMpPjPDwhJ2AJ8Ztr2Mvk3pZCgt7RONOQI8gn/jf5A56G31YaYEmPZACymMVku8lwEcmjLTvLl++X5BsUv8+cv+cEN5xAGnzqcpkI/ji+T6KnDEiMkPvowwbnQ0kNDQqyPLIMTM7hXpoIyeznKN9lklREaUAszjF2voK5k8soKBkq9+EO2ej//JluG4uiXWCojIeGZaeYiP0IlJGGA+RyrbVW5U7DpGPEwCphKGNNPa4pKQASKmAXDkl6dI+YAcCIF24cBknZmZQD3hdgogjBpKCNNovdmzlkmFPrzLxhNVD/6b7o9xykFk+XnzpFZz+z+5Dc20KxaULAvykaSyFEsJ224OB9JaHHhIAie8YPcrCIBzeD/vtzTzsYFYun0fL4N/55/gxZITfxJsgAM921/eN/dEwL0U61dJ3Ns7g2h6Wry+jXmsKAyguIsDlS83+wr6oIOnWtjwSA0nmUemZSAepjM9U9igsGytrHcCtY7WTIi1c5DkLCHTs10+U40cFIN3E7lNduopAFYEqAlUEqghUEagisP8IiKSA7Y1Vj+3/s6+pMycBSLKAVlPY8WQN4+PYfTRrfdhWFw61uZnk01q/oeRNWSElX8MNm/jbGNkis4Fh9SA/pzIRTJQ4AiDRC4muDPqzTVuP4YYrm1ARV27Ub3qbbAKQzKK+ApD2LnAcA5AonySbTdtIahgAiQARN4FMLFq5heWry5idm0XqkW2Qygbw9XxMSgDd5BzAbRdaJjTd2dnNmvs7AEj7Ac7CB+5EdnIZXu8YknMR0tUNFMnGq/7Mb2QASVmGDPlOABLTs5rwIYDEKnAXHpDkiLoxon4k1bqsHCbzyPFsRAnNp7W4mvMJpYt4DJmNpnUrDyQls6gsIH2QYkmiRUuseI6RBD30s454fuhhgD3jf6RpLDV9V8RfGaQH/VMBJJNoLZjQ00prAkZh0EQtbBlPkq1Mp9cTgLQ9biWpSwnWmxOXwrCwbUmKFmkZP5XxkjYRVgzN3y1hwlC9LiNbL06RZgks1xZWkh/QX8Pw8wQUkpcGwX2nEZ/fQB4twT91BtlKgqx/VdfDBEgMgMQekKWFAj/i1aaAnvjM+LPYWLyMPE4RNmroZT2kNuDW5vHXX/gPOHnqJE6fPi3zOp8jCPx9AUjhm+5E9PwF9ba5AcdRASTehyTyjdxmQYMcwp+Oj6SfIFrro9luIgszwCGAZCGXNtM17W7kvf0ASMIimbD+nbR+OGoIN5VGbfE6lfFABvfy3bUF0CGek+SAHzQQRwV63R56gx7qdR/TjRCiqsg4JTmczEYxv4C157+Dmdkmoozel2TP1RC4BaI0MeCRgqjqj2cp0JplcM3+Rd8Lji1AlHKNaYvvkmttZiCVDKGSlcRrCbhOjzibYFeCwnGQIsDL5y/hzPwM6r4nc07Oe5NlLPdLBeygjSLpCfjqNE8g61wGJdry7rLEQUZQkZWkz46ue8mSK7JoCCAVboBroYepY3XULw6AZFVeaL5nSZYq228PAOmhBx+UOZL9ju8pGYnlPk7BtqP2ALnpHfshC304PmXdRVhb99KWg/qjd6L39Zcn9uGj3CHnEs4pyiBTQFM8FY0cocgZssXiDHbuoL86kHPr0zW6liF31O9vNAduhnyPIuHKdz/hvVAdjwxGAlqci9MMQdjE8nqE62sDpHC1iLPkypGJLWAp++buDLKKgXSUnlN9topAFYEqAlUEqghUEagicMAIvGEApElxGTcZH+52NWFkI0IjTOC5fbh2H7DoJaJydIK/UYvcXL+8jCQ1ZNOiFawlwFNu2PR0bkj4n4dj0wuIYwUKXM9DlqaSrJDkSV4u7k1ya4fdEJMqnvg80JB5dPi+h4TV6keUQCvNv8V8WmSydRetkiYuPM8XaQmVomEuiFXEmWw0dVPDUOxewT1pg3fUBMFRrz/p83t1L9mYld4XQwDJJIZylbCjFBXbShIAGbB6dQ1TUy1kfiZSEyJTVR1vmAhIRbzIBO1dgU52UXz+lT3jEtx1FtbJFHa/hv43Lk285s0IcimxwvdAgCTq8zPRlWUyZvFPjhnr6xt4+umv49FHH8XUVFvGEFas0tPgtXyU+SudF0oGEoEJrcRm9bewK1xOKzl8K0Rvo4f+Rg+z07OwPEcT2kNWhM4JJUC0G1D0egGQjtL2Ov9q8ptHFiXYuLqKeiNA39lAjGjomcMqeYP0yfmUtOMEburlDYikAMZIqmnyv9XHYfNV9AXnzxxMt4/JWmN7ok4BJD12T6JNmh+PMn/JN+/+1ftrmlIyTtA8gyiMr7nKq+yCNJSFF1vTmsMvNwxtSRoTSEoLATDyWL14amEIx3Nh+WJehNzKEdxzFvaJHIO/uYzwzjPoX+ki7lzSSn6u6YTVoX4w4v9jCn+ieCD+Mp5jwwuPIVm9jt5qH1ZtAZazhsJJcX3pOp599lk8+NCDmJ2dlnviGMa13XAsGPo8GeaIMDmMh01Ir6ElWTvx69OU44MNz/XQ7/eMRJcyWMQrRkxMdj8msTAmMdyEfSVMLb5MTWS9FVmrWo4PJAX6qz3SkVA73kScR7DJGBOpRgOUTmJA7dG/9gUyTQAIJvXfie/H2P2plB2jYasigciHGYBSfMwE2pFXO+P6Xdb5usYL6yEWF1dwrN1GkkRwPV3voQ+k87MIOh0keV8YXq6n/j16GHk6Xlck5jiPqjcQXyPGufQvGiQJPC9Et59hdXUd88eOwScwlA3guArKxokCOR49mKSfq7eXH4bGK65AQjaVW8MLL76CO0/MoXHPGaSvXIJFYIdsWXqLscCudkJAWP6M71R8/ir8OxcQvXh+uOZ3PR8pEbW0r/fpzYjsHUGhNLMEPEjun0f9Yg43uo4kHYB4kfRvsqKISxJQtiyRrNR+b2NjYwPf/OY3cd9992F+YQFxFImMYEgZSYdFWZk8n767OxxjzH47PIZ8sLgj0KPrFzKhtr9nlt9UYIzg0ZbCnNrDdwONFP0v7b1G298gevizpM/muke0EguD5QGSQYKwESKcCtFNe3BCLaJQNpPKI8oYWDB+XJgcDoWjAofl6P7FJpCU5QIKxgkZZgXi3EFM79dOBNf1kZBV7brq5cViGoJN3Nfu8v0VgHT4flF9sopAFYEqAlUEqghUEagiUEXgKBHYxlJSAImMo5rHDVYPnrsBx6bZssrScNOshrO6ySurzFmxrBtNlborN4KS0Bv7Hqug0a2D6ak5FLktC3U12GYFmWxRZbPIBX3pcVEmYfmNZWWtpKFYMchEg9l08ncEHkQm44gAkuu5SJNEvAUk+ctqQla+swKSJteszh16CGg0uAmm75PeD4PxRgWQRKNHN1C7AEgiveOzAo+bbGD9agfNVhMIC2S2Jomq440RAQI+0bn9JRyCe+7QRM0eByVUnEYTWbdzS5hHOk5p5XQFIOlckasW6iYAyXY5ZzDBAgRWgLWlNUl81ep1WJ4mb5j4LiuFKwDpAOOBAQEktRtn6FxfRbNVx8DpI7UoB6gG7eJ9JEUfZcJW4z6a4Q8CGw2dQESqrjy2p+EcBH7drB+2/nYT92HXBz5ygnxCKCddf+8BqGRo7KO9dkgSci2ltTgKvm49hj+hTJasM4gSqucHUuonWeh3e+Ib44Uuao0QNgFZO4T9uIX4SSYnC/EAobSs5c8iGyzpmk7qhPQbarWaeK+I5SXXWkksoJCdAGuXNxC/tYnwQgDLT3HuxW/h0uVX8Pg7HlOJrwyS2CYApAU2o/FQi26Y2LfMeopgOtdzyijg+okeUPwuruUGgwF8PxiC6zIujPs37RDmSQDRpJYhWMREvO3VELwnRPRFoIhW4Pg+3MLF+tVVkCVfW6ihcHLYuS2AiUiKMZE/QYL5SP1LiTx7HuX1mewniLEVCNjp85w33emWsoA3AUg6BrO3yXqOIM6Yp6WMFwRZ2A3N2peMHpFjJOAGC931riTmG80ATm6jc20dzfZxuLUEURGhSBNhziVZJm0e+jUt2AKvK4Z3sh/Q2qRCiixS+UyAvvRRDzlcLC6uI/B9zNHzJiFQrvKC2rdZ/EVAM0c0GCjDx2I/deXZ4qxAYodYW13DXKuG1jvuQv8r31W/OAIL4tNXwHJrQ6lFb+EU7LqD9GqEPOsClGB0a6LcwPvM00j7gx0i6q+L8oLtBljvRajffRecKxcRzp1EunIJmRSbkFqopM+yEI3vAv9jEVsUx/jKU0/hjjvvxNkzZ6UQg+fxXeWeRPs9mVp7AKwGRHIax4RFtBPbbaf+yb5UxB2dH2SLs52hVH/8bmTX032v5ya9h5t+v09J43JIZZEhy9V8y4MVW+itR0jjGGGzDrtmIS5ikf3kXpNjGyPnct8pe12VGzzMwY+lwra1QMFuaU4C5bJ3tJAVDrxGDS+dX0RQb6PTGwjoqoKLOVzHkz1mBSAdJvrVZ6oIVBGoIlBFoIpAFYEqAlUEDhmB3RIx44vircmJEkACXIsbmD5cdwOe14frJAIsaYIh1+ToqLZ0aLJbiNmsgkx6jN8HAScmlhzU/CkEfk0rvVhYSNYRF+7cnLJKUCQ8Rve3dcPLZTnPk+oxI3cmknkG5FHJncMfslehuWmps87NsHyPfqd+rzH1Lf09JAmn2uxqwbz7sd8EQHkFSQSIJINu4CYdB73+1utN+vxe3y/7rq0AkgCLCqqVtexlxSTtkTauddGo12E3bWQ2Y3u4zdukuFS/v/0i0HjHveg+9cKukinjdyw+SbfAz+igUasAJBMxk4QZB5A4xqcF5YNc9RZhtXXqYmVxBTOzbRm6CSCVBQQ7JdEP2h5vtPOlCprlGBzIkxydpTW02y3EbiYAPavLdQY3njzq+jKcr8fhpMl8o838pNG8r9fTkdxQF2RJwDm/vGr5u4O10KQE/FHmL7mjozCQSvbRJgaVmc+G1y3/reuErbNdeVrZIkNOVumhJICMMrhE1k7mVmbcNdFPNhK9xOIemd2ZSFw1ZxfQePsCovU+ohcvqv8Rj2BepOykOMfcCN9RkaEzYEgqaytKKyWwMwfouBi8xYX7ooei6eLJz/+/mJ5u4f7771PgpbCFYVwyiWU8NNfm2kl9QRRoSRNlIxJsUsCoL8AAWenaFlqUw8+V0lRHlaib1NsoO0UmuxO28diPn8O3nn8Cva9eh10MRG5z+dIyLKdAMOsTuxBvJMaZwBMT0rcLgGQHM8ijlW2Pu9P7QT8b72RDkv/SXsNP5eLzJOODWb/RI2nEMFR2aDlOq2sRpd+U0RaEdSRZjrW1NcxQmrQAli5cwfz8PDLfhuOxvyay3o6yVLyVQKa6vIRGglGYSKMxQ9aOIo/NM8j64ojlottNsbKygjOnjsERgFX3I0zIZylBLRceWUkisWgh5s/IhBUACTh/bRnT0zOYrnsI5hcQX2MsdD/jBMeQDcpYqnQeWThOaxrpyhU4tQVhJnknTiC+ckU8xnI+j0dwSxlZjusjTgusrPexcOwYwnsXkJ+8BnzJx6C3CMtSaVdlsynIz37f71MJQsfSLz35pPgfPfjmBxX8LwqEBJCofGAK68p3Z9d+XjKRWPTmhNtY2juNf5TpyzpXdbzaZXm+zcdy0ot2kN8fAEBivEUeO9OSSBam5HkNg6VlZHEGp+bBb/qwA1tkcgnE8WBfYL/QuopD7kGsQooPRY1CFjNE4JWRxD7NqS8uLHT6Ga4v92G5Te3DhY6L/Kyi7jt/f8VAOkinqc6tIlBFoIpAFYEqAlUEqghUEdhnBCYBSKW3wdZMiVYOi4S3lcB1O/D9CEFAOTsmI1i5SgCpvA0udLnZK7Mgo4pxPWNzCkTgg4I+SwGajWm41B8Xc2izaC8r78YkYETDX4yed/qTXg/GnFaq7o4GHJVPpWwiJkw0KUDte1ZU8nniOJJEByU3VNqOmhoqOcHNnzzPBAbUpATX1g3cqw0gNd52D5KLg82eNPvseZL0KU1hTfcSaST5hUmYyUaNkl6JMJD61/sIghr8aR+pTdbXAb6sOvU1HQHv1BkkNJHeK0FgEh62395m2nw7PnwFIJXv+0jaVBMo+mJznKRUjySbcwvxRiaeGcdOzCIrUk1Y7iT5dTs29m14TzodlwBSge7KuiQdMy9HNmY9WDKNxIeBCTczXmvi9aDQ0RgoJM1cShbqjDD0W3JC5KzUH5YSjGT09pu0mwTwHHX+mHT9PZt8G4A0NpltAZC2mrWXxRVy2hh5WyI45i2oDByumhQ+Mv+vfpReSyrerbgLK3XFs6ff68Py2ginG5h5fAHR0+eRZAN5D8msKFkI0oLiMab+hDKOORYKr40sWpI2pBdSvB4ivTOE/co1rBYOvvLFP8FDDz+E6XZbPc1E5lcBJN6LFNVIor6UAVaPLSbnS8Z4ydwhoEQGOAGlKBoY2WCV/+Q1uS7LaHqzxzEJYJqEEArILewOD7Pvu47VOIDzZ3cjH6wgjTJ0V3oIGwG8Fn1zyOgim17Sxer1dQQJu/0MJ5P695CB5IZDtsz4dXf8PIukzPw6ApAMwDzMZ+sYQYBQX3GyXlIjNzraS4gcl+XAc1ykrDtzXFxbWsbx+QXkgwSd1QLH2g5Sn5JyCewilbW0yhcHSONM5wpWF+mMYf4sEU5d94uPkeeLB1KWcf3t4MqVq5ibmUYYurAt9i8CR7pO56d911NfMbYxpdiEmeQgt1y8eOEqZmdn0a57cPjZnDLVhlnm8x3YvYDLMrEmkOTkq6KOwP90ncv9gg/b8XD12qJIlh2bnUXwPWfQm/s6/L+6B4PVC6qqkKf6VpdKBigEQCoVFp755jfR2djAY489NlRcCIJQGHx8L0oZyB37kSgpGA9gs6Yq/81xo5Sk2xcDaT8d9RacI91GkMUCFr22uC+0cwRsv40+NlY6yPIMjakm3KaD3NE9K0EkgpgCeh8WPNJFjgCXo1GfYKf2PzJ+xf+Rbes2cH0lxnovQ5+glkM1DoLqKpu+21EBSLegU1VfWUWgikAVgSoCVQSqCFQReH1HgEvXEkgpE0EmI7ENYDG/L3X6ZdnLxAGXvARPUvj+AEHYg+cMtMKVm0MjSVRWLavsSrnJG/dV2AHQ4bmFi1azDd+uyeaPW2+pMKSMncPKvlL+SVInZsNXLqzVh2h7gusGtqpdiMeRbbvwqVOdqi42N35Li0uo1ajvvxOAxErHyR5M+00AlE+0H138iQmCsRMmJcjC98wDl2sT5cJ2i7juf1hJaapRJTM26gtS9WlD/apSC9FyJNINwWxoZKv2ThDdwJauLvVaicBY1eztfstvdABpM/N01FpDjyImUxwmDwsjCUWpVBfN+QZyOxPpouo4agQoOUVpsxzd5Q1MtdvIPSnuH0tQjbguQ7VZQZF0XVB6WB3sz3Ks374O4TzGqn1ksXk4Ayxtk9Pd+9knzV+T5tdJkZ10/T0/PwSQykfcoRpibC7cJA01FhXNQI7J4ZWoksiIiUPPmMzvaMXnzp+Cf7KG7jMvgkwRh0JOKRk1LuJ+DMxNIeivwglsWD4TrC/degAAIABJREFU1pGswUomk7CrWYUvMkyUEs5hhXPI0xVhapBFvnp1AMy2EcarWFxbw7PPfBXf8z3fgyBUgIfscs9zhcHE6zApKkl8AxoRCFIfOFNsL9JkmrwlA6Xf6w2ZR6UcMT8ugLMAWxMApEkFPJMYzgIwKH9OfF3mesi/PEC8sY6NtR4c+GhMhbCDAgkSKawSzxoq8rKAiB48exxH6l8HkLDb7Rb2fD84z+altyjbf0SRI4jJtb4CSJKpFwApF+UB3Q2URWO69iPLB9joJQIikSmzfG0RrdP3wl9ZQ31ar++QBZIOkPIaEkfD7jeyXqM3yPxN1Ad4Lv9T5k1REFi00e8PBNiq10NYRYYk7gk7x3Ud2EYdgIVhpomVISSmQy76CbC6to756RZ8MqNygkCJeCmp1HYJko+902PA7nCNS/yCsnf0xjJ9zfMCGfsWF5fQbNThujbcueNw5l0k311GkXSGco/y5pORYiS5BxEl8hTIunz5Cr797W/hne96l3id8XsUQFJvMH4fgc+dpOmEbcS2Je13y3qKABLbnT6UjE1w5xnEr1ze2QfpZhV47ZNlNGn8Zp9gu1m5+pJRctG1KDteIO2nyLoZ+tEAbt1Bc6aJwi0Qk/lDKU2eP2l82OsG+F0E3QUIIqhJPIqs28Tsh3IByDuDBIU/hXMXFpGR1Wm5cP06MhZpblHg2LS3+5n/6fePQpCdFLvq91UEqghUEagiUEWgikAVgSoCb7gIHBJAYpyMNIXqMXPTz8VwBN/rwncjOHYias0iuj/cMpYyNVLoJRVY+VAah9mqsmrQLHvFdNdGGDQQuA041KgW491ScoKbJzVyHm5Hy7+bP8c17gn08OBGcHQcYYlt5YiTGM1mC0lCGQqqUZB5RFkCW4xrG426mN4OQTPxPnLMpkFTO3vuMSZswG51gqH+lrsQvbB+aLbHOICkcTCJCGlQ9UBgtkHMgTMH8Uosm7f6XB2p6E4cof3ecO979cC3WwQqAGk7A1bSx6pvKbODKQqHk7lYvbSOZoseHJSwZBpRE8Ql4HS7te/tfz+jint6IHWXOpiabqOgNCDnLUmwj1heZepXqqdlHj7a+Mtkrl6hXItogtmpHUee9YCkrOQvKU+jtcF+YjtpfrylAJKZ4/Z8jvFiip1kxkrwSF8CvRTXTeZzZLuwlp2AivpCsrqd7WrBrh2HfTZA8sJ5BVqYGy9ckV7LYkrbRRjEfUxNt+BN1ZEkA2FyiPwvbZTiBIEk1dULJMnUa4ZV+5blwrE9uEzwu9MYDC5jdWMdX//br+CBB+5He7othvFhUJMkacm+UBkwk5gVDxtf3n/ev0i/OZR+o3l8LOAR5c7OnDkjP0+SFAmT+LYtAJP+rAQ4do6yMEz2OAgo7HWUsnlSFmX5CO87ifzcJST9Ah3Hx9TCNNzlHEl2TdSpUpFrU/liWe3Q32mPL5jUfye9A5P696Tr7/V5ARnSnnY5keAav5vS21LZ+AJhcr0v5+i4ISCaURLwhFHhYGmtIz4v9OWSrUM+j/XF87BDIGj4mG03BAwi8zRJYrA8TH2W5A70ujJkKaNVxyuyRsjs0XU/gTu+F3nh4vK1FUxPT6NZ92ngJdLPvB4B1bLUja8G74fgkdw+fa8sHxcuXsJsu41mPZC1appEAiBJf81KINQAhOPgkYTAMOwdZdgXhYPCCYG0izhJ0Y8SeUenWw1EUV/VE3gYoEOel31HPHMIIHnS9/nO8ll5XF9cxLee+xbe8fg7BEDi9ShRyXeKz6Jrj+3+RDocj/187O8Ejyy3jnywqO1Ohs7j96L3lXOvSQCJY4bns1pCJf48x4Pt1dUzNx4AsY3uegdRGiFoBAiboei2i2+VMNJ0fjzUIb5bxvuRnVWEM+iGlIozIPsR2ymzHSR2HUsrZFlaWF7twPWbCuab92mn768YSIdqlepDVQSqCFQRqCJQRaCKQBWBKgK7R2A/AJJuwPRgNdrmxbJsE1UZBTa4eY8QuBECrw/PpV75ZgCp3NJJ3t/ipowb/NJXYQw8MN9JeQuHG3O/hdBvSGJEK141IWI7wZ5ydCqRoSBTt9OVp2g0GwJCsXLPFiTrkIdIV3BTSQ8AH7Y/h+UrL4skR3t6GsvLy5ida0sMxODXSP2UGu0qX7d3Bf1REwCTnuyo15/0+UnfvxOAJBtT6VcmOcxcQlbAK1wkq6l4ITSONRAXCWyacL3Bjk3VoW+wZ3+9PW4FIOn7y+SipFKkaGA0zWiBgik8iGx0r/fRnGrBngYGGEiiRQ9TRHAUSZnXW+ea+DxGOs4AQQQNustdSagWgSXV1qzMFp6RXc5TmyVtVWp24hftfIJJkOkvx5kYOez6ceRMTic6Z4+auQRJyvP3/vKjJMj381STrj/xGgeZvnasuh9bv4yzlcwXi9+JSTLruqME4sjepht8A1m0JusjAi9MYtIXybEckaBbWV5D4AfwaSLv2pL3JouEzD8p6pB7Uuk5yirJz3wfgR/ikx//FL7zne+Kb8eZM/P4bz74T/CZP/73wkCamZuRO/SCQFgfBI342VIGbOSNSZBFf0cWsu95UgDU6XSwuLSEJ598Ev/g7/+DEXtDmBi5sAouXryIe+65Z88mmAQgKRtq94PfJUwOpn3J6mguwBksA7GD/IFZRHPPY2HwBDae/i7gGfkrXk4YKq9tAElABsNAoqxlyblRRpYZlc3woABSCZxoAZjWfml7uXOnka9cFQBmMIhF3tm3A3SX++IHNChSbEQx+mkG13fRbtdBV5pW6MEW4S8tYlMASV3x2IcE2rQtJDEVEnwBUJMoRhAESFIL5y8tolZrYrpdQ701iyJahkV5MmbmLRdRFAnAw2sQtAwCyod56CUZur0B4t4AszMzcD0gIYAkQI/61/B1GslvbhrEhgASPVy5X3CDNuzjU8gvXUEUJ1jf6KPZbCDwLKQEyjwH9KvLEvVZEicnMolEolLZWFwX0xdMGE0AXnzhBZCR9NCDDwqgys8xBnx26YLy0YMxeAk6s9lLjyMOKf6p00iuXNkGIO0KTk0cFF+9EwiCh2FN+mIJLPq1eeRphrR/XQtTcqDf6YtXXK1eg1cPkDlkP5NNOL4/Pth9l7WPwnAjsqqLQXk3pOhQKmdoTWjj2loMoqjNlo9BDKxtpBhE6TZPvE29rGIgHaxBqrOrCFQRqCJQRaCKQBWBKgKvpQgoK+Vgi/mjP99+AKTyW8Yk7sZAJG5qSgCJQAk1yslAqgV9hEGMXCRojLGuXGq8WtAR6Qez1dxkzl0mOigNRwyqFrRRD9sin6KqJFqR6no1SV4wwSBa4pkCDCp7UojRre1Qf93C+vqafNXUVMtUd6me+mZQTOXU5BgHy3bKU4nXklYAdroR3OZJoLcMPwil4m9paRHHjs0hSSOtXpT9QCHyFkyYUCqjBNh2asv9bMCOmsCaBABNuv6kz0/qoxJW2e1Ty57/GKWEKYMikjZibJvDh49kLZEEQONYE3Eew/ZujJfVpPu8nX5PL6BsqXdo1tft9Cyv6r3cINmTG3nPFYA0ApDKIXc8Zctxkx4rzPBkgwLxWiryRt4xD514Hd6QIbAPAMlUqmt6cTjID+ef7VKnZUr0Zv159J6kUmGaxNI/dkt478z0UkzBCJDFOTorPczOzAIBvReALNHCh8xW/4ch06sE94XtsnuSXQsBRpPn5nNHDOTN9IUChRsaKZ8tE+8mCd1y8tg9jjd9/joseFbe8kEAJPOZoYSg/NsASGPgkYTcMC8k1SwAD0Efc7PGV1DklyTJrusYrqN0pab9ycqYVbXR60QiRzzVasGr++LlEyMWQClPMgSuL4buBJAoKxwlCeq1lgBI7/m+9+CBN92P/qCHbGoGi996BvMLCwIECbuN4ItL+EV9akoPJC2uKUGpVFhOImfLoiMuAI2knTh40RNnKFlXyPWee/Y5/MUX/wIf/MAHh4U7O73fJcNulOgvE8L6J5PKO33OO3kGyZXLyFKVWOQYJSBXloqfj1t48O47i1XvPI47D6DzLbK8BsjyFJ7ryxpWfG/IZhgaiimALr16uLAiYrd5X7D9Td69/ysQN+qk217VCfVTE9d3quCnbB+zlC5JEfLnFoa4RV1MaTwznlAujEyOU6eQXbwMy1ZPGCux0O/GGHT7mD12HDF7r+diaSPCIIkFWMmSAeamuScYAUj0MrLkP70vgo0EZMTvB9pG4tmVE5As4IQtrK33gDwWtQD6t4IFalTJJpBECWz2rzQVgLWUU6UPUpoVuHblOubn5+EHrgJIBFnph0TPJYI2MnWM2lWK5YYNqCAu+3YQtJA6dWCwJHuVxdUNAXvqgQXXUUYdL5WK0gHl5yBzn4CWRqqR99vtkRHG+TLDU099BWfOnMbdd9+NnBJpWSJsv8Anq88WNhxBt4McLF6S/pnRm85gHrv5Z+3GbtrhC29VURTfVQLTBOBknyGUuJqAfwX996xcZNOR2Ii6kQCKXujDrwcqxyjbj/H1hI6+26oqtkivah9gAaQrYzP9Xbn/VyBWKG+CQObOFOD4uH71qgBGvJ9BnMD1pzCI2K/H1TQ2B7ZiIB2kZ1fnVhGoIlBFoIpAFYEqAlUEXmMRsIPZW5QQ3m07ujWzsfNGg0kJrfYjKGLBpZa+FcOxOnDtLmo1/larVW2Xm8dEWDv0sRGt7mEej4kAR6tgLdUtF4q+6FJ7KHIfzfosHIsbtRTdbk82WL7vSmWgbMZtVyRVmMTgpoDn8RppqtV2cn+OA8k5cgNLf4ACwhaiFvX6+oYkBJhXodQD/Yt63a5UmbGykNWoymZSDyapQKOpblZgfX0d9easbGzFG8C2sb6xgUa9fmiJg3E/o4N6G8k2hkk42xVZjlt1TExAlJstk5C0ReOklB8BHM+VamLGnUkFDCysLK9i7tSsyB8ysbnXMfn7b1VkDve9HCfCR9rof21xaGR8uCu9vj/FhETtkdPoffWF0YPehgCSJmG0gliSuAYw5Z9MVrA6m+MUx6ann/46Hn30UUxNtQWQZnKsrCZ+7bZmmTDdkvyQKvZCnpMJP0rF5BGwdr2PRrMOt+kiLpiwK1M1m+erYb5GKrRVgogsCiYXO/115mSkqjxLVfhotwTyzf355FYbZ2JsPdvObZEbS+JE5jw1Vqc8Fod9BeJLtmvJ7FIG8Cjhpf4LgG97yJMcG8sdtJot2IErMlEqV5YjsZjcp0ar3gUT3CKDNlw+qM/O0LtqmBTfAUAaz2Lv5Glk6Zpi/Bgm2Yc/LAHDyTG8lWdMArAOdW8HKHov57+dPlImMeX9GGuTMtbiYZOT/msh6aewjh9Hw60hWr6ABBFsWeswv24JY4PztOSuJVXv4Xd/5/fw/T/wXtx3/72IkgGccA6//r9+FLVaHf1eHz/zj38a/9uv/7owLa5fX8Tf/bs/irc/9g584uMfE5mtOI6wvLKKH/sv/wvcd/8D+NLf/DU+//kvSAHQw299BKdPncSf/dln8OGf/jD+4gt/gb/96ldQC+v43u99N/7881/A9etXcerkaXzoQx/EN77xDP7wD/8Djs0vYHVlGT/2vh+XvvuZz3xWfv/Nbz6LT3/6/8ZHPvLP8d3vPo8vfelJ/MN/+F/hv/vvfwn/ybveidXVNSwvL+FDH/owarUQrcffhPUvP6/SxMbvp2xLKcvKHdjeFAYMSRbDLmIZw/g+BXecRvTSK0hZPMV8vNdAHq2qv46AFBRmY3FVBofUFv5c1qpiACUDnk2JQNdCPPQI47dL8OUgq0UK0gwQJ/JsRVmspVJyuvYmAHyoXigfoscoASDil5HxkuF3Nms1kRh0nEIYbJR65jqZ7B2VKSRLh4wzXUPDbYpcpfhosd8lFtZW19FsN7WmSDzRbOSlHw9HmwLim3TxwmXMzk6jzXPzvqgK5GQ1ib+UjSJjIZKIoWobEHKS/UUByw3guh5WVlYQ+oypzgthEKDXI1jQhpXFKLKeGTeF62Tk8TifOLh05SrqzTZC+p1yzGRb+y1dd5OhJTV2trQJ53kZfQstjrKkrfmILILjzyzYZFwlOdbWOzix0EYaD8S7iIVx3FswblROU2xQ/0KAq9PtCjCbw8Pli+fw/PPP493vfreM02RxcYmhHk8q78ifK0C6+7HT+nl8ryoFMLsASNK7zPxA5lLev7rrFwmAZECp0RC/i7ze4bvrDp/cvG4YzTPm5/K+WfAJjsNB1I+EjcQXyK8FcBo+0iKG75F9mcLlPEog3lJ5OwKJIsdoAKMis9Snl/tl+nMJ21PlEjmOJhwTuDe2Q0R8SRdOYhFrSF/KYHeuww/Ylh42SM5N1Rtyt6MCkG5oR6kuVkWgikAVgSoCVQSqCFQRuL0isOMC+va6xR3vRhIkrGI1ABJNcx0rhWsNYKOLRi2GZccGQOKGLpFNkGw8uckTOQYtF1SOE/+XkhEqFZGkGXIulBMmAGtwWb3JDTQc1Ot1WbjrRlQTGQo4afUgF/JcjPf7Mbr9WBJt3ECFNQ9h6MJzHaytdWRzSeAqiWPZVE21GlhfW0NYC6VaTyrF5PnUZFUO4yfQ63TlM/Q9YmKBwBPPozF0FBOMujEMmb02abtuIPymgG95tHLLetJkAEdTW2K6LImXzRW4BM7YPhJ35kMiG+sr62jNUIvdQua8wQCk2nGEb26i97VzB5YfuWWd4BZ8MbX6g8frGPzV7kmLW3Bbu4yhFYA09NaRrJP6Y+i4C5EzIsth0I0wGNTQDHNYIcGSGJan4/Gmz49hFpwTxO9BfNwLZEWElfXrsBzCzxxzaCJ+CBrIq9R5OJ/tdtiFi1YwJUkrJqMUFlK2ljyvOo8oOGakAUsAif5F4kliQB+XddaFg+WrywiCGpozLfHUkIQuZUJdlXxlTlp9XxSwotRPqaMjM7lgcfqnCFVJ7LczkCZ5Vm0HjIzM4W3cVju1000BkA7Q9ybOv5t8k0ZsmKEdZWYLE4mASPDmO9B1luB+h9K9ayaxT3mwGJ7rSvI6yWNZd/luDR/72Cfw4ksvwHIs3H3vPfhH/+i/xr/73/8dHnzTg3jvD7xX2B3r66tot9v44n/8j3jppZfwEz/xE/jkJz6Bt73tbXj8iSfw55/7nKwdn3jiCfzGb/wGfvqnfxpT7bZ4vVy8dAmf/cxn8P73vx+/+Zu/ife85z146yOPyNrsO9/5Dj7/+c/jAx/4gHgm/fOPfAQ/93M/h5mZGZw7dw5/+Id/iH/6z/4Z/sWv/Rp++Zd/GX/wB3+A69ev433vex+ee+45zM7OitTe//jLv4xf+PmfF9bUr//bf4sf/uEfxv333w/v3jPof/sl9ZsZsvGMr40B5AiEMOkfDxKkGUEHH3aeoPmOO5E9fQF+zUcW1GA9niJ7poZs6ZKsby3PQUIZPiakfQ+FMLNYlETWCaXIWLSUIyXjX6xDx5iBpbfO8KUsM/j02VE2VT72PtLr5ygAUiY+MA4s10GcUnorwPVry1iYn8PayhKmmjUB2Tg2kP2SJaoW4PmUX8tACTeX4JYUeOn6n3sIO3YEtGvO1pA7nAcU8BgiErJfsGF7IVbXu1hbXcPsTBuNeiAeMuVugsl57gUIzvDgv5Wxw7mggOOFArpz29HtdlCfXoCHPtzjx+GetZBdAtIrHRTREryFk0iWV6jxqMVnnD38Oq6t9FFYDnob1wUMbQQ2HK+J0KEagjJ1VOTQaH2LKhplrXkFIlbKAGU86IXEPhClGdZ7KaabgQATHgsEbEi/p2cP2UTcWvBdI77IsZr93van0F1fxNNf/5rcC/sq5xC2kesFMp/y704wBaSdYVx23UPsMDVuBZDKz9o7eLSV4487fRLp6uVdR65dASSZ3G+eMsd2293RXCW91vjFsWCQc6ZL4NaqYbC+jm63j2CqjqARIk660i6U2pb2FoCoZCamCii5ZF3qu5tkkco0+oEURRKAZ8Gj5ThY6/SwtDFA4TaAxjRqD7RQXCkwnWzItTd6OdY2YgFP9zoqAOkAE2V1ahWBKgJVBKoIVBGoIlBFoIrAqxGBsnLb7DIEDCK4Q9o/k/5d1MIOPI/VhxlscW8mgMQKOjUu9UWzXgEgqcyi7wKrJ3MfWe4iiSiz4MD3PdSDEPVaTartWAHGCvwso3SKKccTJRYRiVOmkCTfWPHFRJrq7KsMCqs5eQ1mw/hHaTAN1OsNxAkNbGnwm6Pb6ansnBR+atWj7hBs2EUuG+QyxacAk/m1+YuAWDfgOBQDSao2PZViuEXHtgRWWUG6dVNoshibkxmmyrwEKAkuRbZULzMpVWs0kLnZ3jKAt29u+HAtYjmww2N7VnMe7sKvs09ZDoK7TyN68fxt/2AVA2m3JtIq3SxJEdgB1lc2YNstNOtATkCDCbf9Akj8CpuJ7wjL69dg2fQwYAJWK8BvLtPIgDhDl5Dy35O7pnF/2vFEJn9Dp4FGra1eImk+rGgXKTAZN7cydUyCy1AVBKhh8UVhw7U8rC2vS7L62BMPI7kQAek1YSIRbEsosWMM2lnA4ZDdKok19UUSsErYQwpOiTTeWAHFCPsZwX0WGS77PDYlys1ndgKa9nm5V+W0mwUguTMnkK5cmfgMEwGkXa6gbcVFEH0+HLhw4UydQO/MKuJnCjStvjBoCuKvciYZFlxrZWAy2M5y/NZv/R/43ve+G3ffczc81xNG5Sc+/kn80A/9EM6evQPdbhf//v/6A2GS03eLAM4//tmfFQDp+77v+3Df/fcLQMT13R133IHPfOYz+OAHPzj0dHr53Dl88YtfxPs/8AFcuHAB/+fv/i7uvfde/MiP/AiuXr0q53/oQx+S9+AjH/kIPvov/6U8LQGvX/3VX8Wv/Yt/gf/n05/Gw299Kz732c/isXe8A9FggGeffVaArHqjgf/hl34J/8u/+lfyTnzsYx+T+3rzm9+MQRagSFZ07WmKnob2UiWAJGCu8rGyFIjiXADX4I7jiM6dl3VvlHnw/9MN1M89iN6zL0phVdiowa174kEWEUTyXNg52Seic6VsVQFn6b9kRq/y5doqZWhOGL0nIwDpRjCQsoJ+Uxky+vj4DXR7KXrODFpWF1evXcbxuRYCt4BnWwIy0sOHn/F8V+T+CMQcFkASPyMB1hwpNltcXEY9bKHZqiGlf1qRCkOXcVZJawXVtQhM4Rvb85FkBUIvwLVr19E+cRecPEHt3cBdC8/j/MuPIXomRpFG8E43EF/aQB6vw7JD6fi108eRnFlHoziB1S+9iLXOBqanyKZKpIiM+x4ewlqSIZFZf8MAldop3UMpm0g9m8iIojxepxcjT5VJWgsL+MYPKQh8ka6TMTeHsJObzSb6/T7s2jy++82/weUrV/DWhx9Gs9WS4jiyjsaZR2QEFfEa8gl7g0njx/j4theAtA0g2soGn8AOZ0FQYQCUiYPeAU4Ysi13+IxoZ1Am3awRCEJ6tgM/mEa8voRuJxJ2phcG8OouEhDUY/Eg2ywXBiWZRWTC6f5WvbR4cJykNGGaUsbOEWYd+wjZbNyP0ler3pyWfo2gDiQRLHTx4ksb6KcWCodsOVfn410mmQpAOkBHqE6tIlBFoIpAFYEqAlUEqghUEXh1IiCeRFI6WFY9m+2SJI8oM7eOWsgKSrJxUgPeqPmySO0YbRVJKYlEBTX7bSSk+rNqM6NRb45azUc99DHdbInUjmpIFKoBTk1/kehQrX9JalFyjubLIl1RJqkI8BgJOvm5ap3zcyKjYSrZmVRk9Serw7io55mUCpAKwZLwIpWMBewskfvj5kyBMJWvoyY/2U43CkDaqzVrD92F6IW1W8o02u3+Jm1Ah5/bEUAiuFdIbJmelL4WW6Dx7aDfQ3v+NBI33VOib9/f/+q8LsNv8eZPIVm8elOrK1/lR6q+7pARODKA9JoGFXdGeDWxo34slgDHFtZX1lBv1kUqiP4DAms4ezOQZHphtTinF04lRYzVzqIwkJjM43h9Ox97SdgRuHFyD7WwBd+pa4JKpKuMjB0feOjHsKWQYYjUFyKjw8pqVsnT84gyPf7bT6HRn8LgwjnkzDSLGpRhqDBhlRHAAzwmuIwHE5kYQ3aD+AOWklpDnTtD9ipBLE2aTmIj7dU+b1QAyVs4heTaJQkNi0uC+89g8O2Xt4Vq0vw3apmtH+U6iSZYqcgjsoKGa7bwLXfh2tcuI4w3NIHp5bB9VtXTn4XySwWCsI10EON3fvtT+P4f/F7xYYmiGEEY4lOf/CR+8O/8Hdx/35tEJu7qlSt434//GJ566il8+ckn8eEPfxif/NSn8N73vlfYE5/97GfFX+mhhx7C7//+7+Pnf+EXZF3F45lnnsFf/uVfCoDEnyVJgt/7vd8T9hLZ6X/+538uDCSOrx/96Efl2iUD6Y//+I/xT/7pz+PJv/krfOvb38bM9DTe+a534Y/+6I+wtraGn/mZnxH2+S/+4i/KZ5nk5b3zvs6cPStgiADYAgaMrTHNa1YCv6IiR2YIx2iy44UVqB48/BfXk+Gb7kR6IULeuYZBP0XSasFKLdTDnsQ2pnRZNjASeJC1qXhCiYemkeg8AIC0raWPUOPEdTeBIMquvXLpOuLMQ/P+B9E/9wqSuI9Ww8ZsuwbPUvCZfYjjCNfsCdfOANwSiD4gA0kBa5XB8/06kjjHxUvXUavV0GyFCEJXWDtsJ5GCZawMdq95fAsF2Tm+jzRK5JxON8HCmbtgPbqBO06+gIsX3oLigg9QLvByhCJZFak1OzwpI6t7l48H3/IkXrjydvT+ekkkF4nq0UeO/ZbAmaFlqlICFDQT7y/xYlL/MfE7lblKwR7uW9gXrl7ZEFWDhYUWQCeolG1PaUPtT4N+X/ZABOrJVHrp5UsiX3fixAk88MADAu4p+4iKCy5shxKClEoMADtEEa/uOf1NGj8mAeS7+rjuARjtxEa64QCS+f6RXKcptBiKp+pLISw/m9KD2j7CuNWdCDx46K0cc8CIAAAgAElEQVQOhDlUa9dQOAWcwINbayOPFgWM5lUJkPMzmdNAkVLWkbq7VMhgHSSBVPoaRVheXcVMewb1OuX8Ylj0xvICJElM6iHgBHjh3AYyBIAoXAzgs4Pv8v5WANLtvLKr7q2KQBWBKgJVBKoIVBGoIvAGjcCwwLgoARjd0Io0hhXBsdfRanFn2BNtcDKAuJGUIsqChXrq5SHyFoWNaFBKYeRwfBs03Y2jvqyfKWM03aAPkiMbM1ZcUxZApO/KjTtviFXQ6g4u3kisCuMGwGBVkjQsmUpkQLFKUDTJRXrAlkSHlisyIadyF6lIRWQq4yOVjOZ7slQq5MmQ4gaUG2Nu1OjBxI0bwaybfTSeuBuDZ3vIOrefXNekDehQP2WLlgSTLkwsEkBiG2cWWWXU8OAmLsfG+jpmj51E4qV7Mqwmfv8ujeM0j9/UeNbfdi/6T1+EXWsj6y5WQNLNfklu4+sfGkDyKbGpDBrv1Bkkly7s/ZS3oQfUyDNHb730G6ekpSRsWB3u1tFf6qHX62F6oQ04NA6Xs4ceaIeTsKO3ms5bt+QYgjiHA7EIIBH4seEj8FrwvbokpYpcZZr4nx5lxfu4mbsGm8lIjrWOkfKjN2E0iICFeWCRRRAr4NTOawlni0wIskxYIMIUuGrlmUJ6TQyX/ydV/mZiHsKEptCkbN+jgEe3pM0O+KWTEqwHvNzw9HFJW65t6u+4A72/vbxtLpw0/2n7Gc+p8uUT6SZLvE0IYCZxR9qVTKTWE3ci+naCpee+hUajAbfuonBtRHFfWEaJcJUoCezjt3/rE/j+H/x+HD+xYKTeLPz27/w2fuC9P4j77r0fG+sdfOpTn8CxY3OyTmPinGDQJz7+cZGje/ODD+JP//RPhUHx3h/4AfzJn/wJnv761wUEestb3oKzZ8/ic5/7HH7yJ38Sn/70p3H12jVJ2v7UT/2U3Pe//jf/BqdPn8YH3v9+fPnLX8YXvvAFkaajZ+bf+/v/Oc7c9SA6KxfwP3/0o/hvf/ZncerUKZHJe+TRRwUoIgDwK7/yK8JW4hry4x/7GH7kR38UZ06fljeqZL/vZOlVJnWFvSBLQOOfKcwh9TISKEmkk8l4J6PeR5rkyE8eQ3Q9QrF8DcH0HFB0YDtkDlG0TfEIsidlLTrqEWb8VA2AIRtqrANsV38spUIP2ws5PmfwgxBRksD2a7h0dRXdpAUr76PIU7TqDqZbAVyLYwZZF1QCUECaQBjBtBGAxOIxEeHcl4SdnOtowVYccwwleO7i2rVF1Bt1tKYa8ntKoIm6Ab1pTBA4RomcGzFSjoGU4IszbKx1MD13EsHCLLw7ACu2kC0lyPoFkuVVuK1puKdr4v/FhkinX8EDc+dx7rl3If7ORQEDnHAWL77wIhq1GmanauKLRPlUthcL0dhmXMvyvumRI1KqjIuRHBVGFZSxtrTYlX4xM1sXKUABnQhDpRH6A7Ks1NeVIAYlIC9ceAXHT5zAmx54QKXxjH9gyT4ST7uC4z7bwAfyeM/G33P8kCLAfXgoHXDdMVHO/YDX2/EBNwFIoyIG4YAZjyKZNdnG3NexvMIlEJSLAgYLNQLPRz4oEPUGGPR6aM+0AEootltIly9K/ONEfcgIGsk+RqTViRzZAuK9cpUAHt+BGCePzwowxf5qO8pMy3P2aQhI6/khFpczrK4P4DbqopRBf68KQDr8+FV9sorA/8/emz1Zcp9XYif3zLvV0lW9oYFGAyBBECQBkQRESR6PZDlGjrDssMMRfh1p3vwPeMZvfrD9N0iyZ/zgsOUnx4RfHBo92KEILSQH3CmQAAh0o/eu6qq6e+7pON/3y1u3qqvq1tYLyEwGWF23MvNmfvnL3/Kd75zTRKCJQBOBJgJNBJoINBF4lhEwRqCyPK64MBHbc63IFM+FFKjGWF1hdTOlcaYiAcBFxywBSGNdU5VYFKy29GSh5foVPE8Xy2k8lQVV4HhoBz0EbiTnoT+Sx+pBVkNzIs0kh0uNeJqLqmxF4OnvqnlOc10tymZCQMCsssRkMpIqP0pAeF4g3kdS3CieSpQW0AUX9xXwSXJyunRnUoXm0axQ5d953npBJ74UzwBAYjVyvrX1XKXqDmt2ixJYiwAkLrRoQptTbopJ0cJGmRYYDYdY6S0h9Y+xgD3FO+G/8jLSz2+f4sjjHSLnv31PZdY+u9sASMcL26/lXqcGkDxPJHq4zfsSHPouel0x9X7CrPo5RpWFBtKdmmtgwka8eZgsZc4vrRA6EQYbTGJX6K63kJYsTFBPDIIaevxeJlONzcx7IAlDhh5Iw02VsLNy6d+f32aAnSMv4PACBN6j53hgIb/vthCGPVilq1xNm4nr2t/ESMrNAILa9qlCmWVS6EBJOkls8jjK6uQ0sd8Ro3DXd8U/g6BPyip4qcq2RHqKYzcBK4mtDIuGXWQkX7lfvcnXm+f0ojOHzqtNPC0Aaf/1+VdfQvbgwRMJ3UXj7wxAmvNC0vIYD5a/JEBAkg2EheQsXULwW1N4t65g+4MPhQncWe3AjrrIiyHyLIHbvortBzfhOw6WlnookGO7vy3g0DSeYru/g7UL6wj9SCZiZJZzDseNiVl5Iwyju55rKZOb764CL67nKdOcczqyWhwa2JOJrowOmduJnJ62RX63MD2ENa7MdbKVLL+LIu6rh4/5W/2TIJP0L/Tr8SgpRtllZbDzWEn+czJZg6fmgez3E6LPCY8nq12uTQXL5H7ILGCiWN4RFsvQG9R24UcvIR0PMN7ZQGH5CL0cXujLO0Y5SR4jDm6cRxvvs9qIbAbI1l5I+xrAfhBJkuWn3ASqsjT2cKkaUMHxW7j7YEvuY2W5hyyJYZUZXKtC1PJF9pkgtOs6ElOxKZXYGA8kgkIEpzPjgbQSoXRVxnq/B5ICSCrVWZYWHMdDmjGGHkbjGEkSo7fUgmWrhyYZX9xPpDUNECd/sythQzHBv9MfIwoiWQd4L6+j2kpQJhOVu2aif3UV3vVI/TjdEs71D1BtvoX0uwnSyQ7stUsIVjrof/wANz/7FK9cvQzWeLhmLUMCi2A3IrjAdQnjUTIICgwSPODfLFflzewAcZwgTSfI8lTsgHrdLoqCn8XwPV/A/Y8++qV4gr388nW8+eU3ENMrycjWkXVED1euUeoiOl2XENhi7NmODgaDDuw/TNGF5bZQpurLc+icox5fT+pjdBRIdB4A0my+oZQ0rl9r30W+Z7V7YMZ+hfLnHOvI9uFfTD8k7zKLNQpgvD1CUeVor3bgd9nud2Czz0vYpxEcDmVNyjYfhhHSuMTtuw9QWgHa7RYurrVh5TGsil5WlAF1hNWXZjYePNoSgLDdXUFZORhNM5QETTMjr3eIL2DDQDplx9Yc1kSgiUATgSYCTQSaCDQRaCLwlCJAAEkm1UbLW2TlVFpIARZ6H8VYvxDCth+jLEbwLAJEZvEiwA4BGCYPdHLuuKzW4uFcXGbwfVZopiwThGv7sCoHnaiH0O9I0svxKDdX6CJsDkBiZZYkFaQKz+hOGzNdlb5w4DhMEKhBMStgKXvCRT0TCio7sJsQU31yBY5mDCb9QJhHshicVRZqMmDmLv60wn/Iou8pfd2pTrsogXWYg7OY1woIqdKI9N8g88wpHJEboZ9CqxWh8I9OgCz8/kPu6jgJ+VMFZN9BT5vpdB7X2Jzj6UbgrADSsdvqYf5jT/f2jjy7+nBwk9pbVSY1UmiSSEwclEmJZBwj7IawW0BO4GfGHNITHAYgzUvYMVFYIRUAiZXpBJAk+flct6P7rxqQOegSRR6HyfQccLvX4CQD+G4Xrh1K0otFFUrUqmOk/56PlSXjFMdxTdKLzBZ9HRBitDUQOTt6cgRBCD/yYYUWKlf9o2T/iv4stRELv8zI2JnvJINsttVMl5lHjP7loAjsB5gOA5xedAbTGfLz59IqF41/Mwk782w0ngQ1WnAvrCLfuCdgbmkViL55Ha+89iM8+OR9pN+9g8H2AJZnobt2AWk5gdNaR+lZGLsx/DsDqixhmk6QilRZhcFoiJ/+9Kd46epLeP3Gl+T+ON8bjYZYWlqS32sAR/199OrI4iFbRRhOBDwJPgjr2xc2UZZnIlvG9s4kL5PjbMc8hsdyH4JIBHIEuMlVOo3zPLJ/pNUSvHE4J1RpMO7POWF9bL0/P5PjskxY80e9n/X9CMOF4IPLia36qsjfHDIUKO1s/MIk7spMkbkjiQpJgeloKsBB1G3BbbsCypEdJdfkzRw4zctknughANLeOelxAOzDmyG/SQq3WDxGQj7XAuw/dAIv7AjaNk3jWO6l02mL8kBGPyFHwRMy+5Wpr8+enz0BIDn6PA8GkCiJp8+PYJ3tenSdQVW62NjYRLcbwXMtAXAIALJtKMHEgIkgeEIrG1d8nKiSMBgOhF1XBauw021hTrFHJL3T4rrDb8Niv9Z14b7uAY+AyUe/QrB0FZ13esjGJUY/+lQkRUfDBEHgIQoskVAtSha3kUlmgE9hsqmPE/u4oozlETmWj7K04Tm+rC3Y306mEwwGY7RC+q6y8E7lWT/+5BNsPHoksnVf+dq3EY8ey7tBgDEICaB56ptV8Nx1+9Be17/xMpJPDy+UOqj/mDGEjsNA4k0fEzxyl68g37mvDe4cQaKjOlIdVwzjUv6pxRYEVtkVkpXGPqQGgGX0FNKtrnWLnDKFHqzSw+ONx7KGjHptxHxeWYKdnSGCoI3+iAxNF6+8fBFJWuHO3U1Zd15c66HTcmFbJQKXBYcqcSgqsaUN22vhs9uPkOQeLNdHnE3l2VYEa1k8ohOmA2+xAZDOZQhtTtJEoIlAE4EmAk0Emgg0EWgicG4ROBBA4gKNVVdMUxVSlXpxLYLtbKIshvBtXcTrIsFGRskOVgWWrmi8O9TUZ8JCFoRc+GvNHBd8rLZOkwKd1hLCoCeLK07lc+N7xIWkMIF4buOHRMkHkbAzSQIu1shEogQBvy/PUvQHO2i3WpI0qHXquehndZ+wlbivWUnV8g/CRuJ3zAVTJ/66QK3F1mtvpXOL+dyJgldfRnLz6bFkzuOaFyWwtB3sTSHu/krwTz09CCBRMsktXKTTFEWVIQzCpwYgnce9n/kczzHhH719A/mjBNmG+mw029OLwFkBpJk/gEm6EFCi1j4rhCsyjvIJ3KWLKKeJ/C6901MwpD5NhFQyRiuAmQfRAnEjg8oEWuZiuDOSBFpvrYekimG5mkzUfM/RANI8A4kAUkEG0mBjjoFktFRntdl1jfaz+nl01BYlqDm+sXLevXYZ2c0NdMJlBH4XZa7ynwcDSNLpSrdLdgfNvsnqkCS956FIC9iFA5eV15aPZKTygTxZ0AkQtANUthZo9LcH0keTEebRa8P14HgOHI7bTOzSe0S8TQwLytyuFgfodeho+SSMdBCIxOPmP28ApKPbz6Lxt27ltYwd30NpG5RGDNZQJQ/lOZKh0fmt15C0HyG4v47457eB0sFoNIDf6WD9O9cx+dIPYY9DvOw+xuf//rdRbvSRJn1MkgnCt15F8tkAH//se7hz5w5effU1vPb668I6qqUOu72utCM2CQJEwgwyIBIT/zPgxTDKlXmiwA83/puFJZL8Z6GPeIEpQBHHMfxAi4LY1GqgKE7oLaTH8zsJClHCsdvtSptXSWIm4Pk+1fO7SkAofj5rwpqHnnns1E+F+/GeFBQy7HfDb2CCn9fIeajMUI28GamXonJVVGj7EfJpgXiUKBuq7cJv++IJyWsPQnMN9Rfu80J60kNtPtlcv3OnYyHxTMrApwwbwUCykXL4gYc8T4WFlGf0KQXiaYYgjBBFAfJCdIiFFUQwhYlwBZA4dyaA5BgG0jY6Ky2URqbuIACJHj+2q30448j5ve9HKHIHt2/fwcrKMjyfBWE632dgVRSAbYFAnuhRwwlWULgFfNtH//EtpHmF1tJlVFlfIis2cLw28S0i/agEAQ//5Q7yrQzWxiNU3WUE6yHicYz83mNZv2xvxcI4abUsuK58PSoGxOZ/Kg2a58qag10iLxLpCx0EMiYGPuOVCYC7+XhLZO0iP0I7asm1fPbZp3j44J4AsPQMi668gvjRI5R5jF6vK2xUAkhwoplHqrdyBeVkjDIbInj9ZcQff35gJ1L7F3Gdkd7d2Z0zzIE7RwHktW/QcQGkExVTnTvANIPSZT2i8wqOYZ6ARMqAJLuNAK+yxep7d91A1q9lWmI8GMPpXEScPMDmzjbWLq6j3WmjP0ix+fixgMUcaylfF4UeLnQJPrFIg2OoyiqK5KIo0znIKhv9cYFH24kAnJSy63RaUtihFYvKND5oawCk08xIm2OaCDQRaCLQRKCJQBOBJgJNBJ5eBKRIUhefXAKbtZj5RMr8YFUl1tYCeO5Aaf3QKmcu8AkekUWkC2sjfUetdGqCGxCmqlQuxCp1ccjFn+v4iMIeoqAt1YbUjeeViEQDvZFEKkQ1+6UqVaToTAUj9zTJBf7M00RkI8huIbDkm6QAdce5YBX5E1OoWVeGqX+SaK2geI4lxpStSe/dfXrP9xmceVYQKbIRWhk6y7SIpBIrifls6Z1VwckcjIcjWK4FJpxSSxPiJ9kWaqyf5GRn3PfIBbjfUQbWM072E5AI3msBmyHij540Zj/jLTeH74vAWQGk2ekM4Nj+1quIfzGafcwCYO9KgDIuUQ4oYQeU0xfEL82qxNeBleo1KJRXucrXJcDk8QRRFMLtuXBCjhvaf3MHVvBX+WIJO/Yx7NsrqTbPsTXYQIUMcJgQVgbO3uzvs/r97K+CJNmdNpzVDrL7DxB6S4iCLqxK/VQkNW2KlGUMNHlsSaKStKu11DMekPpw1JtWZnOMJuOCSSuaiNfsr4wJb1v9/4QlkuQC7vMcrVYbUSdEVmXIkMN2KTGlcldqAs9vZkJXfUlqSSUBzGa+87uJsZqJqoCY0Z+Syz5d8lvnHMevjj/7kzrdGc5ye8f5RoKqe7aauTKXlCRgJ1X5TgDHW0YVPxYGBtsG7bJ6r63j+u/8HV568CmyykGyfBkfbf+X2PpwG9bgMSbxEM4b15B/NgDSLXz8q09w/94jXL5yBa+/9ho8YZGTCV6JlDBZRMI2yjNpV9o6KSGs18pEbt1IZ8DMITf7JICy73YXBPi4x++Hm3dfoaP8zSh3bOT1OH91lYVJQIbzSpcSVjFdpRyEToBJf4g0SYWJVPmVsL84txVJPM5F6S0qfiuO9JFkKRHQ1W1vklnnWdQKOPr9OQ4AKc+H8nrme2oWm34vgTwLw1GCNC/h+QFakQ/XrZAkE5lv03eNvpbcOM+jLBgl7La3H2N5fQkFwZYnNgXAtfcynZkwuRhDgszs9GyRsuN6QKbwkvQnoMXvrlC0lrHsA62QvqcdFFki4ICDGNMc6E8KDAZb6LbbWF3uUCaB3CZk2VS8k5yXXoLPZzEoYI0LFPEQWbwNeCEqAo45fZ983Lp5C6+8sg4S0LRKohB/1ySbio8Wwdk0S5RVZtN3zhNJUs+l4oLK2g3GOwK0jcY5LwOX1teRTKf4/vd+KAV37733vgKuLYK+Q7h2gW53SdhS2XQoTJWKwB1KtL5yA/nDBOnWXTihMv+qdHe+UIe69lmL3n4V8cebB+9zMHZxnK7HNMtT9MEnKKxa1H/y8snwojeVSo7zHaKvFNmOKVw/lPFK/6Pnrr5f9LilZCPsNvLSwsP7m9KWAydA96uXMfzhL3H15cuYpBP4rRBZDgxHE3lPvYBysMRQU3RDT9bE9Vgk3q+mpo778CsKJ8LOKMX9jT78sCteXwK82u6RDOoGQDp+M2z2bCLQRKCJQBOBJgJNBJoINBF4FhGQxYNZgNaJh9knLK9T7XHPocRIDqsaw6pyYSYVWSaVirpxAs3PjZyOOaU4KjGZyMRXRYCHXkeUs3AQBm0EXgTfaYk8uaT8uGikTJGRqNBqQV6DJQBRvYZmMkIWlZTQKDKpThVLcNsWSSAu4H0/QBgG6pEh0vsqXVdXtYoMtlz3WVdQz+JBvbjfoQkaJqhUd1zZCCYBICQ1eyZ5aFPnPnMw2BnCDh10ui1kFiuYT7i9QInDIwEkmphLQWJ8whs82+6srPWuBkg/n6IYHRNoeIFiera7f/ZHnxuAxEu3HBBAyh6lyO7ToJnvECtePdiBLXJwZCQ9a1Dy0Kia7tMu2c8SkC9EEobF4f2tPlz48CMPVtsS0Jh1BhwHyIChZJJICR0hYScJ1i8EgHQyxpPlROLhgmRTEvtEhqpkLPJ1vteB57TEx0a0pWquj4AFc3CRAEjKzq3HcdMbozDAAtOpRcaxmT5LPmjRMB1PxZPBCiJELQ8Wiz5EB4qgX4ksyUV2Ni8LdJbbCFpMqJK1kcjXUwCPErX0KyTlTEAsWxPheiUKFtDnRRgp9TbXWdb//HX3UlqUAD1rb7UHQNpXvLGX3VVPyggkhdqO8gS2fwnddxy86f7v6N75WOZhjy5cw83Vf45yuIThD++JT0qa01trJDJeSZbg81t3hSHy0ktX8frrr+vczWwEkWqWOhlxUq5j5mDs30TmyXz2vAGkwwDMGSxj2JQHPifju8I+iv4pwoy3NUFdEVSvLEzGU3TbXdgEI/IK8XCKvMzRWevJXJeMHya11ZZFZZzl34blL+/lbJsDZM8LQOJ5BGCsgXgWkklaXllBLn1N+bwcUpQwGk6ERdHrtYWNYREUZGFYSc9TqhBYsCtbAKStrS0srXUWAEjiSrO7DpkDwAVIAttPPchwTQIQq8pKD9alFTz6+UfotmwsdbpwLIJwZJtYwvzIuK6wHWxubggrZHm5B6cq0Qo9+D5pS13Y8OFYGXKnjXR4T9lkZDq5BPGkjA23PruNy5eX4RAIk+dlIclixOlUWVcoVLHBCc1cz4IbXkEVb2ghnQ1M4pH4MqWpiyQBVlfX4Nsl7t6+KwAV2T43blzHlcuXkVCy0XGETdq5cAPZ6B5DjMpyRY7PW7mIcpIgj8mIsWEHKzN20nw7rX2RhIF0Z+NAj9WzLn8Wye/O2NXzrXgWp8W9n3ocmjnCrPDPrBEZdRaleY5ZeZbSHjkeEZwR5QMpduA61bAOHVckGtOCz8zD53c3RGqQ49fl9XWEZOO+tIrBj36JpeWuyL1WXHo6HsjTI1BFZQsyqkfDPnqtls5eRGmBgKOWcHD4lat2gNL2kFs+Pv18E3nFsV6LG1Xt4nAAuAGQFrePZo8mAk0Emgg0EWgi0ESgiUATgWcdAaM3pj92q5fL2cqCE/IMVpWiFdDENUWRjxAEBIJSeu8a9tF+JTNlMElFmLCHdJFMFhL/zepMzwkReUtwLDrUKsgj4JFkwXSCLckpqdLkOWoZHZXKUCYSkGaZ8UGi3jUn8pWY03Mhz991M5N1IzOiCgd7/SSedeh/Hb5vF0Ai84w5ES2XZwWpNClJLKpvgGs5cDMXO1s78No+wnaIgg62z3mj9AaNlg9MytP82fYOBYEWJQjPukA/TWgWLeqPfc4TVIoe+5y/hjseBCDB7SAtbGSjB9JXDQZD/OQnP8Y777yDXm9JKmKZIGI/tX9je/RfbWH6s8/kT3yeBJAIHKHMEH7lisitJB8/X3aZ5B5VuQme5Qh7JfQ9MQ4fPuiLt12wHMD2bTg+pUkVxJdEq1Srs7DgrABSnXw8GYBzPoyluSdnErGSfDWeKEf9tMPLMm5W8UPACWEVschA8XiOh6FPmdcuUDFpaJK8Sps1w5kGn8xeNQzX8Vb2oLQUTdeFDmGMwm31EOE4KmwHJrm8EFZZiMSPsJlYvS+s3wpZkolXXZGVCP1A5cM8HxmmqByahKuvh2TuzHag34Ykop/canCjAZDO1iEeDCDNnsiMEVxDD2wnwY1rgkvSO6X95hvwv/49vPH5j7D+6Few0hLO1VfwV69+G96t72D0gy0g25E5VRxPkYtJvLJS7m4keOzsYD0BXrp6WQt9ON+yLJEUVr8jSjTVCWAmVANU+dTMyDg9OLh9HNWm5iN25vH32AS4g5lIgvnQt4nghRQ1MQauAEiUNpsMY/Q6XZFPc2UuVKG/04dVOli+sIK8iGF79PIk3EqGhPoyUYKZcnzsQ+fesDm1YAPWLmRgHdW+tNhHNvZFM6+1OaDKFGUlnGOTXWG52BmMkWYlut2erAmKNJZEvkdvFybsmUyPga2tx7hwefkQAKmWPta41tKL7P/qVYhasnIuqQl+thVOSaQQze6gsiKko3uI0xQlJRNdB77nwnNcYYYxlgQQOBd9+HhL2izBrbXVFSCfiD8r73QyZTHcKhyXXqyQdjuNp3KsLSyRHC3PQeBXGE82UVmZsjGrQoB2J+zC7fXgXQiQ3e4j/Po6Skwx/WGMKtlQwCKL4XsRrKqD0aRCELWw2g0xHY+E0fT9f/8DkQ385m99E51uD8Sw+D5FvXUUyQAl24HMx4SvNlvP2I4Wl1T54UVKwfVryB6MDwaZzlg/d+Rck55U/hLKZGtvIzxGsdKRKgNmoGHPwfhzHeh4nHfYwtJyyLklm8uyEbPdGqlMqlHIasR2kBQ2Hj56LO2WDOmlToSAc5SSjEEP+bgQOTvPd9FabgOBhbRMdhmCBKA4jxEWXd2JmAK6epjmV/kOJlmOnXGOcWxhyK7P9hWoJHNK1DcO3hoA6WxjY3N0E4EmAk0Emgg0EWgi0ESgicBTiMC84I3Me82Cwth3y6ScbCPPo0FtBofeNWEB151w6SVVeXIOY948u0RT0chKSpXeqQ2IjU46tagtH51wBZ4biayOMIQkkaULO6X5M8lo2ElycrKGmJPQhSHlLIqMWvQVEjKReL0EK7ioR4V2qy1HUZtaDZ514q7AB4/fC2BQVq6cFiiGO0cuyp7Co3gqp6Rp8EHyFuf1ZfsZSE8ASJQfdCwxu/ZsF27mYfvxNoJugCDyUUXLKNP+sY16z+u6588TfOk68vvxoWydoxaz+/M3lA2hrnkd8+cBID2NGDXnPCGGU40AACAASURBVDwCBwFI7toVJGRH3vn8RACSd/Uasnt3EH75Oqq8grvqqUcDq55/9VASHNFvX0bhj5D+jfo7PK+NXT6TMpSDqdICoReIZsu0P0WZ0KjERrDmo3JZbECpp0qq7xkv9bZTI2sZd56QaNK7WsxAOnYG+OmG6ZjAUQ0wkYFUFVP1DAlWgGRHJXikmt9C6HUR0SfQjaQKXviykqDWQbpm5SpRwTAIZgngCqUxF/crTxPaRS5eSdzcgIberOQv4LDCP9fKaj4f5vM5FrMfJ2uYjIl4wuSkjWjlJdgux/sxHKdCLmOwjsfCQJrv7KQCe873hlwpM+bqDzPRWIQAPN2npqwB+ood0yj+pJdzmturmQPH+a4ZgLRHsm73yJoRPA8gedevwbngYPKjz9D51hvwr38PL+c7aN/6BZbKApe+9Cb+j3wJ1j++h+STLVjlRBLYBDRGo6FKGEaXELzrY5T+X/j+X67j1ZUeLl9an6VS6W9IX5An7p8NbE+sj85gLxo/F8V30fELFOD2PQK+bExb1z+1GYsiJ9mVnI/mZg7reALWPt58jOXlJQE24ukYrSgUpt/Wg20EfoioF8D2CDblwqb3Al8AKYITBHQpDTi/7fcMO9v9zwFIphdWuUP9RrlLzqfzTK57Oo1RAxb3H2zJ872w0oNHBhaRF+mjyEB1kA0LjMZDrF46TMKuLuDi/Fv7mtrXTaWz9Rq4BhCgnAASfYYMpYfrk5KSdK43Y0ixIINDCj/n7N+1KTOX0jALGYua4AhzrtPuoNuijLYPx3cxnSZ49GiIoqhk3UCFhW6XEp4t2J6DmzdvIfQcLC9FyMs+snwM+ubwmXEdEv3OS7DLCPm9BMXGCO7vFMi9bYQ7r2Py/dvSLkRm26akXQujcSZFFytLywg9G2kc4x/+4R9w+fJl3HjtNRkrCRJxbPWDSO5nVjjAgibHn4Gw+6UN9/cZ7Evs4ALKbPBUGEhHyYgq0/FwBv5B7CQ5wHIQXL8q/rCLPAT58onKgbQVgpcsYuOaMBOvotJyBZhVpqOFIi/heBGS0sHOzgBLUSQFkq22J8U5bL8EM70qQjyKMZ1MpXjC4989yJjHN4OFiSKbbtq9tsvddjuDQcMOsnQMeC3sDHNsbicCIE2mEykgEhnYQ7YGQDrOCNjs00SgiUATgSYCTQSaCDQRaCLwzCKgEMruprmp3WqqegHJNZzLBGCRwS5pcsxi5AGqYgjXUaGJXQDJMI/qBSnXf5T1qPNFlLZRvQ6mstAKegj8FhzHl8QZJXGUccRpugJI5lTmQvX8umTgwsxGkqQzSQAuNCdjgltqtByElAzYldmRKkZTzSgL1H0AUvT1V2F5NqqsxPSnN5/Zs3gaX8TFo/+KLsSe1naQB5IW4JsKWVYl2zbSLBUAySGAtLWNqBPAjwJU0QEVik/rYg85LyXfivHoVLJg+xM4TAZbnj8DoxYmsJ7xvTZfd/4ROAhAssKLSKYjZKxYPgEDyX/lZaSf30brvRuYrv0c3vgKcLMnYFJ2/75cfPT+VeStTeR/QwmXZyuPuD96DqvkKXFUFXBLF4iBUX+MssyxfGkVpVeA6nbibSHeJzq+aB9MU/KzAkhHeZSc/7M+/IynY0CJL58VwCopW0S/GAWKLChDtxUuSaEF+1BW45MdxBgyIaZFFzXrqGYQ7AXUZLyTqn5uylTiuKqSVazIp7yP4TDVxkr6F/Vv42clkEwz5GUI5JkkL6OwhdZSG1mVoID63ygLyjCZmIiV5LMmwA9iGslVPWf8Tyroz6OA4ZCq+kUJ/oPa00kAJDFt350ZmVjrs55JHxpZWd2NdEEf7qVVZPfuIrx+A9F6C6W/g8naT9CxgZc9C7dufQujj2JUgz6KbIIgCJGmqSR0p5MJ/N9ZEzm7au3n+Pn/1sb9n/4M3/7Wu+h8+XXEn96S9kl2JZOke7eTUR4WjZ+L4nva4497lZxj0vuGhUkCFIiXJxPDHtI8VdCorb5QnGt6ZN/DRTzJMOwPELUCtFqRvCv00mGxjU3gzbgbEUg6PH5iYnrktuj+tW/QlUA9/9d31YDQlAQzcziyE6cJ2wDfbRdb2zsIAherS8uSmCegwgsKXB9Yv4zpJ58j6joo7Foeb/+tzLFHCSAJCF/LYO8yo+Qe6oYuygTauuU/JvxFNjCUYoQ8zwSIY+9FJpLGnVLXBaKojTjJME1z9Ptj5CxYE1CqRC9qyfFOBSz3OnA97SnJvIrzHDv9AdyAfeEQvmchSXKEYSTfF/zeJViDFqY//ZVEsfWdl5Au3YI3WUf6t2MB520y7QUkc5GmVE2gSp6H5U4Hnuvigw8+kL6SDGUypchA4vnd1iVU6das0IJ9g+X1DmQTzUdXCvYoe8t9s4G++QewlBa2j8MA9mOwiBZ51HGuk2+kB/o5ck6e79xXCXKjHqHPW5987WNLEDMryByj5xjZZwp4CpDperDp7UdgiT+LEr4XIk4rPHi0I33UxQtdZPEIoc/xtILl+kimMQLHg1MS3MsxHXGO5aD78quo0kfIQTl3yr7y2viu8vUhQ6x+GY1pIZtttKq+Wk4LO/0Uaenh4cYOHF9la+f77/0vcgMgPcv5W/NdTQSaCDQRaCLQRKCJQBOBJgILI/AkgGQm57J20wSE6oDbMiFn1ZXN8slqjHYrhmWN4buFgjlzFbAqDWfSFVJASOkLk2Db9U+W87tOAN9rIZBKaw9VqZVijlCG1BjVyOVrhTSld4RNVFeBcsFQwHIpr0e2i40kTvT75iudd9MpRrO6RrT2hsm7eBV2y4HddjD9+RcbQOKduSuXkW8/WNgWTruDVpPr8zb/nDuVyo4I06vMhXVAbfyd7R2EJnGS2qfwQDrtxT6N47iInJMQeS4MpOMs5p/GvTfn1MSMqYJlZktkN5nsJyMySSR5dRIAqWa7tb/9OsaXfojWo3cw/cH9XZaE5SD66ivIv/RdFP/PV56Uh3nGz4QyQUygkjkT2gH6j4Yif7Z2dRUp/c08ShDtFlDXl8cxQasEDAByagbSiwIgnS7wKttKwEhld5isZYJUfAFLG61oCb4TwKVnEpNVhWljLIqg0bsZeuukrxl1jdSRSsaSBUwAigk2FjwzwTprp4V61NXsI5HWodys+BcqmEU/CZvjcmHBqRwBM8lKmiQJVi70xM9KNzIFlKTBnzoGqyxtaaCrGsIyWbddCa3The/MRx0plXSSs58jgHSSrz0YQNJ3ivU4aoW1yzSp/WYqJs7JfqPnR3AZ4bsQaTV3tITOUgeTj/ooUoLfdcW9J21hOp3C930437yI8jG/xMHg49v44Ht/C3offfOf/zPE378DP6DfS4pOpzN7s2vW9yxpzbZu3v/991yDaIsS3E8LQNKoLd7kOgvG0cCzZGV6AeI4x4NHj3BhfQWepyCFx/e7spCnZEq4KNICg50BOu0WWqzKMu9maVh9lJp8kqCw76r4kI/YFsVPGU27KwFtLrUnkjJMCQwR3NZCASbqPUnGc26+sz3A+tq6zMEzsn3omcpis9fX4Q0DlI/uGAm7g5FibY8MHvucGkCqo2+AF2E4EkBnwQH/q9cTBGFU6pqBksIzU3BG2TlVInBR1iwRFoxxzeGGIPcyTktM0gS9TijrGvEXIjWzzGDZhfgpUT6PjPK7G4/gh2Sc9BH4LKZTwCJJE7iXrqIaxEC6reuT9kX4bwXS78Xfp38R+1DtBylxyIKArHCQpjkiJxCJw35/gB//5Me4du0VvHzt6uyJdi7f0HuaTlDlIykeqGwyfbnGmdVjzPavgSPewwxAKiawLO90EnaHzS3PYc5Jb6ZiJxeg6DiNmPKJZIfN3kybcoOFSCcmCZ8Zx1ACtxm4GmTnV+aJeHOxm7Ed7ldiuz+Uf19Y7sEmGCTFGxAJQX5OCUORZi8qBF4H+STHaBDDvrQOd7KFgL6BwvrlLqZHpT+WKWqsx0IdEh1keQHYLdz8/AEst43KCcBVM4GvOYfAJ0LQAEiL+99mjyYCTQSaCDQReM4RqE0An/NlNF/fRKCJwDOMwF4JO2X3KAlJE/9csLGCi/IlCioxY5XAwhC9DuA7MSxQGqdeyOrPmbeFau7srnQMu6i+RTXfjRD5XXhOJAkJZTzZYo6qCSdjys1ELRcCUhGpZklpSjcHZRtJsovmt0Y2j5IGe0yaRS5JJUi4kNNl6sEL8Kct/fYMH/FT/ao9Hgzmm2oSG38y+UjPE8lz8NnlDoY7A/i+K8mlxE6f6vU97ZOLZ5cbHip3uCiBc5LrO0xv/tw8j05yMc2+swicG4BUS7fcugfLbSF6dw3Jh5MnpBXt6BLKf/ZThB++h/ijW+qN8JQkuI5O7CgIJPnO1EY8TCSRGLZCOJELeFpHX8PLM7kW8eBhv01fNI4rX2QJu7NRaGoBm1kiXPwC6cVQoswreE6AwG8j9OiLQf8Yw1CyVJbH2CbNPSa9HpWg0+FOuEYGDBKGBNkSBviksTsTrWQQEIRixbeojLHP5tjseyhzcwyTZTQtpyxQXmI6JiPZgk/PEXpfRS1UND+hVGGRIa9yBZRqWSwZsw3AxJHX68CyfGUACStN2SpPU1LuWXdbiwCOs1yPhrLmlu2yvGq2l8oYGl/CerZjHoHKHvIYG51vfQnvXvsH/M1PryLyL6D4eCjJdDKPKNlEgDgkq4TPSDKrFejxNu4/kASq5S1jZ/MWfvLjH+OtP/oDrE1Z8e+IP0mbwIiZ8+0BkGqW+SEAUh2XRePnovguPP6IB6DvYc0AqueL+w8g8EG2gzIsKanseAHGcYb7jzbQanfQ60YIPUuT2Ub6Ki9t+I6PnYdbUpzVakeI2pFI1hVlDsuxJfZkJEm862nqfKEWPzwTgMTZvzGyM92YKl/qPJvtiAyyTBgdtQQ0AZBdRv/WzgDdTk/6D16rgOElkHZX0Ov2kD/4/FAAaX/BkSkP0wCLJxP7HZUoY9sRAInAukigKlhUFSpfLbdB4TrjvSlFayygov8Q6T5mlCHLy/F8kTGT5UCRI0sSWWswmc+1Due07FktgmY5n4En78ndh3cQtS14PpEDriEKJDnVDwBX5LENEMd+2u2Iz1g13jAyrDoK8lq1n7OQJiWqxBYWaBRFuHv3Lh5u7uC33/umAW6BoLUKr9WFlY1hlYmRMVXQTSRP970/BJCcpfVZ0Zj4e8bav56GgXTQ63Eq0P0APyTOW+nreBSL+igJOz6lyvbgBx5Gg5GsI0vbAeUVYdtY7rXgOykiX9cgBO6G01wUK/hOosgQeB6KgsCRzkLYtinX6ch7R5k6ygUCeVJgmjjIx9sibxh0QxRlxpoKaaeVeLnyvdF186z/Yj+YA2npYDQtsT3KkJFJLLvYCiAdMoVoAKSzjI7NsU0Emgg0EWgi8Ewi0ABIzyTMzZc0EXihIjBvWKtpPF08UpOcvyl45KmGN32FqgppOoXr5Oi0KgTuCLZFEGmf9ISZFYtqEdOIZiEui8E5CTlWqbqOL1J2od8W03ApnqN/hu9rAtIksyRRy+m5AEj6k58kKavPVIrDdm2pfGUCQ6omi1w+14p3I9chi02d5IskULOdOgJPeDDMSSCyutVmspHPngAf5QILC5PBBL7toNPtInHUl+OLup01gXWS+w5eewXJp58/ccipFvQn+eKT7vu8AI2TXuc57X9uABLl6b7zEvJfVcg27iH66quYfnj7CXDIW78K79UAlZMi/v7jMyXcZ3nJE8RCc5jaFzOB7VQu0mGK0XCCqBWh3WshszKVrqvho1lRgsoO5VUqngWhZ3wSjmQgWeIJwkStZefYGmygAr0tlI3zfLezfb9I0QmTqJJkpbBvxQAcKPNCkpxhQLP6ZXh2pIyjnBX4pVagM0k5YxBoslmKLAztiwlT0iNscQVRZhDZSCptB6mC1tFQE5KSkxZWVAHv5WuwNvrI07H4DOq466DIKZ1YwrV9DDeHot5TsiW0L6AcP5RkLKWFmFBOc4JIlYzLHNMd/vRcSdDZwZIBIDx4X7dRBAPYeYTy0xD5w81ZYpHtnYzgo6RYOdYw4V3/PM82IV4d+eRUIO3TbJ6LAKR5Gbs6HrtyhvrXtCzQ+71r+MOrv8Bfff8thOsO4h+TWkTgKBamSUAQ0Tz/QuQPlQGSJqn4xmRWD0g3cefeBjYnKd799ruwBzyHJfJsshF0qD2wZK6mWy3BeNjzWggALXj9Fh5/VEOZgTU1v/ogVpJKZrmeAhtJVsCl/5MfYTJN8ODhBtqtCN22JyCSecXoogIHLookw/bGFlzLw/LqkvRphU3QggyFXN6TvbdoAKX6uqU+6wgflSMISiozPLfDHE6l0zjeDz1PQ/G5I+OG/VWaJPBFZg/oD8ayPhC2JMFCFjKUwPjxBKtr68gwQGmR9zN/wbt9ljLk9A7rEUVZUESsSpBJpJ6lXHvU83VlX4rPKT1QBd3imsHVNQul9Cz1QJI5v/RnuqZI0hiW40jRBUEolx1iUQhrheHgPsKgFJC95utZckycpbi/cVdk+yjdzffDooQ3gXeJnUHHHbKPUlQEAvmUXdd4ttrEndTnlfNhFgNMgcH2CFevXhVw6IMf/AjrF6/gtRvXkGUlWp0egu4FIH6s4IawRY38qOOhZP8+t9USd85ShOzRPfHXK5NtHFYQt+j9OPD12De/q18TbTP7GpzxPOMc1XtlHelnt2sbwNnPg75Dz0m2mC8xY5GD+ISJV1gunn55aSGvHCwtrYFOR3lW4O7DDdiuj0tXLuDhg4dY6vhohQE8P8Dj7b4857ULq/DtUiTZZTyjOgLHKxZbGMlVlV9VP0LP8YWpSVnzfJrJ+tJ2gVCkKV0DIOUq07rnXbTgej4ebW4Bjie+S6OpjaTkWKXMOdHNMCymvXGw0ABI5zmKN+dqItBEoIlAE4EmAk0Emgg0ETj/CJjk//xC4MD1uVT3MYE1RRRMEPoZfCmCTwUkkEQBJ+Osjqv1i4y2+cwsXUsc1TuBpqVegCjowLepZc6qPEcSabtieAff7tnSd+cfwv1nXLRAe5oJpqd/d4bQNbf8310VatKFCy8xmjVJIyaiKOHChPOFtYtInPEzucxfhy+pdeFf+HtpAKTjSdj5ocjhzG/R2zeQ3Y1F1oXVw8Xo4d4EkRPC/Q885H8HhF+6gGJUIH84FhCpyoYnahqSiiRrk4k44wenvndM2GnfS+8AAX6ZgJOEHIuvcykKoIm0m/vI4hyjIWVhbPRWliS5EmcJaHwnPnbsx428nwAPZJZKUQDPYRhIs7yT9uiKUWnSmclqBZAom5TNAUisAj/RLb9wO8+8gWY+NQYEqs1N5AYdtIIVtMJllJScK1gprZ4NUqkvsVITet2ML6GG8Al5Wd3liMyyOUvrt15H/IvREx4VKntlEqaU1GNSlKCS20M23hTgi54UZCKxzfD5M3HLRCp9YZipvXhxHf6Vaxhv3EP4zav4xmt/h4uOhUelg5/e+Tryf7SQDrfg2hm8b11BYvVR/t1Y7pmgFAtaKE3EeUJ9LWyvmvR9slEc5MF03MZwFo+8Rd9x1vY7s4bZ90U1yLs/obs3OoyWg/ZXXkO/9wO4f/MqwmttFFuPkOWxqqeZULJivo6qyOIOd4Aixng0Yt2+zAcrfw0f9j+CE7p4vWgjikKR8aQXUi0txv6GvzMRTGBCfXNOv501fvxmSsWxaxNGX6FArk1mg+/PfH0Oogko/MIUsHBLJIFcWsJdMTdkY3tnjHa7Bc+h5BmQJVMEfiAxoy8P2XujrTFVocWvM1gOYAUqM0kAlq8459EKkrBAyoO3tI50uCEMMYJQR73LC+Mzp4E4q/2ZPY5d4Gz/E5oVnpUVHDfAxs4YK6vLAiwX0xjxzgRLy11UfiHsDENElBgJ5mW8Y2bS1kJ8mge0VA1hPu57u6y6Ne5PwC8uidg9j0I+Iq0s4AwZZJm2BzJmZFw0/avN5H+CQT9GZRcIQsr5xSjLFJ7nwDLermwPsuypMmFv5ZlpHVYB1gekiYso6sm9FWkGrwT6W2S1dOW92Nrexud3HuKtL99Ad3kdtttCuNaDtbMpoLyAaGUhY6d4CN1/PGMWiXydG6FKR6A8XA24kyEf3LiI+OPPsd9f7cn1yd748f6lf32iSzUFCVz3SYGestLynKCfKj/Q24lgD18uy/bhtJdQjh7p8CMxquBRO45A5ZTjgw/f96QgkPMGy/ERpzZGkxjjyUiKGXk5jKjvBxKP7e0JOp0uLl9YxoMHmwASXHv5sviJub6PjY0hptNEnmO3G6HbC+Rd5PMiwMi5jVmKmnFk7kYrS9YuWuRB+XYLVV4KgBSnMclrWOtdELYg3BJ5Rf8tAp4KXBJc9wm6EnwkU81t4dO7fZR2iDQrBLzi+7IPEjbjuNMASKcfFpojmwg0EWgi0ESgiUATgSYCTQRexAhYVgrfmyL0UwQudadZdccZvqkolGo5c+XGYFSWhGqNoAsJVkaXuogL/EhYSKxstipXzb/35bnq9GJds/gixmX+ml4kAMmJLqJMyFjYb8x8hijOil/1ibDyvU7WMVVABhIXlMI8E8WQHGVCAKnA6oU1JG4DIJ0h+s//UIuSV96RMiTP/yKf7hWcJwNJ5OikYzz4HW29dwPTC7+A8w+vCshEdkY5LVAmkxMDSPwaes0xicK3V+SKMiYu6RmgqTO+tUyI8B2uJUKVMZPDKmzYqYvhzogYB3pLXViuhbRQ8IhVvZL0sbQqnEkmqRqnWTlN47NU+nq53YMAJOlPlLHKBCoTkb9OAJIWbNcDoSZPNYmqBRqa2dIkNdlHvt9B4HbEiJ2V92IxJNI5TMbtBZD2nle+aDcZK0lcAwIdAcB5V68h3+gf2q6k3t543MmFioqPSk1p7tcSaTtQHk9IKDaSJMZkPJbk/MpbX8Hkwedw/kMP//W1WxiVNu7lNn7+8HWUH7aRbT1GXk4QfuM6rLDC5Lu3ZPwg44FMJhYiKE9g7yThvAGk40gtnbaHWZjgX3DiRfOL/YfvBdKY9HVho4eksOCOtmBHNqxApchEyqmGR2pf+AqgT2S2tSUAEud7k+lUpbTcNlLfwc8++Uf0JjHefvur8t5Syo4+JeKdZABF9gcCTp9xLlLHr2ZanPw5GNk1suQkoay+YQTQPc8XBoyKQB78olCEauYrJQDSfALexk4/EaDMcythrUi/KXMhAk2mf80tTDYYQwvBkg+XHpyepUlwU4BDCS6B+1wf4esvIbnbRxE/1v7iCDB4Ufs6afvZM7c1vYrrBhimFe7ee4DVpS4Cx0UxinHhwjJSOwE9nRzBg4xs4hyAJJSsuW5wJn+850HqcbXsorJaFdySd/8YYPih7UKYcTqJJXBUshCDzBBH2Vb07rRYCFGVGE0SjEelPBfHJ3BEZhXl/ZTJosVSZHnKqkbBB4csFUeAqUmcIQiWMY0LZGmCMssRkGVj27h/7z52drblHaHvrO85+Oa33kNlufD8CJ5NPye9C47D/K/17mtIfzWdFZnU7CMyjvg+VNlA5vpkH4VvrGH6j+rpOg8iKYCnsdVt7nfxrzMrrj3NX+MlT4AWoAYs4RyBktUiJ26YUiKZ6kYiGVgkW7reE8CWPkJkDSXwPV+LVPTi9Lyuh6K0cevOhtJmbZWVC4I2WmEk4JSIaVouNje25T2JAge9DuMFTKYjeEELWe5hqz9GWeVYWe0gCuhNOQbtGXke+nodtdVgGNsCxy+2A45BAnxnZJBVWOotw+L7WiaoXEoU8v7NwpeSlpwHUc7Vb+HB5gT9MT2RAhnHy5wMsrnxeMbEaxhIJ+/LmyOaCDQRaCLQRKCJQBOBJgJNBF7oCDB55VgZfDdG4E8RuDlsi4lGESrXynGRW9jdZgykuQULcw9cOLq2h1bYERDJAuUZVJP6yW1e1uOIDNgLEL35y2eyl1u+M5xJ4ixa4J/nLTDxk28+fKYAkvoI1PKBKkVRpQWSfo7VlTUk/lMGkH7D2DDn2V6Oda4FgMexzvEF3+lcASQCOetXRcLuoC34JysimVL+pKXm0zWAR93PU/ggafW9SpzJu0ngiN5lNHx3NGGiyX+thmcSUH4ybVpUGO1MJb/a6bXhtSJhLgjryKc0DJkopoK57gjr342vB8ERbg2AVFffq+TSrngSE9uUdaW0XYBO6wJ8JuNyreAWada9ATTA0wKG0UHHnfA95DfQoH6WhBTiMf+vhnS0Mj1PcgR+qNnGosJkNJaK85WLV5CXY/j/5ALeeemX+KDfRbh1A864jfjDHRT5jvhoFa6jPnrFxHhDaaIy8kMBPA/bzsI6OmEoTr37Wcf/0wAAdVwIPvjRy8jGAwwf3sXKygpyp4DtM1kKZHkK1t1zqxlIZEimtyYoxsqMJCAUx7HKOrGivipx+/Yd/OrTX+Frb7+NK1evYjqZCPuMPi8EqblJv3DWmzdMBp7v9J6VBrC1db4qJAfxlSFzjtJj7L+OApBmLmazNqCYjvSCGI/Zn5ZohwQKmAsn+K7OcAQdPMdFNs2A0sZkOEGRFugud2C3IB5InBNz/6LSdk6Qwm1fQZX3UZWxyFketS0K8WnaT/19jJzrUYaSspYDTLMcg8EIl1YvYPBgAxfX15DaGejFJYoF5kCFV8xGAImFYubXvQDS7r1pm50Dks4RQNL+00hlM9FPUMkh2OkgyRJ4gYPheBuTOIbjhJgmCeI4QbsTwHUyFEUiz4VjJtUTpB1VhXgv0eONf0vSKYLAF3BhMBojzyq0gjaKaYatjcfY2NjAS6+9Cydy8PDTjxFPR3j/vW+L96znenKsQwobL1XaZwXvyjUUWxORqJs9E76DtVy43xE2EsEkuxXMfJHkfTH7ERTRbX870kXZHonYfVKJWkCg74/MEyr10CNgxnbHvtnzQ3mHKseHVcQiL1fkMYrKRpFRatwS0IxArawNBbwjeORiuz/Gzk4fYeTCDVIZE0N/Cd32koB+92tR7wAAIABJREFUZDdyTBHCD2Xh6HlLwMome0nZ0mXpitsi3yGuV22bzCPGkKxZMpoPl3+Ufk+Os+H1rqAc1+wpc6+FhXxcIB7F8NrraLcLwM+RVZR7JehlCdjEjT5ivh8JUE8fpJ0x+1RfPLx0rH9yvG4k7E49rDYHNhFoItBEoIlAE4EmAk0Emgi8iBFQvySCPFOEwRRRlIvkDKXsuMhhZZ1WcHKyvCtPMb9U4VpIFiGiaWAh8EK0oh48J0RV1BbRT949JTCOWti/KPGaX6BTVqJMqz1V3YsW+Od5H6ev0j3iKhYwkJgg1kSnSYmy0jCrEPdTrPRWkYTT87zFJ871wvkDPdW7bU7+PCJw3gBS+OXriD+6deCt0BeJiYnpzz8/FWC0/6SSKjXsQLIJZj43FaWcMvGrYbUtmUNMDlGC0mEiqagwHScYjUZYWVlF2GlJdT0TnTaldqxKfDOYKqWReV3JS78QVvZrxTH7hQZA0vzdLIUqvypIZzwJmYhKmYD10IqWEYU9WBV9CWsC0+wfu493UVX+OQBI/DIZoc2lK9SofiT1uEZokkyzwA2EoSReJlmF/s5AKrO90Efr+g20rrUQ351i/PkQ2XiLR4nUIf/OoT61MtjREvxWG1n/HsrUAJ9MhM55Hz0ND6Sn2aecdfw/CwAQvPIKwisBJtsp+n/7j1haWUZhlyyMl36ALAkm0aV5mv/C372E4hNnF+CWRDHBIxvj8ViAIj7jn/3sp9jZ2cG333sPrSiSPoSJ4vrvtT/TWa5fruuc6ofIGpE5ivGoqYycGsH1o+aZCp4aEGrmIVShtOnY5iArAmxtbeHiSgsOY2v2JSBKj04R/xMfTkvei3hnKnJb4VIobAZ6twiAxAIBAbJUbk3YJnK9ewu0nujfF8TnLPEXACG6hHCtjendWygdD9tbO+hGHcRbA6yuLCFzSvFA0k6thGVAiNllGQDjKABpxmif89fc5cucnYEkMtqEGaQxqXydJQwk4chgONpBnI2lH6JUKH1xstwSgCRqOfpcDWjgOoGwb9IsNb2jjSzN4Ht8ZhUmk7E8uzStpB+/f3sDm/fviQfSV/7gn6KcFCgHCsiGjv50XcopegJoanNTkGj+3wf1UZSuc1dXke8MiJbMpO7m990FkOq3fO7nPID0hM+WioUGrivvv6hKEOgXSXLAJthFxk5JNYlU/fWcNop4JP5QMs+gR15BaUdf5g4VwaAqh+0ESFPgIf2MHMoFVrAdygVmCL0eup018ZwSL66Q4FMhHn0Ep7kcYezlva3blmG51c+Xahd83wQoXlBnUccq+uoNTD+8qW6D5p2n2kIxLZCOU5ThBbkm3xvA9jkmUbbbFuldHsM2QOYsbA85fHx0cwuW195leM09FGnbHNP+m//+L8+pe3uaQ1hz7iYCTQSaCDQRaCLQRKCJQBOBJgLHi4DUDcr6lVJ2KaKIPydAGcMqWSWsmvLcpP7wicm6JTrwXCDR24CSDw4chEEbod8VmQMpfT2wPqtObJyjHNvxbvtEe80v0A+SwjmvBMieRWGd9DmjPMyxbnQBgCRmWEJAMqwxJqlzYLKdYLmzhLSVHOtrTr1Tw0A6deiaA48XgfMGkA7yPjrelZxmL5WUYZW469qIJ1P4Xij+Rux6xRuCMBAzq2SJstK6tCVpMhqO4fguOksdOJ4WC1DCjtXIGX0QKP1TVpLYYSKMG5M39Fzi2DCdTsVkmttvLAOpHtz2ZIqU7WUMUGbjH2XqHMtHK1pC4He1wKJO7EmSdk6G6ImE37xE0RzgtAhoWtCkHE89LIQdIF8hrUU+Eikogo6U8WHSk35JlN6zLWRJjnhKBgVQZLkYljPBFkT0tqDsaSkeIWRYeN2rCP0But/5Mqa9+xj9v1uSyyWgqawEFrKodGrtz3SaN+F5HHPW8f+kAMB8fNrffgNF+xF2Nvpw/z3g+hYs35a+gO895Z12GeAKkgRvXkd6c6CsByZJK+0/+OjJNCJLgnuOxxP84Acf4OLFi/jym29KkreWr2N/QFCEz++k17//GZ01fvL67dY2KZBDEIlSdmUpPluLASR9iaWYyrwLjGFpeSidELdu3sO1y8vivSKygJ6NrCAo70niOxCpvFJYoHZuYTyciPRn0A7gtT0BlIgWV1UB/k+vmeCTMsWO2hbFZ9Hxi94JN1gSj7Yy3RbwoICL/lYffmFj7cIqMitDwb5p5q9qJDflDRYNTv2KPf6r5tc5wGh+jJj1ZDK3I4B0hjWAgN2UhNs9BwEkAR8sMmhj8dwjm9YNPEUsLTLTPEynGRyHoChlXmMtiKgi0PKTgAjHvyJX6TnXLjCdjGbMtqKw8WAzxdb2CJe6IV678QqC3jVk0y15f2w3gF1ODIDkKjjC90WYQyzKIyClHrL1RsBIDAhzyiEW4O/R165i+rN7AKX59q0HxDNpTwOpzzXH/Jobl/S75wFL9us6t08pccs+3yFba4T+cISS6zcWOlBJAuzbe2i5JaLQge9SxrbEtGQcldHlBWTYRjIPSabAg4f30epwfZiSH62AlddCFC3BtSnjSjk59itkTLvS/oTdZ+6JjDDxfDMFbOJNRKVVsn4IVrkEuI5uO/W6xbvyEtK7d2rhPmm24vkU5wgsH6XVwXSSoEwHcH0HTmTDCfU9p9wqWVVlkUu/AqeFm/cHyKoAmaxveab6vagXuw2AtKjvaf7eRKCJwG9wBETe5iyD/29w7JpbbyLQRKCJwPONgAWrJILAZGGGwE/h+0N49hQOgQJJPOoVyjy5TlbNLXrzspSEERciNB3lBN9zfJGx89yWLDx0eb5/++IBSAc9q0UL/JM+Xy7y/N/rwip8JN8bHFh1eNJzHrS/LD5lOVUvwPRB7/dAYoJJnh8BJGGZiZw5xlsxeq0u8s7hEkTncZ3NOZoIPO0InDeA9LSvd/f8WqUrSSFbky+UyxE5Ksq2SGKTMkpkEOXqwWE5mAwmyKesvm7BCVmtraZ29LpgR82qW1Zhc/+65p7G8ZS6kup58Z1QgKGuEv5NBJC0/5yREvY8dkn0M4FqEsdMhom8YGYh8DtoRStwrFAq4mVsFACpjjaDq1XWu9yR+vT1ZyZpewYASZgB+4zu9/gRUaaIQKLx0WLbEs8JC+KJUyYldbrMJVrC2pCGIfdt6ViSVEisDpLhPXT/eBXv37iNH/74W8gnOZLbt7XS/IDtiwIknXX8PykAMB+X6Pp1FJd30PZ/gMF3fxfZ9B4cn8w2lW1SKeJ67qVxnvlLGU9LtrMwDAQM5ns9mUxUvgnAxsYjfPTRR3j77bextLQ0M6MPwkCAFEnonnE7a/xkzmLanHRHknKmvFaJNMvk3o5kusst1PKeTAUbMJWzYssFvBA3b97D+moH7YjtP4Hnu+C8VyJakaNnCbhG4Mp3Q5RpgcHOUN6DcCkQ5gvBIsJ0JX1G5Tpd6aMXPf9F8Vl0/KLHIziLkTwV+1P42Hy0DfptrqyuoJje03HByADWiXLelPZ95gSmddXA+Qw72lNcUEPkpqjMiYAiPRcASaUKef0aZwHrqhTjeAcVcgH42N+RFVmUFsqcD8VHlui813V1HpylCox5Hj/nOXL4LMyYDgSoomxdmpTY2urj/sMxXv7aW7ixfFnAIvUF41hbwgl6yOIBXMfS9ZHry/vCMUDmG44P0HPHAEicj7trl1AOCVJMBESyvB7cCy1kDx7sAY+e9ECq+9CaZ1gPSvP4knr7zHvcci/xUGR/4biYpBU2Nu9JHx62W+LllBY2ypzAqS3sZb4ugWcJiBQFHu5vjWC7BFd0HZClBO2A0AulMLHVyWHbiRxHuUfKt/r0lbIITolGncxNGCPRslPISIAljjcEzcj0ExYQWc+USzTydjI2LQBgZ4VvJu4Sf/NScLiixCRBYJ++vXAxHowwjSfwWg6Ctg/LtVG5PnwWRaRTAZDyykFS+ni4NUZSuCiF8ll7MekFyUjeMJAWdT/N35sINBH4TY1AAyD9pj755r6bCDQR+OJHgMlAlZITwQ47QeiNEXoZPCuWqrc6iWWIRCaxpXIWspkZfC1WJwbcsOG71MsPEbhtqdDaL9E9886YARgvZjQXLdAXLfBPelf0AviD/+pT/DIFHvzV12cGuyc9z6L9mSCoygxlVuuvHwwg0Rha/FMMgMTlERkMo8cTtIM2yt4ZqkcXXWTz9yYCzyACX1wASRNFdSJX/JAcejlo4j9NUqn0FaN45vlZlZ9mmI4nIlO3tEI/pgIlEWHxNVH/O4uVv5TAyjOpshcJprwQM3lK2Il8TEEpO49KeLL95gJI8xksE4x5Jo3xu6D8EYMk1dx2iNDvIfQ6sC0yuHiO2qdF6RQKFOwCSHX6f38pxlkkcphQFame2vtIvEzUT0sfqCVG8WxTzHqz4pvtSljHlGTi4Jhz5LdQEcBUtwotMqCXCDPnhQXHbWO8s4X8mz6+9fqn+HTrd1D0LUw+/tSwkA5/yV90IOms4//++UV9v/tlv+rP+bMG+Wz4KL5Z4o3lj3Fv+h1MfjhFlTJhrl47wiwyRR/1MXX6VKFhBQCYvOV+BJ7zXPsArfK38MEHH6Db7eLNN980fY2FIAgF+BAgZEECd1H3fdb48fzs79THRUFvAmBpWopEVtQigHTIWzLHXLI5z5ldrDp9UsKucEI82nwMx6qwutxVOS95Z5SdSUBe3tKq0oQ3gV9irIWF4WAAJ7CFsUSmJ6ustGCnglXS+4XJ+6Pf4EXxOWv8CYZRqlQYZvAR2CEe3nsM753XsLa2gsnPPpHkuAJH8+wV44Mk8/8auJhj0xzw4Hf9UxUgl7UHKYyHPZ9FjcfgVzNQRoJhi1xgnk+RFbFI14mdDZmUVYWsUDk29rvyapQ21OaGYAX7N0qzVXB9Mm5TeJ6DeDpBTlk1uKhyG4P+GPduP8Clq1/Cl956F05JQ5xUgJi6wKJyl+BUBGMtOF4IN1xGlROASFHmCSyPJlnjPQCSHVxAmQ3gv7KO9M42bKeFYqq+PfMbGc5lOhZ/JH3++8cgFU/dOzDX73vtQ6W/Sz8BoD/cQlwGcDAEa8vk/Xds5Bl9oOgp5aocZuUgzSukcY6UwEvgI2z5qJDonGNK6cwCQeSI7B8Qy/vCV9R3A4ReV9aGUljIOgPK5JLpSqagqZmQ1mT8cwWIlCFF3+2amCvjjHZgNfntGK3FhETYtVqsIcCd7cLKlSXI/jWOU5H/ZLuhtG8VtMT/iT2CSLqSkRtE2OhP8XjAUY8A0u71EFqWW2kApGM/k2bHJgJNBJoINBFoItBEoIlAE4EvSATEaFjMRll1HiN0E3TCHL41RllOpUqSGyU9ZMFhZvBalagTf1beceItXhwEGjjBtj24ToR21FPQ6QkD1xq4OksK7GRBpiRElXMhcPxt0QJ90QL/uN9UVxXS5+jb/8Uv8eP7byD7rrPHYPe45zrOfvyeqqBURh2PgwEkITdIpawykGRBTABpc9wASMcJ9Bd0n98k76kvMoA0mUzRarfE0wiOgw8++D7e/MpbWF5ZEmkxSTjnKlUajyg1E6PdbSPsRkiyGL7PClrty+nrwcpt9QhggrBC4DNZbOEXH/4CX3nrLUn4SGK6LIS14IeRtPAGQDIvukkkzczkTZKd4JyMl5aLsrTh2hFarWV4NllImgDfTQTWAJJEVk5sBESf4PKeZfQUyThpGkx5ManLgZ6yevqN3JggrwFJ3gPlfCgNxrbCccGBK4m2GYDEAcMUkfCvWUJWcwSndJB1l5FdHaNtraK6O0aWbqiPxRFbAyCZ58/32IBHdUzs0kHytoM3Xv4EDymVdvN9jH52DzaZ3/lQErPCODDMHAGRCRoqNKhRF3bibhGIVPpnmRjc89ncu38PDx88wHe+8x157tzCIBC5wvNgIZ3H/EkBJOZ/tU3y7gggSV/XJhPiKABJ/+YIgDT/ljFFbSOtbEziDMPhEJcursG1c2UheY56ywlLgkwOZSDRe0kA2ExjP56M4fouvMiH7ZGtI1AXIX0BugjGHrUtis+i+emi6UdBqTaL91IidCIMN0coKxv+V19HPJ6iO+2DiFgNIM36+Xo+v0cCeT7ONRCubW7vtovc6Z9O34vNM0xYzMYz52WCJBshzabIixSez0IHSzwByfQUHzeRvYOMbyXfoxjICzKPPJFms+wYtlMintLjs0IyTYQ1k04rfPrJTaz0LuDd9/9jZOP7sGTdY8P1XAFbS7KdYCFOyaJx4YTLsD0HZTxG5YUoRhvipUMGkqImBLJ22wG9VtN727AooUipyXpoEQZRgScBpN3+uo4lWXimsQGUxivJfDNqAfSycnyZ/5PVw3edMeNneUaPI2VSWfWaj8UPBEwFeCHIxjGA0owW0oTzjxAlpvKNjtVS2XMrFc8j8fqiwoXs7SBwuyJj51I2ToopKG6ngCzjx9eXjCQBVvkxSa4Es2jt5hnZOj47GUv5HMmgOxzFVjk8lQus5TxrwFH+YrzIbMrnyTrWEcZTOk0x7PcRddoIojYqpOqJxOdkcz1sw/YjfHRrG4XFWOgzYJ+hJZRWAyAt6nyavzcRaCLQRKCJQBOBJgJNBJoIfAEjIOwSreeiNrdDyQZnglYwQuBmsmjQTeVu9gNIZv1jvBzqakQmO3Qi3WmtiN47qxu5SKiZSrJYF7rSGUtYTxBygibzC7LjHLro8s5rgT9L2FsOWu9dQ/ZZhmzz4RO658e55hPts8ADqZZMVyYCWWoOkJWI+yk8y4O1cqJva3b+gkSAfl9lsvUFudqzXeaLDCDRk4SyYTSwn04niKII/f4Af/3Xf42bNz9Dt9PGw4eP8Cd/+i/w6qs38L/863+N3/vd38WN129oAobJQMvF8PEAGeXHHButXht5lSNokf2i4BG7eZG5Y46TILEYhauROJNJf/Hn/zP+9F/8CUIxhS8kGRcEgfgWyOgw68brVIo+E2Gi2JYkn8l2suxMPCkkIePsSqSe7Qk+v6O10ru+eY6RGs/dnOkBTCIZG11YlYulzgWpfKcXh1TJUxJOU17yPBh7MeQ24/A8uMPvfjI5e7JY7FZy87J3JcnqO5Jk+AFbzWQRBVymxA1wxlyjXr0Lb+0SsscPRSaJZuUOPCSJSgC125n6wXBOwXtEJUyIGShhKC5y/0ds5zX+nixq57d3ff37Z0H1tIvvI981jr+cO5HVnaeZMLuKNEe6tIzO13M4XQfFnRamt7bgtZZQjB6hMJJaktA0DBt5bnOyhZUpEGImlkxDYRvS1J6eKGWJjz/+BJubG3jvvffhk3UmDEd9JmQusY8Iw0jmcsJicRwBnthHsM/iZ/U9knGjMl7KcOA+4qckQJfwDkxgdxO+BzJ05h46/ylMHtFfMxK79FcpbfQHA/R6ZMAfD0BSmFafRA0lFZaDLK8wjnmfAWyrhO8z9jECzxMpu9lW2bBrSUqeowLSSYbJeISlCyso7RKF8aqjFhavuZYSPm2LWtT+CarJMzNyg9IPk2lhvG94PGW8yKzJkxKTnSGWVleRuA6Gk20sdSI4Ik1JWURdKxA4I+BEhorM50W+evd5ywcsPBJwjaAe6xuUabTLZDf9yqIbWBAY1/URx1MFRQmM8H0pE0ymfZSkgrFtEbSTxyoI+RxYb8A+6UdZSKd9rrJT1LOH8mZk4bNvHo1i3Pz4DqKog2+8/TW4fsu0lQyuF4hcnfZlXEsxZr54IVkS3wmqIgbnVd6VNtLbG/K7nsD0ccYOQtYCAr54u/vIbvo5NztcQxlvqleSTb8zeg2ppYTjss2qJxdBD9vvAuVEKMic68izcCNRH+gPtnVcNtdB79t6k7jJ+zovU727thP/NGHfEJRL9O0p6TnGiy1kbKpl+wStqxz02mtw4cOlhJ0pUpHvmY1l8/2AjiS7Y6n65dUQ+Awge8IvcLfRLFy/zc1bBKAX5qz6ofHn9sOBgICtXgt+uysSlEk2BYFXy29hZ1Jgc5tAHOPqqCdkSSm/rAGQTtupNcc1EWgi0ESgiUATgSYCTQSaCLzAERA3UdXlZgmlXZbwKWUX9uG7mUykdxdedb2cEbNgYovHymK59mzQhZqu1xwEXkcqkD2biUeNA5OTXBTIJNx48TyLCD0PBtKiBczsvkXO48lq1DOurxeH9RgAksga0cOjpBSFwxU64n4Gt3Jgrz47AHDxzTR7nFcEGgZSJZW54p1QlRgMhvjJT36Md955B73e0iz5SRDlaW91kpRJOgJI/+bf/K+4cvUK/pM/+iOpfqYZ9XA0Qneph7/4s7/Af/SHf4gvvfFlkWQpkhzpNEFAU++ZjFIlWIGIr1Dj3yShJNkriTNNEmsi2FQHO/T/yKRKl5XAmmzm/vr+/+YCSPMAyxyAxFFxJkM3BzCZxLKOpBwf24j8LhzbR8lEJb1FTEK99naRfNweAEk+0dgbRslp2+CB40tdByJJWf0uvYY6ua7fxpFffI8OSNCHX76Ol77xfdz94NuYfnYXTlHBdXyp7J6MJiL31V3uIvjqy4iHE0x+9ZlU8UuCmabqrPCWNvh8GRqnjetxj1sEIBHgY5yFCSaJZoJBZIlZGPVHkuBefvMNWG0bk/u3pS9w/A6qfKxeLMZX5LgAUi1RSPCJ7/jf//3fy9N9/733BBDi8+FPAj+89hokkr6g9ncxkrfSZvg8pbHUDViZALUsLsEImXrWcnvmGG0Lxmdtd5K0W29kJlZM1B8OIA3R6zHJryyEJ9qpkW/k6QXopsSkOa9t5r2Wq+yVJK2wMxxgbf2CSDvbZQLfpZzXXPsUAElZMGTsCys/t9HfGcIjO2W5i7RMYbkE1FUaTMWuTr8tmh8KgEQQwQBIfKbC2rDph2cLYMviLqvysPlwE0vdFrwgQGpbmCZTTKcD+Z0sV7JVi4xgggJfvHeV8OP6QSf3CnhT5m2IKDIAiy3QjAGt6qagXje8htNvCuxIG0IJz7eRZinGkz7yakpCLurHI1KdMwBJv1F4tqZQgh5FBMcIYgsDlwSYwkLMsdOPkKU5PvrlpyLJ/e47vwWXrCOP7NsSrt8RkM2mYoOt7Z3tkiwgnpdsoyqjJ5YjoJB//SKSz+4+Od/n392W7nvQZo4n8OStX50VmEmBhvEDynJKxvG+S/PM9Rooy0evQ+6XJDHiNEGaDuEEXHdwnafrN/25O54rgGTAPwmaA8ss5GQNxyIymTMo4KZjhILUBOUIoJX5VB4629hSe00KCZyaecX+oe4j5Ht3x5N6tJmx1ObGulmZiux+eBs6cv1lCjMUlDKFHgIgcSvVw4/MtISyrTmCpUtw/RhJzucMWK6PaW7j7maCJE5g+y0BjhzHk7bUSNid/s1ujmwi0ESgiUATgSYCTQSaCDQReFEjINV5ZtJP+aKqhGulCP0JfDeFY3Ghq2bM/L96qi7LxTkASZyCZ1tdMc3lsYdWq4fApbSBFgCyqp7AFBd+1NZ+kbdFANCiBfyi4xfd+6LzLzp+4d+PCyAZA2BJSFEDfSBusnDXjq4QX/j9zQ4vTgTmQEzL6x6eyDBX/OsCMr3IDCSCWK1WS2SlmAR88PAh/s+//Ev8t//yX2p1NavYmQgk+O86+LM/+3NcvngF25sTbD26h//8P/3P8Nobr+Hf/t//FsPpGOPRGNdfu4E//uM/xr/763+HTz/9RJIh/f4O3n//ffz+7/8+/vwv/lzkmAaDAS5evIQ/+ZM/xb/6V/8d/qf/8X9AlqVIU0o4+SgpdWNr/90ASDo+avJsb5X7LpDEMbOcA4OYsHPRaS3BczqohL3gmudaiXScFHbMGEi7LiJa/X12AKnGfmYcDZkP7F7jXMZ+F0AyLCOBkGbStiZxKonDCtHXbuDrX/0uPvzwdzH48S14tiY0KVs0HU6RTnJcWL0A/IGHzO2j+v/oi0GJKWUBSBjnHNIPY1otGh/POv4+7c55P4DEBGwtMydpzKqQpLRAi5SbSwrxEqnyClub22i1I/gtDwiAtMpQERAQWSbtE4wbxxMMpBnXxyRvmfDm/gSO6IPEZ0AA6mc//5l4CX39G99Ar9tVuWLx/+HzVKCZ4AjBZsaarCQyHXmuVkRmUiXsQwIV3NgGFMzQOacwjAzwVLONaoBJ24IeJ+ldeZgEn2bIpiTqDwaQXPQH/YMBJL6fTDrvA5D4nupcmICSAiIlQSDPI+kaw9EEfhTSyghWPkXoOzMPuNrns55O1fElIByPUuSTDN1uB1YAlE6BXEB7Fbs6y7ao/c/78kgPZSQ1+Qw4lyuSRIq7httTeba91RbrvgDHQ5pmsB0bg0kmfX5vaRkt38FoPMZkGsO2XZQZ2yfQ63V0feBYIuv3+PEWestaaMGiBNsAoQIkzN2zFCSdWsJOASRhv5U5gtBFnMbY2dlAZedwCNTN8D1lO+7fGAcWRvCa5XlLEQWQsPAiLQT0Zp9181e3kSUlvvWt99BudfSKL6wiutAGJiWq7REsysCxKGPtCoq0QLZ1T9q6u3wF5TQRRjfnTASJ/n/23i3GsvS8Dlv7vs+1bl3Vt7n0zJAcDofiSDRHtERR1MVw5MAyEgMJ8pI8JAYSOU+JJehBEGADQWTDEmDFL4kMOUocOclrAluMTZuibDiRZIqSSHNIDufSPV19q+u5n30P1vf9/zmnqqvq1HR1c3rEvclGT1edvc/e33/b/7e+tZZD/8DR7lEQyfHghisPMb95jtsgq/C+spU4J5Ahnu5JkQj7fyHsogLjyaH8XboRwpVNjHffmwE6cMzaInLUBALZdtQfJQBngaNFoHWBTWwkNMH1ngw/YU+ReaqjU5k7dtzoGkgAiSysskyEDcW9IAEkt/JlfIm8Jv3Xjng4LVRL2BeLE9rNtiPZYWcdOlecXJynJRi8T25L2Q+N998MxCK/iooLFSa9KZLSQ3OVIJ+DKIiQ5jmyskJ64xnc/v3bKIoKTkBWZoLAd2sA6SITW31uHYE6AnUE6gjUEag2I1stAAAgAElEQVQjUEegjsBTGAHz8q+JKCaNCBSxqjBD6DNRkcD3p1SCN4yi4wwkViJaMZtFBhL3arr54At+I26rYbgbwFHNG2E7SRLC043b03osS0At28AvO3/Zcy+7/rLz+fvoxWeRP0h1A3r8WAIgsf0kcWMlhcIunOkQ+ahENskQbj3d7Xee+PxZ/MyjgDtu4zLKifaR80jYneczH4bYPs0AEseeGtq7kqh9992b+N3f/TL+i7/21yS0v/E//YZ4PHzyk58Umanf+l//D3z8pRfxIz/6E/gX/+T/FqbA5//CT6DfO0BntYubN2/iH/2j38Yv//Iv45/+0/9HKsz/w7/6H+Ctt97Cv/iXX8J/9V/+nCR99/b28A//4W/hv/7rfx2NRgs//ws/j7/9t39FWFlMzPmUL2JC25R4f/8CSKZyWRe1ebJuQY7rCIBkqrPt+kjJKxchGvEKQr9N6oL4TAj7aGHyN/CMkdaymkxMeD96+lXueDGnKu8DmlAzi/RCsneeqFv0nLC5PanWlntRAMltbCL8IQ/VtzxMdreFHSDSWUwYpxXGB2QI+Fj9yY8gb+0j+9dkt42FUSeJ7YoyifSYYYLRvEuckEhctj5edP190vPXaQCS7U1kCQp8RL8petUkOSI/xmQ4xXg0wur6CtzYQ+mVyIsMJT1tjCeLvNfJFyxK2GmC9kQASaQpFTxi7Pl+9tWvflXmA/qQfOITn8Da6pqyE00CmG1oXg0ULCBAQJDI+MwQTKK3CRln6qui4I+yYmzxiQJJKmOnwKH6ldi575RWYCJcEuiuMtWOSNgpgLSy2jWyX4u0uocBpDmD3vIeFETVQikCuY44Ab139wG6nTY2OrEUWymzRVZMGYiLAJIIplVAUPrIhrkAce21JuCXKFzCKpV4IV3kWNb/2U7yCOZLLPNLACTGN8lQpCX6vTHWN9ZRBWRI8fPG14VzPD0vx8qy4Hs75yI/DNFqtqSd+70+gsBFmvP3QLvbwWAwRKfdRhCGyPNUfIUI8hDg1HZXhtnFnh6yvilrjv0Mcg/90QEK+gtxTwP7fnoMQDKTnDhdCYjiwDeeVNNpgoJhczyJza1b2xgPEvzwZz6LVntF9kgcD6uf+ygCL8T06wdAPhQwgu/aTuQg20+RbL8n145efA7Z9lCAIb5jkcEWPNdB+vb9uazd9TaSt2+pTN0xaTvK1XlrAbI7tx/qKmQPhytXkY93REa0d3BbCzvaV+C1A2Q79+G0NlCO7gFGNs7b2EQ+mKKY3INnxpkVbZyvJwvgkQBEAg9pX5J7HCuA5EqgRLqO44UxEG6ZAaZK6PxNny36HhFAckoqUOj8IjKHthcszu9n+BotBmFZ/18OIJm1pfLmTCgCSjKXkFVWIPIi8HH39g8QdWOEjVDkKxOy8Twf5edauP9WCwd/sI0wjjGejNFsRDWAdJGJrT63jkAdgToCdQTqCNQRqCNQR+ApjIBUoukujtrurFwTOQOnQkBTU49SdkO4xiCVm6w5wV815wkgabLjKIA0S2uJwXCARthGFLZEooeVrdxZM6Ew5zQ9hfGZF7qeenPn2sBc4NGWXf88l269/hKy7SnSO9sPf/w8ABJlOYxdlc8N8HhXJNUngzHiK09ewus8z/hh+gw34DJmbKLgcd68qbZ8FABpkXVUM5CeDgk7JmSZXLVV+Xfv3sNv//b/hl/6pV+Sn3/3re/ij/7oj4XN8eOf/zz+8f/5f+HHP/tpvPD8DXzpS19CFMf4wk/9BH7nd/4JvvPdN/HSix/B737lK/jVX/1V/M7vfBFh5OOnf/qn8MYb38Tv/d7vCTDF5O5v/MZv4POf/wJefvnjMk///N/4efzqr/1djMdj8VAIfE0ie4Z5+v0NIJ00gK3XjKVn2VTp3IOGOSrfodcUizXaaLVW4Ts0dVdvDhXDMmJ1MybSLPVvfCOsW8ujTSIP1+QvXoeT/tkMCak8n11kzkiyV5EkOuu7A5VfI5mZz0YGUjKawGMi+tpzAFkDVgKNXyn5eE1+z+EOK3E0/9uUwJ/68I8EIJ1Ssf5oET77LHnGmWySygRatpWE1a1QUo5KJOyoTaVSa73dvgDHBCQqX31e8pJJWWWEEHCW2Bm2GF/T5NrmdoTlxPc+A0nOGEj0PzIsJF5rOp3CeeYK3vzK/4eySPGZ118XTzZKaY7HI5UddPmuyHc5en/QNw3qBUMwaUHCbiadRlaG78sf9cQ5XcJuEWSS/jHrWDbxq6ymkwCk/mCE7gp9Y0hDWRx/BkAy8ZUxdkxuUhLhlOgyXihMFkfNFiZZiQf3H2Cl1cDmxirSLDG+OiqldRwQIfsqoBdO7mJw0EcY+MoYiz1hjH2vACSdR7Rf2DFB2b5ySvCoj2anjbgRwvH4wl4Jm4LqAJlIo/nI6QM1otdLhk63g0bkYzKZCgOVRQRh7AuQMxmn8k7f748QN2J0ul3k2RRxzLYuUBYZvICyq5S9477DsD4eZXA5ytK0MqtZNkWaTZBV/HukwoVkzEi7GG86M6eQZiVgSaX7EPEZc32kSYYkSRFFoUj03b4zRX/vLj75yqu49oM/iOq5Pqo7K3Du7KLzqReR76XI7m7P2HHN128gfS9BunOIKh2on2D78qx4K3zuWZT9HE7TQ3b3roBRZCiFH40x/sN3jkSBBToyhgmsU8HhBE9KSlbGL9xAfm8HTruF3Xf/WOZbv7UFFEOUeYbg2hXk97fh+k0gWoVznd5dCcZffwdhoHLissoQYCIbyRQCyHuqG6LKRkfuS4EiHiVKNzdjx4MXrqOa7h/xWFNMWFmHngBIGwZAUmaiAEhyMVN8MfumGeR5Ss8wM8F5GEhn9C3xPbKrjCnGIAtRLsu+wd5cufCqCAeHU/G6isNMwDpK+bKvO1/o4Nb2AOM/XEE22ocfh8iztAaQHmVM1+fUEagjUEegjkAdgToCdQTqCDzFERApEvFZVc1msoKod01wx/XheVO0mwO4GIndqVZYamKCmxQFkPT55vVqCxt1o0bAhFjox2g3VuCzmitXAIkJBEqEPM3HWQkoVhMW4xNYPQsP9EgJrIXzzwMgsapbkyQnH+G168j3xiiTg4c/cE4AiRI1TGK7Xgwvz1AlLgb7fTSvUQf++/R4lEQjKzFXtmaSJo89co9yTyfcxHkApMd+7x/QBZ9mBhLlPmlUzwQvk2X0HPn1X/91/OjnPofPfvaz4tnwpX/5ZYRegJ/4whfwP//mb+ELn/8xvPTSC/i9f/WvZF7+xCdfxf/yW7+FX/jFX8Tuzi7+/v/w9/E3/9bfwu995SvIihyf/7HP4eatW/jSl/4Zfu7nfg5f/vJXMJlM8Jf/8s+KB0TciPALv/CL+O9/5b8TuSAmTUmQ4dxPBo3M/wusFf7b/lO8RSixQ+8Nmm27Gfb7O6iQAp76cXyYj4fkdxYT1TbdLdXMC+uckcjhX5xTC6oJVS7iqIt2cxVV6aLMKQUVzv0mTILNMpE05irC8/A9nD+ikrZTJbyTjxOX5zmIZQGkucTc0QsR1IDnCsBAmag8yQSAEOBsmokkG8GRMAwEEGGikewjKWrxVCptbpz+/QEgadsS4CHD2xVmkfiGcP0tfSSjFKOeYR81KIlGkJlADGNPibm5DJQUCJGBJBJU6k5puyK/w6ZPrYwci3sIBPAPAeLJeIzmn38O21/8Bt59521hJxGUXllZwframkhZElCIhGmi8ncy/oW0TIkxZRpZOUb1TqPspv5OiogMSH6ST1J4ksfcwqQhIMRDABLfhwL0en0BkPQ4H4BkY0NiBUeWSCy79EBSVgqlwSaZj45H2TMKs5Gdb1lIcz+WefrbEQDQpwdoUmBw0EOr00bQ9pG7LNi62AS47PRFBpIF+/idnI8pQZyNKF/moL3a1MIAAr0CRrIdXZFO5V4g9Fgo5CCrKG2YQ5BgQWjYgxwBLwUMcnzxDjrsDREEPIfstRRrq214Pild6qFH2bg8L4WZdmRuPP/UtQBUcB/iiPfRNCOLkWy8RKUNVVjNzG86W8qNm3XL8Ty4vot0OhXglNMVWUVZnuHtt24hLbv4yHNbWF9bR/PTL+Lff/Xf4s3Sw/Ybn0P2zg7KYnoENAxvPIv8XoJiekyezjwX9wwEhMhCqkpO/AxZE+H1VSTvUm7OdleVs+NhgaOHGd/KwPPiDTgu59kAe/e+jsrj2OIzFkizHE7QQpn1hO8Wv/ICsDGS9Tv96hhVMpgBSDLvmHVFbywA/AaKbCj/XCwlmHnyOfoMXL8IlJXDe7NHUDskUwTB8Y4Q3fYlmcPYZ2bvXWa+Mxc6Nl513rKSl3OwyXzsQgCSZVYpc0qk7OR25yM6YJ+W8RvjcBLAbfjoZCMBKV3xMivhvnADzkoXb//BHWTDIZKMTMyyBpDez1iuP1tHoI5AHYE6AnUE6gjUEagj8CGIAF+YDYAkaUCpuKQ2tSa2PHeKdnsMzxmQNyS61bohs+/4WmE6l0Q5nszSBEWZF/DdEM24gzhsqf68MFpki/5UB+osAIjVhMnNhU3fCU9yEQCJFYBlTq3xs49lANKZZy8BkKR608hoiTQOAJ9eHamPw90DtK6rUfL35fEoYA117uNLqNLek2EgXaAhFiXsTtONv8Dln9pTn2YAaWbybWSj4ijG3bt38Dtf/CJ2dnawtrGJW7du4z/5j/8jfOoHfgC/+Q/+AT73uR/Fx1/5OL70pX8OJsh+6qf+An797/09hIGaoX/7jW/hV/7O38E/++IXpcL+3/uZv4jvfOc7+N0vfxk/8zM/g9/8zd/EM88+J+vAtevX8Ff+ys/iv/lv/wZ+7df+LqbTiST2xXaa+UL6a9cAkkm9abJ+Zuot8lZaaKHHIhqjiUxHgHl6A1H2K0Qz6iJgpXgVwIWvhRsGJlr828ac6+eFACRJAs8qQB4ao+o7Y/OADye7bTX6SWlwAhRMyqp0GcECH1VeiEcOk7YEn0KE4ok0mU7Fb6XRiOGHvgAn+l7xMIB0xA/pQgnED35KWmQgaTU829M8swGQ6INE2SeCcE7uorfXh1/56Kx1kPpTFA4N32lmTzCF72gUR1vscwoTCcvGSA3aNrVSijYSCvBUMzk6gkKNl29g8u13QWmvO3fvYNDvC1hEYFsKS1wHly9fRrvdljlpd3dXpMsocUZgsN3uYHV1RVhLVu+O85rvz8Ejla9bACaNjJ2VyLOAk0qwKSjNZ9LvP85Aej8Akj655Ntn/ZxAnQ6LUkAkZc2Lo5QfAqubSHop/PQArpuJ783Rw5XrCWPfowwfkSe6hAYY7A3EA7S1GosXkkg+XqAbLgOQmMiWmccAduKNVRbSdkVWIE9LdDod8Qzi64y84cnYI3hUSGFS4IeoCoIVOXw7Lt0Knvi9pDJuRZ5OgEDK/bkYjzO0Wx2MxmOk6UQBJIlFijAIZQ4gSBkynhc4JL9fZMiKCabpAGmewjHjhlsLYaaJBJsWOsykQM04cMTQCkjSVIolAjcgSojde4e4d28HH33pY7h69ZoUarReehF//nNfxSRo4Ls3P4PpH1BS7uHWc32y3shMYxijI+95DxXmEDx/9hqyu4cKLBE8twcbRAaqAWVP8KVUVqGL6JlrKPMUu7ffE28kBxyb3MiRJWPWIQr63Xge+cvvIB48h8kfPoCTTo8AeAqi6Dp2nr2Zx4JDu7Z5EapyMvu3uF2xSFFYfCxQDNBpbck4kDEsihbmEa0q67F4ypwoa5TG+Qg7kw23gN2e1I2W7b+sHKsWY+hayEvKfQlrk57AZCAFGI0IUjrY2nBQuGS6JfLztCzhxS0kbgtv39wGvBZy2vn93N/83y8yti8wLOpT6wjUEagjUEfgz1IEHPNCIFJR9VFHoI5AHYEPOAJqskt5Ad3wFiWlJRQYct0EnVYOzxnCwwSOVJstmC7Q68C+eB9JIi6ykFTHntJ1UdhAK+pqNWPlGm8PlT4512HNj8/14cfzoTMZSNE6Cko2nHEs28CcdS4rDpdd/8JPuQAgqZKEaTvrk8ANnOOI5julrdhYlPpwUgd7O3tYv7J6xPviwvdTX+ADi8ARAOkCdyFJkuPJkAtc70mf+jgBpPcvHWiy9yZBMveX0YSq5LcEwAUykbIiK6OC51Myhr4irPzPNEHJD4sXCJNqagbOc33xiVCpHib8opBJLbKByG5gBTq/qhLmh03oMZ9Lhqh4mPiUJ2LVOTCZjMTThOmWpRJ2TBBJwteYfDMFexEG0nG26gyYsSjIeXvK+/z8qd+rkI4e9pqnAEhGKnZO9zEJsYLFFZ7xk2JSPESnuYbIbyNNKX+lJvOLzCNNpun3XZiBtGTxPQog2efUJ7aJPctsWYy+TfQJ+4JyhznZZhV8MjrYPyndRDP2RL1YmKClPGKeFeJr0mg2EESBgiGU1zXeSrpELdz0+wCQTiI7H7XdYJLze8uIPuqBZKvt5wwkYXjIsK4Q+SHKxMHegz2sdlYRtgIk1UQAJId27x5l7jiOmcw3mrPWt+QUAIlMcOtLpN2Y4JGCSLwGGSgkFVVVjjiKBAzh5+mFxvbc399Hv9/HwcGB/KzZamFjfV3uZTAcYjwigJDIeQSYNjc3sXFpA404NuwVlRGzf6RfmTmDf/M+1BNJ2Ur6RyWxmITmvEQwSpLlctDThgCSh15/gM5KW362KLN4ZJYw7z9GiXmmiOjS+1H6WomU8maMveTjHVTeGqbdAM3DoXjt0B2JH2ayWWNIAMkAr6jEuy5NUpR5hSp1kUwSrG50ULqFeMic+/33hOntvACSZYIJGzTLxb+ScoNeECCIfAGPiJqJSLWjfjCiFCBsHSNdzXWH8mihLxDlJEnk2cjW4d8EknRtijCdZAhCynFW4tXVbjdE3YB9IYq4/pj5YOaDdWxuWXjWowC5RktKGBxa0HhIkhH6o12ZKyipTdCIIB33MhBwbw4gzedSXXcJbgi7jOtlyXfbEA/u7WP33gGef+5FXLt2TWXojNfS5k9+XIqnylGJ8t17mCYs8Jq3oO27yswCnJhs8/vifSR/L8jSWQnjxg/cQPLdibCSyrQnjKQqGzzc2o6nv5N3K20bso+y6R6arz6HYjzFwfABpm/dFBBN9l2UkuTLgY0z5cQ/fQ3ZzQnynW2RZ7NrkmKetgjwNACJ49/X+YXFZAQODWtHvMI4FiQeOrDY73RsE0T1BUBioQTnftGzMON2zoq0j825WFv6ZADJzNMXBZDM12khhmUgKaAsAHKRGQDJQ5U7OHjQx/rmOsowQenkwlZjEQ7folL4GKY+dvanKAq/BpBOmK/qH9URqCNQR6COwCNEQF7MavDoESJXn1JHoI7Ak4zAPA1mJAfk1T2HW6UIAm76hggDgknUzJZXba2U5QbAbpaP6eDM5EBYbSZbUw+R30AUNOFU1FUvpSqeiUgxVHUdqVKWKkmqXcgG0GxipZp7IfHHjc9TcDCZwWpcq6UuEjyyOZ5Xfs4TItaXQDfPFqg77THOy0B6kmFgskhkGkzVrzLTPKleHQ9HyMclujSqDkoxnlVPBdFmMhtYPvM8MWeTf7P+tiQBuOzZLgLQLbt2/ftHi0CweQ35/v5Tx7A67WkeJ4D0sMzMWTFUHThWefuhIybrDT+W8ZaXmXhS0JMATOS5EcbDBOmEjA4XrdUWElZbS4LIuLXLf2hS7Lg0kspIsZK+kPmKh/Ugmd/h6cCKMk0pO2MyNpJ/Mz52Mn9zvtZEPw/x8BFvvUUAieBWht3D+6icVCRgKJ26eFByi+1BwItriyQ+KTNEnxVfZbIIZDOxre44CxXQJvms19MZxj6zvndzfTESrCZBLu/k4gOuTAaJn0hsacKanhiU6bIsTLtOqXfLMY+XmZCraMIqyMZruZAqfrJ79adsH40ZwTj6zPiei8DzkKUECproNDfhOpGstTa56ZG1I6xhkzykR0lOzxuuQYUANew7IZOdMmcb9gPbOvBFNorPRLBGWE/il2P6zxndlN/JLsXr816ZAOY98L54vTN7uCkwYVvys6UBNnkNJrCzaYo4aijTo/IwZR+f0ofRkXUld3LklAkjiCC6iQQT5iXiZEloepttS2ksrbyPCVAAYnQuMlmuI32Hv5P7YBuY5KWyLjgU5x6Pgr+YYaRycgtJYqmK1/7FZDpjQtDLHsLEMFJty+LDvqx5UoJoGQK+XzmuMCmiOBKAlwwkAY5TKAAxTtBeaUrSv3AJsFkPHx3/i3qE1SOur5bVzHuy8nacV9iO+reCmMIUO+Pg5wlaU05ud3cHh4eH8PwQm5c2sLW1KawkO5a+/Z3vYG93D91uB88+9xwub12WPjqTxRMvRgVkoiiW/idsNbLcZUgoK9KT+NG/KQMIkPg+QjJmKM3G/mc85aQoxj8GGC68V4oAmmd9jcik0HehgkBQsIVsfA+NVgsFZQM5ljiHCMtLtO4AMsNkvuE84cJ3A/H+Otw/wNraqkpgUcZT3m3Ncey9dtn7jXW1muGeVjLMMGyKshDZU/7NJ+EYYB3Y5DCR+b+xGquUnvTBOQB2BBc3t3acP6nd1hYcWSDMriGU9+Pa5mA4HAmYs762KoAfuVxB6IucJfu7DEWm4M3aIhZoAhAaEI7PZADDkiBLkckcQC+l3cNdkUYlFbYiWHRsPVEJPuuzQzVNXcPEV4yAF8G0lGsI78PD/l4Pt9+7i6tXnsHHPvqymeOMZ1fgwQsa5r2GUn0EL8/u/3wfIOATXN9Etr0DuAH81c78/cip4K9eQTE4hOM1RWouuHQZ2YO7EnXOu3YNc4MGwsubmNy+LeuFPOvmBjDIEbwSYzwcYrTXw/TNd6WYhGCaylqKzqMymdgvBLzhj/ncR/v/UbDOgqCLPndHB7svAKgtZuDZjKPtT5WMfbIQCaqKLKvbQLO1IpLmMseeOXs8+V/q+DHlGdLf7DzPOZ7+c4UyP9kOlY/BzhhRI0K03kaS9TS0BLId7n8CpIhw8719VG6zBpCefPPV31BHoI5AHYE6AnUE6gjUEagj8L2OwGL9tNlF2p2sUQ/nposJEgJICQKP/kgEjbgZUSBENyNz5ook9gyjSfZ+TIrYhB4FDLyGAEkezYVZPVow6ambDv5bfjbT9D8OIMm2dS4T9L0O2EPfpwk+HtyQazVsoRrzJoGp8TlWZ2o33ktKSJdVmD7px2fSjs+3WFkpG1qpGJ8APaCz3kEVFChqAOlJN8eH4voCoqTcXH84mNaPE0B6v95RBDA4X9C3QVifZIFmOaKIUjoJdt/6psycGy/9AKrCxeH+SAzPK68Sz5jcxNgmdGfzsekpNoEtaSR1tDYqUprkXpbg5oclyW18SqQq14AvBHYIAFnAxwJI6oqhzAl+XoAN46/nuAUOh7uqfecRRDneR0zSikuMSeYoMFAIk0ry45SsEiYE1w2teF4E6eW/BRHQe2USSGTAhFWr3itzAJ+AvxYqaCw0LnNmiJHZMrlV5uFEMkukXrXNJKnM7zDrAOMiTAnxf9EEo02SH82YERzTAoTZWCkcBF6MRsQkW0OMx/msbDs+N0EOjYu2pZjdC1NDmRdmMVagjXGTynpNukt7yTkKOlmg7KxJhYAb753G8vLdps/wGgRNjve349eyzz0D2+S2tb2Y3OXz63pCiVxPknST4QR5mkufWd1YQWESwzNFJ0lBEwiAMppMtbtcJyNIxHsL5dk1+LRc1H4qgCTXafO6wnVMalSYPBc8V6WV+E+VXqJnkAWQNNmoskp6Ad4/5a8I0EkxjXkPWPT6OTO+ogPpCN5QMB4ssyEgKHMCIQwdI5LiLDxUE0eSsisblB2rxHvmrONR3x8sgGQ9dNiHmHi348aC1Oe5vgKN7LsuhoMB7t69i929PXkOMpK6nS5u3bop/XJzcwuDQR+j0UjYTJe3tnD9+nUZ+/TOkoIW6b8ewshH3NBENGXTdNBygiB4SlZNgHe37+P6tWuokiHiiExMzgUEmRxhrxCoO7EwyYApCmLYdzcCIvx+jney6CpMyZiL6BHETkZvL0cAS74L8iwBugW8YmLdQZVVGA5GwjpsthrIPbKQijnz7SIA0hH2nOng5v2N45/zCLIK+aTA5HCC9Y11FDHf2x59nbaeqAqwLgKtnPcIunGeAQ57ffheAI/+R0UmAFqRZyB2xZipBILOowyy+G26LtI0l3aS/kiQWTQzOTgzJHmC4bgv8bPznngzLRxcN4RB5CtowmsQEODfyXSKKitFni9LFXB88813sLV5Ba98/FUZ/2xLLV7wQQCf/z1nzOne5syDex83gBOuoKQvEucM/ndilAvoQ0bpt2IqHkLF8IF6CU0nAjyJhGD7CrLJIVwU8FqbyPp3DQiew22sI/USlCsVqjYw/VZPsLDsYFvnM0H/j88RZo01XeTozuQkSOeEn5l+6nky+GToca4ggMRiDTmDbVWWsk7wPYdYNL3AGo02PDcWsjTb4sTjUeShz26Jk7/GjG0LnM0K3GxRpBRZ6PuCjwCT/anMPc1Lq0hyvuOa9Zc9yvWRVhHevb2Hym3VANIjtEd9Sh2BOgJ1BOoI1BGoI1BHoI7AUx6BIxWM8tJ8FFLSjW8G150gCCaIoykCX3bPWiFuNmz0M9DD6vfLDkJ0tLmpkEQSE3M5pdB8NOMumo2uJH8IIEmVtSQHWWF8fFNhtjhnVGp+kGFmVaVsMHxKSpnkpImkyLCYit05K0kTgTbxd9a9nydB8ySfnc8jGv4LMh1Swc3kyWSC8qCqAaQn2QCPcO33C2I8wlf8mTrlcQJI78s7ShIsmtTOWRHNJBmT1mWBKPBx+O6buH/zbcQfj+A+WMfl559HLy2Q0bCaybVMJYRE3stIUTFRxqQXq37J5hSZG2F1wlTyW6bNHEg4qzGZ/CFjRVYGkYxSg2gmyKcJpX8y+W/ev/5Ok+6WsUg2gMhKeR4arRBR7GG/v4MKGRxf5YYUS9d50x7ikUB3EQIWrisJSAWAmGRq8ZsAACAASURBVMQ1AA+TyWI2wPMMUCPAlVnHDEgvAJIBqgRAElBEv4lJTcsSIitG4ikMEsOkoieG3JdhYJWFxCNNpkiF7aLFAYqL2HXKlEswcempdw0T4FEYzgA7y1IZjIYK6NFjpaTfQiDsikbUQhS20Yi6avhuknRWzouAkzIwKAc7Z7zw2YejkSTnpXLatBlZCO12a0Hq6+GahpP6AeUR+VRM/CvLVvsU73VlZeVcAOQiuCkM3bKU5C0TjklBzxIXXkn5NQ8r3Y6AScx5TodjlFmJldVVOIGDrMzgBo6ApvwTklkkDGi9c/Z96YfSpxzxVRKJRiOXJUQjVwGrMIyEqcUYMY6U1JNrsICFrEApalHm7VkAEiXcSjeA5yi7iWOYDBr7nCL7esZBwJh+UAQjpIimUAYNX6em6dSMMQKMJXyEyEcEQAJcutyWxLlKVJ1+XPT9YfF9ZgYiLYDR7GdnHXw3YvKdh4xlsgkdF8PhQOTv7t+/L9J3jUYTL7/8MjqdNtIsw907dwRomkwmiBsNvHDjBtY3NuRcjmFKaxJIsAwiz4ngh+oDJXKbfPN0I/RGKtG52iZTKZepwhYp8TMKwFnWDP9zob1EMtkOfQtsKxOJTcV0OaXcKHHnOQViw3bST+ocmOWp3C8BEMo4+o4vvkPDXh/dlS7K0DCQTmHUL2cgLUTfsI4smCOzKhP3bAOCy8RmphUmw6m0Q3u1hczJhDn+qIflZy0y9CiDpoeDNCvhB6GwkChhyC3GwcG+gAqdVpONBY+eb/QMMsxZri9kzwg4nxNg0TZnwYAb0Bd0iGkyxDQdyTwwv3v7X3PfOSkGEHlXLUxTIFu9kcgc5DzDLkAA6btvvoN2u4tXX/2UrAu8f86bqozgiXyhZZAKC9Rviy+slaI7VwwXfI1E7rZK4UYbKKcPQE/V9OZt8OeNT1/F9BtjAZ2ia9eQ3D8AipF8BcehMEmLBKWbYJLlSFlgQS+rcQ/+9XVM33kP0fPXUPZzFIMDPa8wfqqLQOMF2l7mywUGtDafrg2clwWsC3wtQCkrEEtl0WCr0UUY0jtVwfoTj+8ZgKTfftRbac7olIIJrqGUXHVCFEP2mwTtSyxsmMq7kBRWcH12QmRVhHdu76HwGjWAdK4BUX+ojkAdgToCdQTqCNQRqCNQR+DDE4GjBgBH5QzM7wj2lEUqFX+Usms0hgj9VOj99NHwjHj8IoCk5tdWT5uVoVoNzktKwq+EAEjtVheeEwjbyEoWSYWvJAoXEyPH2TsLUhsfcLS5EbWV3Jq0VXDFViPPK3WtnMRc498aSp/1CBdNAF00PPI8pYJ7tgKZiTpu+5j4yfeKGkC6aJAfw/mLvkOUkMt27jyGq35/XOKxAkjvJ2ScJwvKivnICvX0ELClqhB5LnZu38eDxpfw0sabeLDzn2E13MQ4T5BYtgaTN5ROEUkenYf0mDNtGs0m4iiWRBjHr/VGsuyY+Tmn3zjHO69vmZZMoDCxy+zqNJkoWCQJOiM7JAptWpGepfQPYRJeWR5h7CLJRwhjD64ASCqjw2efJZ9M4pOMBStjd+/efVlTrJyPnMMElSSntQLakFv0bxMKsrQsG8T6wpB9ovcKAVoYP7Kkms0mGo3YsHNMIgyeMkvFVD5DIsBRhjSdShJb5NGsZ4sJoTy5SYby+kyWEkBa6Xb1fllUYNqr1zuUszQprcyKZtxEq9lC4DcRBx34fkPkX+08LMlUkygPKf+mFAy5P8Zxf1/ZHVaikEwcglfr6+vqUSJeJeqRY1lpp7U+v5Pso36/p0USxguEwMvGxsZcwuq0C5hnVT8bBRB4n/TNIYMmychschHAF6Cn3Wmj1WzA4/MmJYYHZGv4iNtN+DErvBNhK5CVIEwUs0CKH5eAfwQdta/Sg4dAFQ9lSli2sINWq4VOh7E1so4lQVKVZ7UAEq8j6x8Z13I8zEC6c2cbTtSFW46l0IKfJ6vGXnfpdCAyhmToKcOHgJn0Tc9Bvz9Amk0F5OA4iLwY014KN+jiytWmsBBnSOgpX3TR9wc+hzy5GVzHmUeWoXTac+q4SWeymVJUZABoXosg3mAwRJNt7tHPJkEUk52g4NiD+/fx1ltvCdt5ZaWLZ559VuIr84JHMMcw151gJhfHZmIf97wIjtfCrVu3cfXKOsKQwCDHrD5TVnC82Du3dIyjgJ8kiGefWfgdmTXCuNG2Ek6LSNcJnU3KpnRcc0zPfWXYr/m/wwcHIoXlt/wzAZxzAUgLSXhR0Jt5pElFlvrjsR3GuQBI4ke1Sum9DKVneZ5Le+qJHxBGkHIKZ2uPlQTjj8IwxjRN0O8NcGnzkrD1RuOJeGNdubxpZDRDVLkCSBI32T8o0DPzt3I4bxFLj5FvBChWMwz+3R4wZjGCbRfLFpsDSJYBWRZafGD9uziu6F9DX5vJKMHt29siY/f6Zz4rUqnJlPN2KHKdsh/hUjuT1DPSpDH9fDzxNjrvQXCIMnb0OBKm0YSMIR9VOpz5I5G93fjhayjuAul7d4SxVCSHKvdqCgk4ViYE0YqegBu24MEJ2qZQb4DGjWfhrruY/Okd6fcPMcIFzDqbwXj0uSzQOv+bxX8EULhP5B+dK5R5pNLklHbk2q72jIHfQKPRQRQ24QUtFMn4vKF7Ip+blUseB9LIMjVgnRYDFAjo3ZuF6PcnaHccOB5FE5UpKsu94yuAtL2LvAaQnkh71RetI1BHoI5AHYE6AnUE6gjUEfggI3AEQDK62Lrt1cSkVOSSIUSN9xKBn6LRGCH0E7hINflpNg0Oq6StX5GRsONmVqXodPNF2RCR0eC1vBBh2EAcd1FRv4WfW5CCX9RAfyhETxETiQlFbqeYUGPluE1wsnLbGkDb6v1F1ToBY0x8z+oCF00AXbR7zZKNZmPI5IMklShBRA+L3bwGkM4RZKk2tRWg5/g8PyLJBtnEZiKDctb5YtJMiRQmrCghZyVSzvld388f+yABJAt+gJJLkmgpRB6yFTWAPMQ3N/5HvNr0MZ78pxjdKpFM7smcmk9Z2U9fHeMPYzzKZgkRk2hiuxLYptcIWRcyuxuGBhmTD0vIHesJhjnK+ZvAyaA/EK8Wy56cMaA4fy/UgqvxtZR6G+Eg9md+IsPBYAdRw0Or05Avs3O9BZCUxaTybjyY1BcAyQAYIh1HKTLHmcuUiaypJraUyWTOlayj8W0Rzz7+Ts/X5CKl58hkcAVUiOPoCIDEpBcT2WTFjMZjZGminkzGi0jazH7nIgNJZPQ0JlxDyb5YW12VhCgTTmZgYzweyTwqHhE0485zNOIYnTZZLAFCr4koJJikkj8CmizICvJpLEvLAnz7BwfyOXq/EKzhfxNAtAwOWxSgoM7Z7APO/71eD+OxJvqs9F2z2cLq6soMVDx1/hAfJk0iKqPHwWQylWuyfWUdJJNEgKUcgetha3NL29oJ4RYeBod9eTdotJtwGzS50fcJrrGS2GUMCCAJoErJQo1j77An/61sEO0fZI8xzgQLW63mTIbPAmpMtGvf5scV0DsLQNrZ2YFLKb8yn4Ekly9flvPIhJl5xJwWICb3fRadaNKbvpAmdSl+QfSZtMw+AkijwzF8P8LlZzbgBgoqPsn3B+sZJhX29otMP9f3urNXDsaVAKowFqcEXclmVwCH8RGZRXpyyTide4qxv0yTqfQbzl/b22Qk3Zkxkm48fwNbW1vCquS5jJNKSCoLTL6j4lgLMRxMkTvA5c0NuGWiTCR/DmTpE5wMIC0yr+3npE0NazJnv+NcJO9HVmpyPvYJCounJ+ilEgqzLXACTA7HyPMUjfU2ygXZteOjcVl8RU7R3LvALkfkFlVGjBh9UIaYpm246T6CKIQXueItJiDyoy7+lAo05wrrSFhUhqk1C2mFrCik3dbW10HPMrbN7s6ejPFOl3JmjjCzRA6VYKl5NxbGoPGa0/ehAEUjQv7KLlJngHB8DZOvEfgB3Hgd5WjXeEwfBZBkniNjTGQY6cuTyHweBREmoxS3bm6LD9KnP/0ZxFFTCjr4nkvwSOTzzFKmiIKRw5TNUQSXbZoNHoogC3r4znb8PYzvZgSQCDotFv1o3Cqw+KfoT+FtNIGsRPrgjtaZiaegFqYREyRwNUwmGE7uw2800PrBKxh/u48yBIq9gQDart9A/OpVjP/k7ZNbmACSFBIs+Bad1RcEwDKVgOZv8TiUe9e2J4AvbWVl7ejv6IfC6PL9WPaLHAcOfPF1xPt8J37UrnraeUcBJFsgYD+te1I/bMK5tIZwPUTVAwbTAdz3dhG0WsjzkZEaJbXRQ1aFeOf2DnKvlrB73G1VX6+OQB2BOgJ1BOoI1BGoI1BH4GmIgGb6VCZndtCMVsTodMfETTJKYR7F0RihP4VTprJZ8xz1IJjnEUzC0FRCSnG07Ci0ule2SSKJxrM8NBsrcJkokg2/Akn68blXxYlhWjT8/QDjyCQIk1LWG2IOfCkLwIJI1kyetyqJUiNrZyt8T3uEDxpAMnm3mfa79R+Q6v0sQ14DSOfqfapvf/5KVRkDXgz/8iXk93fl7+zO7VO/61EAqnPd+PfBhz4wAEkaWXEPkTgSCSzKxGUIKYvFhOjzK8K46L09xcHuDtxSZWzojyM+QG6BUnzbzVw9ay/1ILLSoEzCKkCioKSyJq3c2+mNLPJ6eY7hcChJQPkW44civhBksyx4INgr6YqghvLyGaZ4qxyuX6I33EOJFEWVodvtKkPHylwZZg6TrgI6mPvc3z9YFJrS9UN8fLhWme/SlWOWUOW/rN+PgEXCEmASznq66d2KdFzgCcgWRSpZZBNhlFAigyeZJiInxuSmMpL0PMWszPq3UCGghA1NiDPBTZDo0uamJJst85TXSqYTDCljJzKvrnwuCEORcgt8JtoofddEGFAuyTNFFlxLte0Y+xmAVJZIk0TayvZp+sZYGcNOtyNsNCtLatens4Y4gY39vT1J1AvwZRYkyteR3faQt98JF+P9CUtNZBRz8bcho0S/vxCfHzfQtvbg4vLmFTWPd/gvld4a9kZybmulhSgOzTM7BjhiHBScsslwgkuHvZ54Zy1KI0qzOCz4IEPFR7PRnDF+ZO22QKiaOCrIOEvK68MteiDdfXDviEcY3wOuXLky88ZaJmHHmhth0siV2Tf1/SBJEyMbSEk+5XcwyT7cH4n32frlNcSteClAddH3B7v+n9hHOD6L7MwVwsoezrzYhJWg0pUcmwSVRK7S+LUwaU8WEsFtsuiUAWTkKV0HD+4/wPb2bZUdLEqsr21idXUd3bUOwoDMaG0zjkk+OyUhKwS4ff8Aa+sr6MQVfDdHSCCC/lezHnMygGT7vGVgSfvrzZq+AeRZJsCQMP4Iigr7wrBp5P4NkOyrj1OAAE7ioHd4gO7WKgp3zgJ5fwCSeuZpzzH95ziAxN/kDrJhAa9zFWHeE+af+C7N3vHPbMLTf2kBJGEM2Xd3bSt95+fCpvHiOzLjo35zHPeOzAMc95T+C4NQ1AzyfCLtogwkR6RCBcThuOxswH0px2T9LUTDG/It6RsJykmK8NkuURVMv/3u/H4Jns1kEz2kKZmjuc7BFTAdp7h96y6mkxQ/9EOfRhw3FDAIQrkf8UujZCdZbpZpJaAp5+ECjU/cwOSN9x5i9vBdzG2syH0svvMRPKKvkcRnBpwwQHMAx43W5gCTLTpiIRGLiGQ9pyQiCxgc9EsPk/Fd+K0m4leamHx7BG8zBPol8p27wpqJLj+DfH//jOIjUzh4Dr/KkwqTxAdPPAAVoJNdHUEi3qPnCnDE++Xez/Njlawz+zztM4tj8BH74QVOs5w1FjHwsOPJzPTyrhNtPIfqUz18/upb+Ne3X0DyIET2R4dorV9DNt6W97OSBZeUi4SPdwkguZ1awu4C7VKfWkegjkAdgToCdQTqCNQRqCPwNEZANpC6AZ2Jc9gdrPxYJV88j9WTrNhLEfl9+G4KUXXhH8oMLYjfGeEOI2FnZD1kI2aTX2YvRu3yEuLz4HuRVFgTjKIZsmwe+T9VndHjoZ310yFjRwCICQ9NdlSmOt0V7W+pAJckxdxZynYD+zjLEkwXTQBdtNvZBI41mOfm3iZ0+MzFfi1hd54YP4ovEVlFwTMxku/eRvTCdSRv3zrPV9WfeZ8R+CABJAuu2+R6QDkbUXurMB1OcHDvQH1b2tTXJ/OnQuiHAAKZb+gpJP4pJiHLZL1NYNp5Rz1+XAEPhHUR8nxKyqhB9FkHv8Mm/JmU56Feb8qaYFU0E4OUKlK/CJWiE7N6eiKVFZJkIn40dExnPo4MJDKR4BGMCUVejcCWMmNU+kZ8cQx4xe8kA4Zx4T0I68cAS2QOKShk/RcMSKRqPxIXztEC+pDRJEwKXTuUHWJk8jz1u+BnFVij74aLNMkNc4KV8TzHSNsJCKFeOlzbeO92Lmcb2Odn7Pg7gk8EFgSkWCgiyNMEo+FQEnCUCrSAV6fdFsBPGBu07/bUE4keEpqE0xWEsm2WlcSE+uHhgfrDiHyWPqcFrSgXJn5CC8DasvWF8mMHBwdzsFEqzoHV1VWJ13kkEK3Eq8guTSboD8go0sQ65ZfodyKInICTQLvZERk/AqR8Sq6jzG8m4wRVWiKml1TIvqIG5kxSWik+HctkJBU46B8izVNhLMkLjvgOGplF9rOiRCPW8RBG8z4tRR8Gipyt16d4hdCnx44h7b+VtLN9aVkWHxt/AoICpDEJmecYDAbyXiHJ9qpEQC+uosLgcIIo9BCtxOiuddXb5oxjWfsunyofevE6csqMTXfKhQToISBg/LPse4Qdf0wuTyZjk6zXxPiix6Iw7PgOZZhs/B3bhuAggdKd+3tIkkxYLnEjxtb6BjY3N9Bod5QNnqSge9Tt+320WjFWOw7ikBKIKj3peTaFfBxA0n9z3rCSewpEGpaC9CXK4KUK9LLdshw5Jbs4xglCE7wQVo4gWUbGq0RQBQiKQIDZ7uYqSgMgCVBp42gS2mRiSqwsUHSkHxJA0vdvTYCbs42EnZyTOyiyEqP+CN31LXh+Jr5jZI4SGF/KkDurgzg6/+txMoBE8EcGNcFu7icIyJP9Q+nNEtjd2xO1A7pJ0U/VcempRU8ygvME+1QaVUQRupuoXusjSi8j3824BCK7PQXSHrzOGsKXfYx/n4CO5WRB/J8seEnpVX4/1Q/IgtzdOcD+bh8/+NqnxR9OnsLhWqaSoywiEPDvGMvP9WNUZYLmJ1/A+Bs3H2Z9Ox4c8XXKjrDHRbIuGR9jLC0WP2gstRiIErHyDzQ/8xym3xgCxQTZtCd9lvPY/jhHUe0DjRaqnPKXfQTddVRJhWKyC8LxLBYgmHVS8ZLWDhKcO5vFOOuSQWd+7wb0KkudTwn0E5Anu4jSfxwTdq0zJGRdssgKlDlY/5Ql3ymOzzHLZ6VH/cTxQisBJgV0nQNIlmglc28OxOvPIPuJb+M/747xpUGFW+9+DOkbLtpVC8nkjqwvnLtL10OKADe391E6tQfSo7ZRfV4dgToCdQTqCNQRqCNQR6COwNMaAQGQVHpOt6GmPFc2LvIPSdixODwKKoRhgtDrw8MUHg155XPG32JecCjX002tAkhMcrHCXioLRTObkh8qNRN4gXg9iCY2pQ1slbWpXjyia3fc4Fhu8ewE6JMOPROOTPLZJK3qfdsEpanGNJthWwltK/9t5e1Z93jxBNDFIqAAIgExmgqz2pYAkiZrFUAqawm7i4X41LNFBsVvityJSNS9D639J3RLfyYv+8EBSKZS3sjSKJzvSmIvDkLkSYWbb76HqLUBPx6jQC4V/1tbl0WPXyu1S/HgsEls/oxgzXQykXmJSR3LIuA4pr9Iq8m5VsGaZQdltCTRX5Yy9q38HSuPCSAQkNKVYs5BnS0fBqSSSvE8wzQZI83G2D28B8+v4EcEaDJJ/FISjQCHsISYwBdfBTU9l7XEAA58JiZ1ha1FU3PDBGJSknMVpYgYA4IpyiziffoiLxoENtmuPiWaPFWZGsZRwS8FfwTAEsAjxXhE9guluAjuVcI4oNRdd6Wrn5UyewJDmlyWO5b/lyLZxC+gn83W1qYBoZhP1cQyvSmGw7F4g7guk9VMshaImjHWVlekvZk/990IrWgFjbgrSTh+RoAFAzqpHB8TsruShOcaq4l7VtT7M4bapUuX5C6trNyy9mdyvz8YzBhEBLl40M+JicJlEmrSN4y0IONHXyLK1xF8Y1V/lqfwQ1b56+cqMrHg4MrmFePXZczYWcleuUh6U0yGI5EEIwiQp/S0ob+XAofiuSEsrwqHg0NJ7oVRCD+i95Q+rUpaGbnAqCmSgTE9eAL1urBtKv3hBIm/RUbSzv0dI4Wocea5W5v0djHJ4KPD4oRwq5QaASQmzQmoplmKw/0DBWA5IwRrwjws00KYWEHowWu4WL+0IWPmyb4/HKkoMvGbf+N5AAiOx7IiG4GAjTLNOJ/Yg33BMg3ZhpxXyBZR8JcyjLl4j3GM8LME/BgbjnkCjf3BEHsHffHpmgwGSPMEjqfA9NbGBlbWNnBvd4gr164g9KYIQzJbMgFT1RfGlEAdeZfUhhOGhbD8yDLX91klOOnco/NPBXqA8h2XqJK8/RoGUsnxz14d+pimU5nf/cpHmIc4POhh5VIXhasJfM4XMxDpnACSAktMgiuAZLubvD5XLtzSQ++wL+NhdWMVk2wCN/QEmKG3mQVXls0DJ/7+CIB0TMLO7B8IIJEVKX5GXIvItQwCJFPK8rpIMjISBxiPB4CbodlwEUbK8CF4rTKcXHe4j2ij8dozGL+xj4prQ9Yz2DDBpgLRC88ieec97aMGcKNCAAF+3gOLAQg2l+4qDsoEd//kG/jYR1/B5uaWzjVliXZbfdHcsIvWn7uE8XfGR/wk5d1dZLtLeJQKzkZwwhV4be9U30kLWiy+z+lNGmT7CIDzcMWc+9MVosHzwrZKe7eV6QYHO/v3gSAFOZzU6GNbBteuYfLeTZ33Gxuo0gO44TrKdF/XvAUpZbvFkn4jQIoW9zG2lCzXUTEvELSFglrep6MmIDPWqcQLkNKaXLNVys7M54alK5K0suZZwMwA+aSX8krnldF7pI46P+k4i0rYpPEainRX7oNrzCKAVGUVwkYT0Q9fx+Vr/wY3b70CZ7eF/jf2sNKKkWX7qIRB6qCghB083Ly9g8pp1wykC7ZVfXodgToCdQTqCNQRqCNQR6COwNMWgVMBJJWekASXbCrUpNt3EoTBIeIgQxywAhuYpInyhczmW7YHZoMtV2BiRzS89Vjc4KrcEBMKTEhtCnjEamuRxJNzWGFsmUbm7O8xYLRMg35mAjDzHDEV8OZ5ddP06Mey73/SAJOwAYxc1OKzinwTgOR+cjaAxCQcEw30uZImPJa0vmB7LovPo0dez7xofJ/0/V30+b6n558QDPWtOP2wbLfTPmHB2kd9DgvmasJDmS9MDjKhRKBAGIRVhX6/j69//et47bXXQPku8fYgc2FJAvfs+yK7QL+LLh55mUtyjUlLkXbKHbz31i2sbFwHvL4YNtOU/crla3OpFamCt0byeu8EEHg+79nKB1mGDBO3165eE/DXHossQ/6c12BCiGyW8WQiSVsLttA/gqDUxsa6AggiQXMCgGQmfJ4rrCGPyfkMg9EB7u9uo3JYPZ0iClVSj34na6triBsNrfgvGF+VfDr1cNRoXfuAJnT7/aE8mzX35iS1sroCn9Qn+bymvlQqUIGiWebMPImZqOSvQX+kzKdMJdzEt8V10em01dfPACHHvSHsv/XWHvaOsL8n+YZME94318EgiCS5TnCMkltS25yzwMNHHLURh114TmQk7wh+0VyeSTsyvRLs7u6ZPqCeQ2zHmReP46Db6crnmSS1zCBJspLlJl4y86fn7wn2WIlW+xs+Oz2EFNg7u3qc98B4Ue6U1+/3enKfKu1HJogr7LPJeIoiN59NUmxubiKIIqnslkQyZQ6Z/K26yIZ7M7aXFxBwUmYI2R/i2UhmEoD+YQ/D/lD6FuMQNWIEcST3QtCVTLp8msmzNLtNBUdFkrGUPs8yF4nRAjg695nRdWznwY4pYtF2IHDJe1dscs4UO60PK/CnMsGutAlEvm53Z1c8IznWgu5VtJ0E+7v7GBz00V5powohYMzG+sbcR8iwkfgcYcQ+opKBT/I47/pIcOU4k+M896Vyksr6U9k6/aN+NvpuwtanF42Mg6rAZDzGoQBKIzzYeaBenn6EGy88h83La8IcYusSYIpi9WfScWq8ixb84+YA2UJif8a6EfczfQxhAjkozAuufevzzPzukCkpDJwSsd+Al3oCElKSkeASiwMsc45gu4xPjh2RiD6dwU7JPwIsUixALyGfcaZsXQUUHqbDqawZTgRErVj6WE4mK1xZv7Jkvg6c1B5ntu8i68mOEfs+d/RFf+HSc8aNhNx1ZNwS5L158y3ETTYDPVK1LemJZOcdxre0MpUypyrAAeNrt+ibKixczqOgl1Yia3kUkRXkYq8V4aA8xNbdANeuXp+943E8kX3EMRd/7Hm4r/4h3Ns/gvHXtpVJ5DdnEnQKPCoI5LUuyT/Fg1KeiYxII+24CA6R7bPwO2EpEaA54qFkwBQBIdnPS3R/7EUBF6ffTDg5ANmhMDl7gwO4QQaVg9B+GH/ieUzfuKkAV/sKyhHnJ70mZRWDy1eR3rk9e2aKy9J3iZJ3M/lXmbdUalWAUcc3EnScg30B7gUokrHJ9ZNFErZdjyHmi8a2Zpwc6c9LAfbzzBLn/8xJDCS3s4V8xOd/GEByS5XfRbyK8PkVVHdTZIc7OHywg0tbm8IepIRwJtqHMdLcxbu376N04hpAOn+z1J+sI1BHoI5AHYE6AnUE6gjUEfhQROCIhN1xBpLUQ859fFjNiASBP0IcJIj8DH5AE3PV9JbNnGw6uGkzpZm2Es2CUaY+WzYqSl+S81Qju4F2axUo5ka83NBVViPbVBTquttojwAAIABJREFUORcDZd5P2ywFABZ9L+SZagBJKvBNEl6quD9MANKxSsjzJshO61NL+8/76Ywfxs8ujA8ZHWaM2EdZVsG+LP4XjS8r49WBRH3JZuwNYbOkwgZ6kgASEzt5Slk2I5vlEwRyUWQ5irTA7Xdvo9Ppwg0rFI76uVy+fMUKG8mdE4Rb9DMS0CjLMBySOZPNZNHEML2scO3aVSNzpmxQy+6xfkfC0CjJmunLdYQx6hjAxXWEwUQmk8iBEQE5A0CyeXSyKwg2FeUU9/fuYJIMkBWJSMBJMrgsxYOo3WnPQAlNyJ8BMH4PAKTDw4FJwisYwIQnn58MJPU2OZvFddx/5/gQZvj4jAcHvZmPiCOAUIGVVYI9ulYKI8oJEPpthH4LnhcLsEE/QQFjXFdkz8T/iAlzAiCGDatsGG3rVpMeQpEAJJb1QSYHE/UCIKlOn9wmGUwEkPijLGeCWgGVtfV1YYmIHODZ+NERDxuySEajsVxL5V0ztNoNqagfDiYwXUnYVa12G51uW+6FLCUBuNwAztYVTN+7JX5A8g7ha7ELmRsCxMo9qmpd/6AnrB2yTchMI7ASt5oCiLmBL8AVGSJ8lrgZIYgCkbwKIpV4ZDI+T4wE7YKEGP0urOTRRQEkHZPKQOJXsKlGw5HIGqqvog8/aGO90xb/n94ww0rHRelVAoKtdFb0OQxDT9qN4LYfzDzQnuSysaz9L/rdcwyO8zNjpWwU/V4tbBK5s1LHgJXNYh+SudvxsbO7g+98502RkfvM66/D9114lP+kZOUCOK5+R+ptpn+UDTV7wbVgkZGIOwKbGwBJ2nBBEvoogEQQrELsRQogHfQQNyJhG8rcLhJ2JbIiE7lNkUQWlsrpAJKVEPTgqVyb4wirP5vkSCepALPNTgNxJ0LhlvIZLh7WR4eA5ynqjDqvLxnfDxUEyUncB5iwHZPcO94fJFaeg6wscI9+Yh6B2AphwLYg68syxDjGxeFKGZ4GOaTfjmBJZI6WuQBKvJ7lg44HlBAlYxXCBj08GKG/1cSzH3kOl+/7AujZQgB6H+m8WSJ87llUz/fgbq8ieWdbwCN/tYNsV30s/ZUt5IcEHVRyTh6bvkaOh8arzyF9dyyyccIcJ7AkPkralm6o/kjqh8Q5nFKVuopaJo4TtAVYEuZe1EbjBzeRHSTAuEJx/4548g3HPZRuisrJ5H7T97bhtjaQD/S+3HgTVWJALa8Jxw0R3dhA8l2ytFRKtcwzxC88j/JBBqQE5ulrSMUIX8A3YdUJiMQCDYL1Cix5kbKbGHM9Zg2+0MQcTCcUjRnGk5529l7uSXt7ClPN5zuI7mPpgbTIQNLCSAc5/RtdFwF8pNMMg8M+Ni5tIK2m8ONQGcRBA0Xl4879A0zLoAaQjg/2+t91BOoI1BGoI1BHoI5AHYE6An8GIjCrADNV0so3ESBILY7UqFvzZAV8J0PgsSI4ET1132M1caYv3iTyW6CHm32hL5niNLP5tvtJ+7WStHUDFLmD1ZVL8NxIqse5eaGxOTc4Zoc4lz+QpO9sy/XYGsHxY4AyQulwds2lCerHCCBRI/24Vvmy71+6wb9gdL7vGEhPGkD6Hkl1XLDZH9/pS8bHMgmdZQyHZR4cyx6k8ekXMPnq20Zy5XvPQGIiTxLaZSXzHZO/wuAsHUzGCe7eeYBWuwXHl/p1yTFdvrw1M/VmDb4FgCQFJYC8AkD0eRiNhrMkoJWfu3btmnwPgScrBzdjQhiQaTQeSZWzyMlRfshVMKfZaop8mZWJ8wNrmn60lNjO85oEJ/uISfcCrl9i7/A+hqNDDMY9YYFwvqc0Gq/QXVkREIDPQMBjxlA7JcupCWYV1+Ez9HsDYZiQwcTz+fAEYh6VgUQmAxlNlF/SeHlYXVtTryRJ1p9tAn4eAIn3fXA4kDgwycmkNRNW7VYDkfHmYcMz+ewhRhx1EAkTKRAASdvfxf7+vnphGeN4el6RfcND/K7EsykE/ZVsu8uqbrywbLxsX6DE1WDQVwkoIx/GfkUZPOv3s2x8LbLbeH9kE4m8EqWtsgxrG2tyiX6vrzJKRtqM4/oSWW5+KCCmcA08B1W4gmKyT8cN5R1R/ku6nmHyuSpvyLeR/mFfQGDroUQWQiNuYDyaIJlMpb9EjYa87oRxiLX1NS12IJijaWq4LC9fkMRikp8AkpUd27vP5LDKET4KA0naRqQWdXzxT6/fl/etLCVo54l32Xr3Eu7du4eRG6PlTpCDQECFOIiFEcnkpkhSGkBKQV+dBx46HEp0raBMKGt1seNJv38sctej559BcvP2/IYdstOymQeaAJrElAgyEXxgopqSgGmOr33ta2g0u7j+3AvSvp3YQ8MAqTZWOn9aQFzz+UfXJ4OmnAYgCf40T6TzY+wZIvNI/zUKLxZASLZU5mLYGwpg2FnpGB+VHBVBnlLBJOVDGQ8k0wf5c7lPEwULelEamv2cY4iMxSrVMVV5FTprbUTNBooiQ5KnglGIH5yAHipfdtpxrvY9zipfuJi9/8XrL34d3/8p/TicjnFw2ENRkkVFP7ocLlKz7+DDW4DNAEjmggRKhaFGwFCAcHrxqG8R19WCzFFwHwH0ekNsbx/gxZ/8DF68/hFk725LIQXnQmE4BgHcgH5CZJ1W8De2kO+SwUNmYgOO34B/uYVseweN165i8qd3UOUK/syk0ehZ9PozSL+TCsAk7/QjBXFkHvEJ5ChDSZlHx2Iv74f5/Dx+LwrEr15FPkpQ7ubAmGzkEKP+HUwT+u0UaHzseZTjHJiWKAYHQDEF9zNZMjHsxhbiG1fhtUKk37pr+lWJ0OUzryBY7yLfvSuApcgzigoE12EFvQjQ2iIbqQ+Lt1BMHsgcdNIxW/9labYg5cL4sZ1A1ujT+99Je6KLzVhHz7YMxkUPpIUJxhQ4+uKlR1ac70SYDEYiE8z3iozvZPQI5jpFtqcbIMk83HzQrwGkx9lQ9bXqCNQRqCNQR6COQB2BOgJ1BJ6SCJwIIOm+RqsD1ZeBGzKVDKngOTSmpZTRBK0GjZ+naoArAJIpDC0VQJKklNF2lw2U3UPotkSqRx3K1lUugqCJlfY68ryShJ8kRWYA0mK85pJ5ywok30+UnZCyRAHK5GC+4VsmsfAYAaTW6y9h9IdvHbnlGkA6uwWXxef9tP9Jnz1XAuWML3nS93fR53vi558h43Se2C4DiJYBTMuer/36SxgTQDJyXFYCTvx0skyS3E+OgaTADEEAm4BWtoWHwPGxvz/A3v4hGs0GHI+f4RwLbG1tKRvGAjMsXJbqeZV6sklPVsUeHhzMWEYEfZgsu3Llivp6CCBCWTDO4SYBL5JzOQ4ODoUhoiwjlcXjdbvdrjCFKEOmQIVOkA95IM0Un4zUFCv9XXJaU/THB5imI+wf7EqVv5UD5P20Wi00G42ZDOqsfS8EIK2q5w7vUtC5BQk7k6Cdl+HPUrPyXGQgkYnD6mv1g3MkBpRcknjPPFRO7mlLASQp0vAwGk4xmSbS5yQpSmmhIEC7Q78qjTFl9Oh/FAYtNCmpEzTZJSRpTqYZARp78Dl5n2Qkybl5LiAd23F1dVWuLYUhMz8k6wmlHkF8VsogksUmTByJASXnfKyvrck9izThkgpyvjMQgCIwtLu3ZyT3yGYrQX+U9Y116UfjwRA0uedB8JBMiY21NfG4EfBRmFHKNBIwiYlytqhjK+CVIccKeguk9A4PlYVChltRwnc8XNrYlKQ5pfQGvb5co2ASO17BpWefRdsZi5QkASUCOPLOIoxp088NgMSEY+lUuCiAZMFP5ml53+PxRNhHZEPkIjPpYGNlQ2TPHjzYwbRyEUWZyJDpwHOwsbEhknWLbD3rI3YShYReLNHrTXhpG9NvDR8qWlk2Zy7+/jxz+Pu53sOfnY/H6Plnkd56z0jNSTZeZDGJhfj0pSnpqZUjz1IUZSrzGmfM9967je3bd/DSx14GPHqh+VjttBBTLpSgiwGh2Z/VW42MeGVazJAaM8sdnScWwRdlkB0HkCw7huAnS7KIJQVkeOQupqME09EUK2ur8EJXQUGPfkv8pPHyMgAm+7s291EASSVCCbawqMqFW3mYjieYjqdod1oALbLIyOE4dVVVgH5B8jN5v14o+jqhod5X+4onkg8n7Kj0HGXcCiuRd7Tkyz4Hg8Z1bJyOsX9AAIkMGAd+kMB1+Fy6uijTiXLYCuzaI/RDmSv4HBwrlFejb5x4Zk1TNOOGsI8mwwxvv30TGxtX8Of+6l9C+vYAxXRf5hUCWJxzRfFAAFjOdWThEIw7yrBpfPIG8v0MbkvvrDzMUU4KlMlYGUVVgeDaM8jv76rsHcEiw0zif9tjJnEnj0eWlYUylNFEoMltRCjGU1RZH976JvJRjmqyj8bVq/Cfi9D/o3sY9W8LiO4GHXjPtYlfYPztHVRJX/pjI25L3Pz4EsJnVuGMgPywB1dAdpVGFZZwtCaAsmWIK2Bk5WF1TThyeA0BqbSBdE5e/FvmS/HA1dZyTutISwCk455FF5tLHj571itnoLBVx9CZn4/Gveg0pXx7AK+MMOz1ZG5prXSQlmQLCrQmn+dn0yrEW3d6NYD0uBurvl4dgToCdQTqCNQRqCNQR6COwNMQgeNcHrMREAYSjcwj2R5IRafxQpKNBwEjN0W7waQNfTJSuE6mGwWR71YjVTV3n2t020SMWA07kGpL0dj2AjEL77ZXEfoNYUHxf2Jwb+VKFhwa9Gdq8Pq4DpFrkETyXDZpKQDwGAGk6MVnkbytJsD2WPb972uD/wiB+r5jIB2L0UXju6z9HqFJPpynmEBIskINQuQ5pDr7jGO5xN3FZgCvcRlVui9JI5EMCrtAPpJkLAEU8Qp6Yh5Imn9Rnw+VQxP/Cy9AUAXY2dnDcDoRsKKCJio4f25tEkDSBGBR0kJbpdVOA5CsFByfiZ4Z6xsbyp4xAJL1kVKARNkmymZRCVOCTmyvdruFdrstyf9Zu80SmiczkDQjVSmI4JAdk2AwOeCToj/sYTRUGR/rdcLvJ8OH0RAZJ+ux8xCAZBJTItOm7FlhIPUtA2keE/VAejQAaX/vUK47t/qpRDKMPkBzAOn0Dnw2gKTsLs/xkGX0GxpoNb0BVxjRlbWOxMLisEoo8dGIV9CKVyRhTFCJQJHI1xlPJM7b6+vrAkaIn5dpWwI5KyurImNnD2X9zNuPbcHKfLLXyEISzM2ASpRTJIDIpKsws84BILFNR6ORSOxZryWCUwSyWm36kpB5lWN3f18l+xwyz0qJMz2beD8yV3B8Mho2r08wRwpQ9PfCpKKHEVlzBP/o32RAIDJ5eK+rK5QFpHRVJv5IyYRstQq504a71kA3n4iMYhD6SLNkVoHP64tkoE1iG9bFRSXshH1EOb9CAaHeYU/8Wvg+JM8DB9cuX0MypCTlAJVfIq1SASPY/wgqsp0JvBJ40PtUMEr++4QFiElZ7y99C+g9D/fmJpK3bx195wg6kvyXxPeS46Lr47Lrz39POlCsSWt7OJxTKLWVIZB5QEF/ytdREo4ddzgY4at/9G+xdWUTm1cvYzolO8nFamcdl9Y2BH2VucEppD8TLLbsR36NeL0sHgv+RxLfGbDDfwnnSXuK+bl+nHORJuPpGSPgVEFspcDocIJWq4Og4QmzrfIK8VQRXzIiY0sAJErkSV8RwAaY9KcCxNInK2wE4jGWZqkWFgSezMO8NgEqYRFegIF03NfKCVsCmEQfXUE5KJHe3gFm8myz2Ub/Y+YL5+ga5pa4v7MDOIEsihUmCHzBueY+UwwaYyQXUGmxmZedkcLmz9gHyDwkqBT6kTDQvv2tt9BudvEDn/wUWi+9gGL7rsaEoLrxf1PAg/2Ia20obU8wUkeUAzdahbfRBLISea+Pxg+twykCpDcnyPf34ZDVN1GJO3nEoHPE30j+nY8RXLqMbOfOTNLOCRpHVQ/M+PM6a8gHB8J+kncTyhDu3UN05VmEzzcx+U4PZVTIcxY72/DXr8Ff9SXuMieWiTKrAURXn0VxkKBKDuF4IaIrV5Hdu4vMMFTtO5m+mukekO1bkLEmkuSU3uuiyoa6Htg5VzyOTgCQzO/nANKxYWRZdBf0iD3//HHyJ48CSAufEUUN7aYcJ0mWIvQCuHkg3npO6KDZaQvoK0UkoqRBAMlDVoV4c3tYA0gXbZz6/DoCdQTqCNQRqCNQR6COQB2BpzECCwCSbOpUjsVqm7sEkMhAUgtgU1Fmq8pyNENuRCfw/QSBx6pBfZl+GECa7xtlc2UApIzG2ZSOEI+NCr4bYXVlQyQnKG1nM3cmhTQT77AeSmqX/eSOpQDAYwSQTnqKZd//pBM45wKQNtZQ+QkKVvZbjfoPqwfSsUa4aHyXtd+T67lP4ZVPCsaSAC9jcCwDmJZGIVglPwNVSr+BCuHWdRS7dyUZ++Q9kDQ5pj5hmgCnDA8TFUgc7O8fIiFw5LsoK8qoUYzHw+bGZU3wkIEkRuPq48DjuIQdQQWRkBOWE0SCrt1qGakrTXooQKI+RIw3pesGhrnCc1idTRZKt7siEmiUReN8zesqA+dsBpIawlfIyxSOm6M33BcAqahy7O8fSNKVgJSV4VpbXZXEJxN4s/a/EIBEBpKRgjLLHWPJeM8klo4lhi2gsrerbNSCEoPCxi0k6UgggsnYcuYBcXJPW95/dTUkEHRweCjtlyap+LNw7l1Z7QjzTDxLxHCeABPbhCykDgI0RMru4OBAEqcET5jwYtsQoGFbEqxRcEVZVPRwIuDAf0uq0Mp2GSyW55JhRg8sAQsrZbWxf5DtwnYi6EHmw0MSTA/Nn9rv5P7IghKPEU3yXrq0iYCeX+x/APZ2dyWxrR1KAR8ClgS7+N/ClKOarmClBV8QJF72DUafkX1J0/gEYxQ8yyVpz+/udLvCQOHPh4OhkCTEKJ0SV4MxQr/CjRduoADPy+AaiUb7WCKzx0Sz6S87lLAzI+BRJOwYewJaaaZtRM8p0yNkjEZ+iM3Na0jiFtJbd+C1gP2BMidEEi2r0Gy1RFZSvct4PR3vwv6SAp6jBxkO/o878CfrSL+RKwPJeLeU4wLFfiYyWCcBSMclpS66Pi6dn2cfWPCWtN5bBF+DGLS5F3iYgD9Zo5QuM4yAb73xTewf7uLlj3+ENCVJigvjHQEispE8XxiPYcixrT5tAhox/85YngkgLTLTrFSg1WyeMxkEdpzNL4bpR0S6cDHtqbdY0AgEOylcytgpiCxeRZWO0UWZOcvC4c/pySI1GC5ZdQMUCeeMLvwGQUn642gAWWAgwJUAsYX8kbVCkK1j7JKFRjmrfb0GZcx2zPVdRC9dF+9LZy1DcctBemf7BADzmIyZo2xDL3Bwf28HFVlR9IES6UkPAQFlYcrwISnRSCk7KUnQXYSsG46A8LxXkVYVVpVKsI0HU7zzzk2EQQMf//iraBH8DtsosrHMA34YGzBL3ARnc6HOtyFKJ1YwtczRePVZJG+NUCb6zPFHr6NKgHT7UBhD/NyiLORx9swMQLp6FdkdI8XoVCJXV056Ot6EuePJ9dQjCfBal1BMenDiLsrhA/Ha8RqrcBou/K1QTpl+6wFKfl7oMOxv3DtlcMiQidYQv7KOyTd3aHpEPVPErzyL6Rs3UWRkfbJNODYM21LId3ofQm/VXoNg85oCX4v947gEn5kLZ7vKhebW0+aSjAI7HSf5nX9CeCyfPA4gzfiOZkyIJyZFBMscHkdb5uOQDK6Gi0a7IdtlAs+cc9lPWQBRIsY798c1gPRYWqi+SB2BOgJ1BOoI1BGoI1BHoI7A0xmBmWi1BZC0ctxuoK1whoJI5q2f9H4UCLwcfsiKwakwkajhbQpkZWNnNyD826Q5zc8cZKY6XX1xaSgLtNurCNxYTVtZYW0qwWb6eGLCqpeg5ISCXk/mWAoALAGQguYVlMX4SIXh4p1GN56FdwVAGmDyxzePsJ/kuU/f2+vzX4yAsTRo5wGQupubKN3RyQCSRzkmbmRNGx3Xy79g2y2Lz9IHXPKBi8b3Sd/fRZ/vSZ8vfirC6lMpM2FYGKCCseXG+6zDymyd9hlu8C9ylDSXZjKtmKppffMKkOwoA4nydYb6wWT617/+dbz22mviOWJl1yhrcqGDMjni10PpHM5rFdzCRd4vMJpMkXgpqoDeKGQlED7ysHnpkrCOXAIzTPATCBGTa40F/+a9U36MnjMCzFCqx/MkIU/5MvNBlcIziWf+jDJOZIukhrlhpfUaDYIOTTlNJJNcJpwsu/R0AEkSMATH2PaUaHIKHAx2VHrMKcX3gs8tYA77SlUKw4VAlzyLDe5DAI99hNMYSGTIWg8kK2E3n0/PCyAN+iMBYJjvJWjC+2MittGMEQbhiQn6xf6wDECSqnfDtx0NR8jzEuk0QRCGsv42m5GAd5R7Yx+hRwjbksCX78aI3RVJbB0SfBLGhMaDABH/kEHUH/RnXlYERinbRXk7yhcK88ssJPZe2c/4zLwm20S9RZSJRgBpse8smx8ZL/ZFXsuybXhOGAZyD1Lc7mq1O8HO8YgyUPp8/BwlqIQRRMk9A4qINJmRGpvdi2Eg8fkXJeymk8lsbFhZP7KL+Oy8/s79B0DhIECA6SRBlqS4ev0aWt0mCodAhHqvzLvh0fmGsnJ6PLoHEscSPTbY/pTekvFIvyvPw0pnBY2wg/SlCK1yHenN9/Bg756R9SsFTSMQuLa6JjFVmUqVpVRJv5Pn1+ijzyO7PZ0xJpjc3vzZt3Cw9xKqP2kj7z0w0lpHZ7fGqy9g8u/emf1wWftfaG48crJ5A5VipvlBBrtPyU/+iEy2kgAS50vtI7//B/8vti5v4vKVDWH4cDJqtJrCNCpzB8XUFdZ7s0XZTAXlCF5bxt1sBpohMfbbDeviWMHVjH20AMo4QYzwRwKk/yYRSTd9ggo+AhQjYDKaIGyF8BsechDR5BpJEIDAWHAmgOTmBFkCHB70kGUJuuuriBrqoSbSbhwnPv2wOJ5EwM5IMhp5saUMwtNbkMBEmRzqEPQjRC+wsAFwYhfTN+6iyrUvy8/mmfmjrUqAQjCsCv1xD2mRIK+AyYR4X4g4YGI+V3UDKXBLULGwgONS2EapFDXwWwh6lxnnEl/2Eck0x707OzKnvvLyJwRQF3ZaUaARxzKnwjBTVUbOSJwKMMU2AKL1Z+CtBigOc/ifKOD0m5h+axuO10RVjFDlqQAtBHl4LHqYEqgVqTpTZGEZSfZvt3EZKMlwKlEVEyN1RznvAm64gTIlmFyKPB2ZPxbQkXnaiwRE8q4HcLsl8ntAtr0Lh+yp+JKCR4yL76KaFgiuRkhvH86YheG1Z5DeuS37DTdsw1vpItvZnknYWe3GRYnS44CY3od9/7FFhYuNrWNSjzlwZDvA0wEg2Z2t2ZmajmoBW0/Y4ebZCgdeGgrI7zYdNLoNASs9YeNS0p0MJBdJXmFSNGoA6fFN/vWV6gjUEagjUEegjkAdgToCdQSemggcr+w2G2LL+GGiTVNMKgFEGSKVRaBoP0TOIfBzBOEEYUgpuwSOQ+1zBTfmAJLs8BfkKIzsDBNe3F5IKbQxb4WP1e4llEyOCIDkwuFG0xosydZRZYuedgCp8cLzKHoZ8oN7upFmBWxAKQgm9QrEP7qF69e+ge07n0TyB33ZdC8ey/LjTzqBswxAyg5b6F7eQJHel+THQwykcwBIx6VQ3s/YWBaf93Otkz570fg+6fu76PM96fPF44eV3SUTmprU5B/2KwIHVp7qtPs4j8fKRZ7BAi8yp1EOy3j+EJRh4pvG2pzIBqMUf/onX8Nrn3r1sQFIzDESoJ8myi4SZkfJpGaBZD+XhOfYm6LwmexU9oYPD5cubUhimwkw5qbE50Xm0LlfEQEAgl46tyroQFYLJcisHBpjLwlGSuGRveEa5slgMANu1HvGkWcmWKaf0zaV71zigUSwgskVTvCeTwBkioPBLhyPEoEpRuOJABQCKsq9aBzW1lblZzOG2QcEIOVZKewZgTQEkCLYR3NxII5iAbvOOpYBSJJMlgYpkSYZknGqAJ2wiAhaBYjjAD4ZEgLE6ponLILMQ9Nfg1sGIg/HWEVxLNX74osTRpJgFW8k0+gSZ8AADqFhkZkkmpE9Yz+bTKY4OKCkHD1W1P+w2WxhdW31iF+WZbadFgOeN56orw/7KfsD70F8mEKTfBQdRxbGlzjY3ZecI9cRJuND38fK6iqiKBbpLfYRSl7xWiqtaLxqFgEkAaAoYXeAIlPpXQt6bm5tCYOM1+BBr5jJcAy/VIDqcK8nmMGLL7+AyqtosyOJ/P+fvTcLkiw9r8PO3W8utW+9Ty+DAWYDQAADwpJJkKChkB0mQ7IfrBfStESYhMkHUmFLXCJMMIIv1IMcoZCDssMmQIq2HJZkBuWwFkMCl6CC2AfAADAwW6/T3bVX7pl3dZzv+/+srOqqypmubmIA3DtoVHdW3u37t3u/851z7EZmg6zjBiBY39wwv3o4AMkC7Kxw397ZkTQr48OmYKxWlldlPiivrWJhdgGDb9/Ave17CoAUOTz6AOUqY0fJP7K8yBjkE1ruzsB1Cvgrc8i3+wfYEfZ+mMQm0yF+xxLe9/znsVMAr3/lBYxevXMkgER/lzF74iEKWAg6yJPghM/kyfP3GHl44LlI6pgorcXnTIKLBwAk9df8yle+hPnFWcwvzCKItN3rzVgkAwMvhDOqY6a5gCgKURSpMA38CQBpvP6cCCCxQxgAQvqHZSHpJXv1VTz3n34NX//Dd6FICPRqfwrcAM6Q4M8eolqEoOkjI4vFs0wY+o3uA0gCqho/UQNfidRpZ6cjgRA5yJhsVsNecl0BkcTvThhHZPJw7lLGjhYOWEm4o1th+vOPAYhYUBDMifyb+oiqH9vJAJLxv4t8DEcjZE6C3rCFtHQw6JN5FSEOKVGYwMcI4HsFXyyEpUQAieyPVNsuy9Dr9+X+gqAmzKOtnb6M7WvHGfC2AAAgAElEQVRXrmJhflELAArKuMayFlKiVhkwnINZLKdFEYwXJUUpD1lfugR3lmA+4F8qUHgJ0i+mCM43Mbp+U4rX/PmzKLMCJRmgSUsAHErZ8XNh8hkQyQIwlokUXaaM3AjFcF18j9QXiRfE4oeaSuINN3Qm5NouBRbEZAgwp3D8GsKLK3DPJXDyEMMvk8Fawp+fgTfvI9tK4M75SG9vqh+TsLi0oEMWMBZDOC6Cs2f1nu/d0Xe7Yxpdn5WkVcedJTcFfhYhHHsd2fX6bQ4gucLW0ntStUgLhOk9EkCy0r5iUTYM0eq04daB2lwdWZKJnKsWNXBOoRSlh6J+vgKQTp7Yq99WEagiUEWgikAVgSoCVQSqCHzfRUAqApkMZuWei9AvUA97CH1WHg5Rlgk8W3kmT+kKFskjurxjFyxNl3cZvoDzQZ0JUd+LxOMhjppShcgElrzAUU6GL8MZpUZKuMJuOh0D4XG0WXjuPNL79+Vl1auzynBf2oIvj+6Huwi75zD8UhvRO5eQL27BvbuI0WtvPMBAehzX96iOKWDY1QjuhQ14rz6Nwc3rCEKVOex0e2g0Z0VchokPL1dTXUmd0GyZ7+x+BOTkoJ2w1VdQJgnKZHfsnbOv0/4QGaxHdfOP6DjTEjRTAagHpL3e4oWdkgFmX7iPO6tIXxnWEeW0WBXOESu+HxkTwrqn+LzY5MaYeWfYEePX+n0TcdmHPkCW2Sb4s5G/mkgEHL4ua3K+XyB+MoVPvFNcB+1OH1/4/Gfxnve+B8tkABUFojCShNXkNplsls9tpu/ANMXqb03UUCKL89hokCBAiKisYXtzG1HkI6j5uL93T7B7Jopt8ufc2bMic0ZWxihJJIFhWQdkXDBhT1kVy0wSRkqziZlmU0EQ06mYhJZLtBW2joNWu63+EWwnJtRMWy0sLKiUKcctQR5hpigTSY4xvj+TgDFBcSklJMwZet4xMZZip72JEokYxtPonL5FvCbN46jU0twcpcaUUaEd5Oh2UlxEpVfVA6krMlaW1cUOJpJOni/HsAlNxlz64pTxQxCRle3ihWUSohoHgeYQBCHqtbphDGmDCwPGyr6ZZPGk1OIkC8/zmLhWHxbe6+5uS+LFNlCWl4O52RmJSxyH6o0iLBuVO+T5e90EvtNEkalnCoG+5YVFZcn5ofEf2hMmk3AsCqA5M4uYBvMT8nSW7UfgYmtrS9hL3MhsYaL27Nkz0iaWmSfSiYblZceA3JuszUYasSiUHcV1W3yYNNl2Zm1Nrp/tN/YB4v0T7DIsNwI97MPzwq5RRhYBK8aE/1bpIJW6s55cPI8mWkupFOd3pL3MkwKPxYQzY0gQinNQMkww6g7gcI1KdAwsLi9i7eIZ8biQpL5I5jma9Kc3Cn1byhzbGywMUaMRkbArCqysrKg0okVqzQxnZ7r9+UJ9uvhfp9VGf0AJKmUBEtBamFtCo9HE3u4OnMYyZuaaSAf3JX4bm0wscxyqNB/vkedlO3E+EDZjfRluUSB+ZgHp+ugA8GOvgUwkdynD2Qsv4ukQ6BbA56+/H6OvUKpL2+JRbvUXriCP2ii+HT0gh3XUeU5cH9l3xHtEveCCwEOR5ej2utIeHCvf+ObX4TgFLl2+gBwqF+eQKRCEiKIZjJIIZRHgzPIiyjxDNkpQi+h/w3ktxygZKENkLO9sGfX049E5wHrk7F///mQvc2W8iuADI2QvRQoomCIhfityQ3RbXWTDHPNLy0jISPF1XSDwHoSRyFYSDONsLAJ8hQMnU2+jvf4ugpggc00k2awc6WOnppubPap9JguCpj2/BFEgMpshE+9IsdffAIVFB8NQ3imikAVpBI/0udIpAgHRxbWNc4x4oFH2MxUfNXq2em6Am9dvo9vP8fyzz6AWRwh9lQQlYBJG/A7lX3UtK6mYcNxGoM0NQD8ip+4huOAheVnnxYxrs2EfFaO++h05HqInzmF04zaoLjC6aSTfylwk4Mq0RDEqUAy35HsJwZ18uA8gGbYSj+PPreo5Dm9W1YFAU7iA6Kk5oJFg9OJgDODFTy8g30uR3usKWKtsMZVjndzYVm59GcWw9UDx2lEhOewTO619pz3fTptbph1/2v4n/f7gMwufBUxRpAq7yq72+sly5HiLAzJVE7R2e1hbW0UqrGquyaqlmuausMPc976jApBO0zjVvlUEqghUEagiUEWgikAVgSoC34MRYEJOkjN8nXPhezlif4ggGMJ3KR2Tyu+Z6NVH8slko5qvioKFefhmEqikdIsbIgpnEIZ1AZDEMJ6y9JThkOpcVmhq8uTtBiDxRc354V143zhvNOAPvbAFM/gP//PX8Gd7c/A+e1mkYshIevMVuW+ffiSJgve9gh9sOvja4AX0PtdGlmxgmIzQqM3AD+vy0s6+4ZJAxlSMya3wxZ+xKpPWiQCSt8bqzhLZ5t0KQDryjf5kAGRqb5G36NOAsCefn0ke8YrJc/T7fU0C0dy825VE9CTDSPJx6tc83iaPPv67/QI/YB7P+m7J52NEanwM7YEWlTJSb+YY0xgiTM4ycdBpd3Djxg28+z3vFvYGk/1M1DfqjYlkg14hPRwU1CBDR6W4ZN4SLwcaWxhmJvXzUybBAzhkWxYekm6GYXeA+mwNXuhgu7Olfh78n8x9JWZnZ0RqS6XpFEy3oIZcgcl68AfBr3q9Ln8kaZ5lEnPelwU7TgKQeDjeJxkj4i0jVFHdDngvPSSAxIR3q2UYTyZbxOskaEL2F/uNbN8hAMnKATLJyT/cCH6KxBXla8S/JpP4zs7MKDYnYFgp4IX4SkxICx4ej2wLAjqS0CwK6WcENQQAE3k3RzyrKLvGBDHXSCv1RzAl8CNsbbUQ+U0EXiyePs3GDObm5pElCUKfIOMQOzvbsn+W6zVHlIZrNscMNMv20vHpyvd5HdysDBoBCguSTLb/wSTh/ojldTIGHOva7xTYIUuKjDbx6pCdHQUZOUf0+hgQSJmYBcjympmdGfcFmVMMAHQaAEn9kVTWq7PT0mKWzBMpO4JL5y+dR9yMMGJS31UAjIloxm8wUt+LzQ0miB8eQBKcqQRauy2MEspz0f+mFGB8ZWEVcRgJA86LPdSasRnvZMXtqKcUk56Mh+OIJCABPjvucwTiHRNePIds/WhAKLx0Eekzr+LHFlqYc4H7GfCl288jeRFjebupa8hb+EL0Qws4u/ZtbNx6AYMvrR/pszR5uGkJaJFkoxcbGWkEkPICg0EPeZpjmAxx9+4bWN+4j+ff/YyAxWQe0dtKfLW8GsqyjsEgRy0IsLSwAOQZ4ihASQ8iYYJo4YsCSESrDYDEYgWRn9TCKPsQs3+9BkiXQUyAL0V09RLSu5QN3FApudJB5ATS54ejTJh2nOtF0tFjMjoTgJgAkkyB7Gk5cXcX5SjDYDhA6RfwQk8AVfHSm5CLtezat9A8b/mr09pnGgAgDHfGmOPQybDVvgc3CNDu6jtDLSboTIauef6n7GDG9qCkJiWuS7T29gQop7cVHzfv39tEa7eNa08+haXFZQGdWQhCxuhYvlXYsz7gc87sHH3f4gGk649lDZFd5C0ESO/d22foTXxP1stLF5HcvjtmIqn0XA6y/aJrdWTrI+RdIyt3m4Bi/0iwSFhJ9EWa3Ax4JB5JaUcLOvwY0ZVVYRzlnT0BgvyFM3Brnr6DUOLxzBn5+1HbW1EAEMApWkI+UOblA+07AW7JGnHKx9Np/ectd9hDOyiIJGUVcFikI2NtH0CyRQD0SpP5lqzttES/PUTQWEIYjFSOF4XMP2nhw3/qClpXX6oApNM2TrV/FYEqAlUEqghUEagiUEWgisD3ZgTECF4SfBkct0DojVALu/C9Cf1vy3QQE1x9Ged+IlcjRu5aSS7mwfAR0ujZZ6VgKC/RPqXQKN9gEj77lf+nSX4/+vYIVs9h9Ye+gq0vvV+qEA+/APGl8Nxfu4Xd2y9g+NUO8uGjr/J99Hd1/BFn3nMRtdk/wfVeHfjcReSjN4RhtDB7BqUTojAvwJQ1ISPLvpuxhvTNMJBKf05OXjGQjmmDUzOQHvP4MVX4ZBtQMoaJvl6vj69+7avI0lTAJZtjsEDzPqI4CQZZ4Z8D2RTDcNR7OMoLfCxRM5HIMFwXrVI3yYPjejiZK8IoYSLd8/DMM89IMpubJKQ8f1/uzernTwx6BcmM/Bmr0cVqmROZSucICJTloDhdmTvo7HURRRHiRoRh0kN71JWkMXMU/D4ZTsI2SjXxzcp7SaKL2bsmubkR5OAfylrZpJn1GdLvq1wPWUgnAkhlKceYmZ2VY4sEGRP/k/Jyp2AgUSao1VKpPW1EBRhnyUASzyHzm+8ggKQ+QJkAIQSRRCbI94U5xqr3MIqRpYlcN4E2tp9lClGmj9thEMkyt9gjtF00+UsGGc9jK73ZpnEUYWa2OU50Ecjb33xsbuyID0pMLwtEWFpcE3Ycj+sLWynF5ubWGEBkf/CCAHOzKicmQKKwhtT/kH2W7B0bevY/9nXKCo4ZPgZAtP/ev54JgLEshP1EBhfjRGZMlmZYWlI5KY599j8FMy1AWojknpXXkn7qOCLRZsFmS+yx7KmHZSAJ49m0zaDfQ7vVQuzVkA5ykcBqNBtYPr8MNyik8KEoMokzFzFhT3keNgggEUgoHLkPAnwnMZD2uzGlCEWrT2T2WnstZWCzmKYAfMfH8sKKgMqU4mvM1eGFlCdjjlNZNr1uXxldwuzyhAVHcJt9j/G1oN1JzwN8Hgn+coTnz7xC9x281J5DfOddGH57SxkVj3hrfOAa0voWvO1FDL9175EASATyGBMBUAoIa2g4HEjf43h9/frrmJ2dw/nzZ1C4bPMccRQiyx2MEhfByiU0RwP4BCUE3+eYCxXYsJJ0lj1tZntTCiVFAbod9prScSAsT8Ou9GbOAENKF48UduK6kJUYskAhGSFq1BE6KjHHrsExWRighBJtHGueFyFLS2TtrvqS1X1lqJoxNGY3mqs6zgPrUTXrkQwkP95nWU15vLCrOplBfG4clX3stNpI8wBhSHnGPfieyqzKOwPBM8pYGuYipeOkmAIce0Cr1cXNG3dw9co1XLlyTdZ4YSY5noD8nINkjTRzOOpLyLrrD4SD4yK6tobktvqEUX7OW6qLFKRDKVe7z9jj1fSCcA7RO+bEX8yd9ZHcui37ip9RmaP23BUFkNpD+GsN5DuJgoJN7wFG3mHPIV1IFIyy4JIygql1WoPr1VGMtscqBgSWxIcqbMrvLOhz+Gbt9yY/PwlU8ppr4/s/8H5zCEgzy/mputpfBIAka69hoVmJ0rFipfLi5TmPz1ryDOT6yAYlBm4DUdFBEHrIyxRBHCJzI+CDdVxee70CkE7V8tXOVQSqCFQRqCJQRaCKQBWBKgLfsxHwTMU1kyf07SBwVI96iH0mzxJJme6/YFOgYt9TwEqQiMkvk0i5yiRRssl1AgGQ4riOKKQHAmVJuL9W3Or2mBPgb7HVvNoq4ucbGHx1T1hFR70AsRI1YeWhqSB8i6d4W329Fq6hXIuwtfRFzN58Dnu3XoIf+agFM/A8SiSlKh0lNtesQOfLuyiOG8kqbffjNlbl21bWJKzRYbeBPW2J43c4mtMuf+oL9NscQBK/EVb6p6kkNJlM7vZ6+MbXv4FLly4Jm8aOYxWaUplKreonmGAbyEiKWOaQ+VgSZAdk+PQLEzWkEy2sVd+Tm7AZhUmpANThn0xsEaphpXMYx8IGEemzEghF6oil0RM7H+pPY4m3CZbQvpwZE2L6x3cCZEmKna0dzC7MIWqE6I562G3vqtRdriCUG6ifkSbM1A/GblY2bBw0A/7QC4eJMwIyPIbI2xWFVK0rm3O/Wv6whB2TdUy8NWdmJBlq9yFDQ5KWlu30kAwkVoe39tpjmTEtqSaboilA2fiw3yEAifHhfQrjSMDP3phJx6p3FjcMhkwIl2OmHQG3ZrMh7DMF9A7OcGNA0fRULZpg52N1fYad3V1TMKEgIc+/tLgwltyzLCTuM+gnAsgyTr5XQzOex9rqRRQZ/03BK/U+IWPFStIJgOgHIhNI9hsBCElOi0dIIV4i9CwSaTSWhaSpMJoajfrYD8IyHQji2LXYspdEFqpQ3yH6cKn3GYEiyjBSam1VQFEr26cSbPvV7GTcEMSyx+P1k13T4Njj+k9QzIA/p2UgUc5MPNqQY3eLbABm/Wk8DwHyFs8sYmltEWXB4hgtuRf2oR8JS2l96/5DA0hKUQQ63S5Gw6EBEpWl1aw1MduYQz4q0GrvYWF1AblIJVF6K0eSjgR0oqiZ+JIZyUB6PDGYY6bYtAWGMmrveALJtZcRtS+hvBsivdcbJ7wf9fJIJofXaKqU22F2xREnm3r59JGTNjReNhRCSzkmOmh1WjI/7+zs4v79dZFivPLkZSlyos8RWWSu30D8ritIvnEP8zNzCH0+YyYidca1iWCNWY0OXJ2dl9hvdL1R6uz4GUWeUzhnmOcXYSKZ743l1+SBF2mRo50NBAioBxF8YSWqRHNamHFj53n61A0yOEmOZr0GBOKKJNdg2aeW1SfX9Zgfjw+3j4AZbvDmACSRFOXzXy4M3KykYGSOYZZgg6zKyEMtIviTIxcZ3FIkJNm3R2kiPm2+6wvbjLJ1nXYXt27dEd+wJ689hVrcxIgeNb6PQHzrCFJpG2jRmgPv0lkp9BJgZvyokYv8XPbkHZGaHnzuvrD4/DUfZR9I3xiOpeUI5PiLiyJNRzWBYHkNwXkCNyXydiYAkrCX0o6APv7aMrLNlvybTCXH1way7wOTnUwk8G4oAEWW0lHjxQJILM46DvQZA0lSZKKbFHOZ7aj9TgKQJgGnRwEgRU9cQHq/N/aFnYzBY++/MmYJINlxTNM7FjmaqyCYL+uofkBPMfY5r6AXEsdvGzPz80izrkhJ5vSU+oFL6M++UQFIj3rxqI5XRaCKQBWBKgJVBKoIVBGoIvDdHwFJhskbCQ15c3kBFCm7IEXkDxF6lLIjkGQrNAkAEVBQCTvqkLN6XquLNfFEzEASqyLNEqJWayIOGygLlflRlSAehYnUw5Wfb6+YTnsBmpogeXvdzgNXE7DdojUU5wsEtzysb76IuBkjCpoI3Agp5X/GDhTGgNyhbwVlYvosnzwaQDLVjBWANKUDvM0BJMveEbAjL8aSVmQgPf/881icm9cbFDNrk9yYuOXj8l+S1BMjrVz9tEyluLzoT4BEksA3SSPJ4bHCe4IRQm+JMdpkUaeJn8qTZCV5Cs8nyEM5K0cYHjUm8JRHKRcv6X4e76iM4+Q92SpzpveTUiSJ3FJ9bzq9LuaXF0R+pjfsYXt7W2Q9mSFlAszz6RVBAItJRgU3rKwnT2EZGzIlE4BzXQGO+D1hNhnfG2F++EyWWBkxnVMrAOngeLMV/QLeCZunwHA4FCBUvPlKwzyZiKMk8H1fvDcYc+3f+xmpA2wkWTcVKJI1sIRh4BC8IbNFE1uLSwsmSc1EqmFblMDuLmWMuA6yj3hoxos4e+YS8sxB4JO1y/0LDHp98SIiKGcZVARkolpd+w+v2dwf2Uf01hK2mYzbHEtLSwIeCnBofbSMt5mu3RPeR4bZRsCq2+3Ise1Wr9VEvs56bCn4oesCk7pMEo9GQ+y1WgKK2OviM8LKyrKAN8r0Mdd8Kg+kDC7BB15vMkKeFtjb2RM2IApXwC+e68LF84jiQGS0cv6X5zL+yWy4v7muymbGA6nMj2YgWeB6cj5T4aQCW9vbEgOCbNZTanlpGT5Y6U620QCLZ+aQENgQtk0hIBLbidcsjAwDrJGBFMfa5yyLa9ojBBPb8TvPINtMkG6t70tzTdvxL+D3056P7JwuUpAyA2cCALU7e+h22zJfcuwNhwlefvkVhEGICxfOozFThxPWUAQN1C4uYPPzr6MRNTA3F4uvDtuDEmm1Wix3qVJ19o+9cTt3GglRnXQPyHapd5dhyFqw3XxPiyRyFG6JfpoIQ7cR1YXhQFBZ2LlcVwiciJRdjk6vJ+vXTK2BgECtwC9ccyxTU1Pddo6x6+/jaqqjAKQD4MRJAJbDsT5CrR4jT1I4HhPwDnY7LQySEeKIzA96+SUiNclDeS5ZqZR+TeVZggw9goTtbobbN1/DwvwS3vWud8H3GPcATriIMPDg5W2jXkDwkKxhB6VXR/yeFfS+dGMcHkrD0fOo9vwCBosKqhJAonRdcCFGOSoOyEESBCKwlG/nGL1+S8AetxYhOBdh+O37AvpYACh+YQnpt4ox+ERJOx4TaTH2QppsJ8v0qf3gReT3IGCUP3/2gC/ScePjsFeRPe4+s3UfRDoMFh32SyKDqUy6R3ahR/F+03jhGrKNEZLb9x7wgJ12/NP2a3mGPPC8aQEkLTailCXHns6v6uXIZ7XQiTHsDtHutrC0toq8HMDxyRB1Ubh1eGfPVADSaRun2r+KQBWBKgJVBKoIVBGoIlBF4HsvAqo8oVIf4schGu45Aq9A4A7QjPtwHNXxlkQvX3YdJkAFJRIAiSCC2rWzklQrcA3UwFdGRGFDACSCSQcf9ysA6Tvdo3zxeKljtMdkZxdF2EFYj+DTzJj+IGMJJ774s7ybJtYxXMeXisMKQDq5Bae+QL/NASQm75jgZNKdSR8m5mgO/uUXX8SzTz8tvjE6OaikkySjNQOmnx9SMLOAzviXlHwygIrWFtv9dD4RaZxx4k69SqxsjjCLBLiSSWgC6Nz/t+8zEaXgF5O3TIozsRiGlIbTBB8TyDp/TVagT1Sll/pbC0YwCS9yVXmJZJDqnrlKU5FR1Jhvwq276A566LV74xgwb89EOpOSNnFkpeQUUFeGJmXCxE+OrKkwkr+T0cGEJONN75sxi2MKgMQTfT9L2FnA4vAoZTyZ/KRfjgVl+F22gQVY2DZk+TDxxCQnY8425Laf2DUfWApOqYwUghPS/cnqLQrMzs0gipjMVsYY+y375O4OPeQchNTeKl3E4QxWFs/A5xzrBmMWH4GN9fUNuVaR4QkC+TMzayRCTYeSY+7uyDmZaLWyh8vLy3L9vCdZn420nDAlxIhe5RMtu4pjnfJhlOSzG3+3sLAgUmul8dPiTzP8ZV+ODY4HytjxeHIdlIzKMvAaBEQVAMnsR1lIYWwo0DaW2KM3SqslSWbxBzMjfH5+AVGkfjGsJpc6hbIEpRSZuO/3Buh1e7JOcXz2232R7ltcniexQlgS9MHgEwsfe+6tnw5Aoj/V9s6u8bdSjzECfytLS8iTAmk/x2CYYGGtaQAkzwByJfrDHgZdMpfI9tLxXTP+UhbQYlyYiPaXQ2VaHLHFTz2B0WvT/Yj+op41mFinbJi257T1UdlHwqQjGAOCDUN0uwQhutLPCOamaU6yD65fvymeQ2vnziNszKHdH2DQS5CRrYQA165ewsrykvQpjj0y33SFmASP7FphViEBUjl3F8KMU686HScE7NWLSKUY7bjRz2j9kyJ3CiT0/xr0UY/qiIQJyDoF7uNJX3O8SFhV3VEfcS3EbK0GjmnLBGThwv7xbVEVr2uf7f842m96+5xwVj7/G4ZVSak/N4Dj13D99k14QYm45iL0M6Rp3wD1BNZKJMMRitKVtW3UH2GQ+rh9+z5qfoJnnnkOtVodWaKyoI0LV+DNBCh3UuStdVnDBVhlgIMlBOfiA+ANn00JIkVPzskjAeXm0k36nB3cCAoFl2YEUBIAaTM7ML5sHyb7KHqhjuRLKbwPpcg/X0cx3BqDtHKcsw3ke9mxrLzah84je62U6yBbcPTKzfHFjHHDCdnA4yI+CRQd93fuOylRd9S/J4+/LwThCftqHCtTADatf/BY4bnzwtYaywJOnOCo599g5dyRbfIw/fsggKTSkTLviGoCm6mU+Zj+R/KMxQ9zICpDJKMUe+0WFlcWULiUquQSzLFHmV+/ApAepkGqfaoIVBGoIlBFoIpAFYEqAlUEvrcj4IkmP18EbQKVyS2bFOpjaamBYK5E2aJEwS4cSfSwmpAP3AZAMsCRpGHlMDZNrJrnvhchDBoIw7rIejB5JC/MoiP/3ctA4stqkR0yyf0u6y70+Ai9AO7IxRBNRO4eHMpsMalOjwtBCAGvvoJckkKaFBEwkUnuff/pI++8YiC9uQ7Bl/4yTVGM3qKn1uMGoJg0Cxcw7K5L4o5br9fFSy+9hOeeew7zc/M65m1yjdIyRl5GQKVDABLN5XWGMBt9KiwbSf+m80fpSKVokWklqYy1YiipwMJV2TqpKzf7Hxdl65dAMJTAEVknQUApLk0iCrPAStixd1v2k/nJVDOTEEyAE3TIM00ySlKbMnhxJIn6MCDAWmDQHyB3S8ysNJBkKbY2thUWI65GdSB4WFhcFDlPJtJl/jVgkTVNZxJ+0O8LaGc9kez9EUCgFFlcqynDY4qEHfcLg0C8fTjvTsZr0gdpn/Rl5n7bPATPTOVuSbaYm2KnvYkSCd3gkST02+loe5psEZOsc7MzAhwwVtrgR2eS1Q+HKJ4mBtvtrgCVrOBXD5MCc/OzoJeVSGnaczjeWBLupBFGUEj8egw7Z+zJZMA6/ptSSgL4GJklAVjYNgZkYQKbYCPZDx6BHgMg2WOJd4sJIBPevH7xQZL+r8AM2Uxk7jDhapPPjF2n01dZOYfAio9mYwa1uIHIbyDwaxIXrpE8x+bmpvQ/xsE3ckaLS8sKyJjz8FgEb8SfRUAWsm1CAX7sxjHAsTD2cTKScoyVjGOHQCuT+F3pX/Y4TMQtLy+Z+39w7PHexe8LEJnATker3pn01WR8LDFQZo0BrswzwMMASMpONMwpGslIEt7F9s6OMJ0oK5l06FGSY2F1HrXZGNKHDbBBX8Z7G5uGgaSycaxYVw8k05/NBGbnq8luzCYnyDUcjRSUI5uqBGZmZhGT3ZgBaU9lP2eWG0iLdN/rRmDwHHs7bQWMhfmo17CwsKhzA9lKRQEmXP3VCINvXD+yq1NSd3T9jbcH815qIfEAACAASURBVMjxRC6MbAuZzacASBziZKeQJaAAfKoA0mAXRZkIKMPnjcALMRxm4IPJxsYmtrb5+wJRLUBUixGHdST9RCTrrl65gvm5OWHgsVBAN10v9i9nn1UkJQycgy2IxDlV5lV60QVjYIfgv0gueq7MDcqwU/nEzCX7s4taSC+zCBTNInnQLX2Rcc6jeXQ3b8CJXPgx5xbKPHPyV5YEr4Hjjm0uZVqlXsO+XOpJs9zD/25a+5xYAOOUCEJfQF5WkhUsG/NrGGUpWt1tkEhXZB0UBUFgyq85CtCllBWLEYY1bG9t4c7uEO5ohPc+/5QCbg7X6RSNRhPh2kU4M65IzOV37irL0cQGbgSnTMa+QlbGjgwkb2ZBAB1p+cNSi46H2gfPofQSjL7QhxvVpa0s6DkZTQFv35sh+fMeas+fQ3JjgGIwEolInqcsUkRPnEO6nqCkT5IUDaQCYlG2jgcOzl1Atr4l12HBHfFAKtJ9vyOXTOQHZewm5eYOM4uOa/XDnkhvhoEkbKq1CZD6LQBIJ/W+IwGkcxeQ3r3z8J12ck/61+kDxoHHDAsgaWmjlaKV4QaXa2oC9Lt9IHARz/DZUr19VU2DhUVuBSA9mhaqjlJFoIpAFYEqAlUEqghUEagi8L0UAQWQ6MWhd2UrLPOCoFIPqxfOIHrfDly3g3BjAcOX7wMZX+rVG4La5irToRWeVptcK7UdOJIwZvKtLprmNBFmEkxkMqh/f8jE9u0W25NeoPlimN57ULbhbXcPYRP+/CxSGoYf2vzQQ5EUCBCi03fhpLuIGhH8OJBqbSu17kXzyBOCG4oYSZpD874ojzDftaepAKQ31xsobUJD6aOqOE88wmMGkMhyyL0FDFq3BSygF8/e7i6+/vWv47nnnh8nhDlObNJd5hDjVzCZoBLPeYJBSiOS+UHmHQPiKHRk0gHyPUc8hcj+8KI5eBjCC+j/wj88xwQQdUyQrPeNTQTSX0N8SMhIMvJwTHwL8yfLkGfmJ0GiAkhGIzm/gETimRPI3ynFQyk8Gr7ziskq4rm6nQ56wwEW1+YxTIbicyLAisfEusrznTlzFmkRgupMZTYYA+oSEQM6MMHOpAaTz/S0IYDF5Abn11qthkazKZW1Fnyy+x6WsOOszOslgCC8UIISWU+Sn7zfscfTGNF7awDSaJig3e6MjeZ5r4wrmTuMlYAScnHfGQCJp7ZV/BZIsswYJv3tNfI+BsOBVMiPwVAAg+FQvhNHEaI4lIQyu7YF7qycnFU+ZP/hRrk5YfwQlBK/KRfLK8vSv9hvGXcyfAYDSjwVyNNMxtaqfKeA79KHaR5lRvnCQNbJnd0dDPoj+IHHCxDAcmllTQBCnocAJ8EhAkji++Q6Ak7UG3UZp+zn7D9M+PKeNFmm18LxwLGhAJIjoBrl68RnxPfF46feaGBpcXEsizcGoEyftf1J4luW2NzYML5MZNIFcn3nzp2T+PA7wpAiQPWQDCTbjgrEMulXiB9NliXiy8XilbAI0NrbQ22uidW1BZSuxok+GK7nY31rOoDEpG/RVUbNYQBpfWNTPV1GQ5U7LEosLS3LAumWHvJujmEyQn0hRuZkCMjc5TMXyMzysb2xI4xO9hV6VfHnwvy8sDMsM4wsCCa5j10bTlh/39zq82i/9VYYSAIgEexjH2ZBUp4gyYboD/fg+aXIwvH5VHyDvAZC10NBb65OVzztCocFAVrQwmfQWzfuIxkkeM+73y3jQn27uJWm6EDXHTMp6Xg3v1eA6SDjhyCj/a4tlJg8QqMWCwu/8F3s7u4hCAM04hg+Cw/SUmQM+70EqT8DN9tBNBNRqVJoEOJBJztrEdc+gKTjw46RR9s6B492WgDJcrs4z8izvRvjzt07qDdchFGJ4WAPvqdSlskwhVN6iOMGfDJucgcvfvlLiNYu4OlzayAbnuuqzDkeQfsApT+HYLmJ+GIdw292kPXuK9gqgJvKZE9uBGaC8ysyx57kBUZZOTcP0fvia0eGVwCefCj+R8HZeSS37wpgJMBUryvgEEEi6QsEi5LWGDjiv/0XhnDuzIk30uTvoycvoNhLke11QCRNYM2JIjT6CY1uKrhClpETzIoXq/z7BCm6N9tHDsvd2fDVX7iC4ddaDxQwTesf08571PuTje20faf+3hQRTcpTum4k7WYBpEA8ApVNKM9UDtR3q5tid2cHi2eWSThS5qx5dpGiIbIHP/6JfzIF/556idUXqghUEagiUEWgikAVgSoCVQSqCHzXREArqfbNVk+8cMe8OBsvEs2UZPACF42P9vCfXHgdn12/hPyLdaSd+8IGUAYA3RuUMTDe9nUE5AXd4et06SOKG2jUZphjkUQaE6BHG+h8d4T4sFTEgRdZU1H4OO/kJKNce15JEBqZjaMkcJgwoUpK6ASS8NpZ30atEcOrufBCVvnLq6tJ7JP5wWafcK6SnDgz4Uf3s2kvoNMk3h73/qdtn9Nev7JiMrh+TWXJ0r4kaJmMtL4YUtkvgKsjhsDCWGCC2HFEmsMyYljFPZajKgpJHpNtY700LJjHe+Zx+ELNJCYTygQoCExYqTQbF0k6ez6GAzIlWCmv0lLf+PrX8exzzwkwQdk2gitRHAmwKPJUJcEh+qkF4yEu3mkC+lAukRX3tJCPpEKUVdjpKAET+WSDCP7kArVGTRLDrG7O0sTIYjEpz8RbCXqyWOaO9bmxUkDSc6c1kElmU4qKAJmwGlyV4mOlOYEQa3KuWZzDKQXDApLEBMeBI+ABK7OZ6N9p7YrkZ1KYe4KLc2fOcVAiS4dwpwCABJB4vMkKdSb7aRBPRocyXApJ0HPb3d2VeyALxnrgsN9IRT6r8ZuLKMkgskk4o8l2HAOJBQBZnkrfCyL6kSTY3LmPvBxK8paSgGwz64kjbJyiwMLigiT4xoyf7yCAdNIYJ9tW+5uOJwWSRob5pQlK+mcxmVmv1zA7N4tklAhbQsegJsDtPMXEP+O/u9vSvkqPIBPj+fk52YesT35GfyyOAJHHKh3UGzXMzzcFWCJr13MjLMyuYdBPUa81hdHTbrWVIWxYvI3mnIxbApgEIthXxJfIpdRkIp8vLiqjRYATMipYxW/mEJWSUw8YYeBQDi7LsLW1NR47TK5xvuC+TN5K4tb4JO17Qx0d5X2pO/X54XxB9tzY+4tyfmZXuW7jCcZZotXaO1HCbnJ+ZAMIY81leyQY9ihPOIRXEvBuyTy0urqEuBELiMQENeen9Y11TeKWOhdyW11ZVV8iA24xqZvdfkP7uAFe2R84D3Z7fZlz7SaMaj7foBBvtKSVCtAcz0WAXwijkucj04ZgOMeXFuCwzRT047lX19bG8zePbaXOrFeV7XACQnwXb7xX9lGCbEGozJNWZwcFWKxQYiTgGsdggdJbQDlqC9gqbEoCDj7XQJUlTRMHg26J+3c3kaZDvPc97xl7IPk+QVKZRcHiKAFNM2U+WX1E33fw+kYbt+/cQr0YYHlpEcvLKzLPcoxynuVaqIBnonNDkoiXnh/WZJ6k908triGEBzd3MGwPpT/6jRARmQ4OWVaZMA6lWECXdd04riZkVPnRYQbq4aZW2UnDADaAil0PpUDDMkCP6SPTGLzTuhafCTxP50nKfhVuJGNqaSXGzu59OKWyL8mmTZMczZlzwgnJRkN865vfQp6nePZDP4J6OcSwP5B1jGAiI8G4FwgRXlwBzg9Q3o6R3iMw7x/P1DYMODK9khs7YxbQ4fuwjG9hAZEpJIPMsmU9uOGcnsM82xJI4vfGn0t7cbzSC3QoDGlhOpEtt7yGhR/6CjpvvB/Fjot8M0HW2pB9w/cHcPsNDF66q2BUf4gyH4xBpOjyxQNSeg+wid6E1N1RbcZ3hfASmYF3D/gUTQJI/S88yHAUZdYT3mWmPV6d9vn9xP4n7COrlhEivHxOxg+9rCYZSFrcQY9AFh75yEY5+rtdeQaaW1lAWqZyGplL5XmKa0klYTdt7Fe/ryJQRaCKQBWBKgJVBKoIVBH4voyA0YN/AEAickAZoRLzH7yADzz9aXx7/RqKr7jIexsoypEkVs0r735e9VCJbiGSO57o04cBq7ib8BwmapSlYE9be/YyRq+yAk6r7b7btzcD7pz2Ht/MOTS54GkVZNp54JQ082bykhXcTLb19/gyXSJo+mIqKzJk+nat/leyWccYLeY9qUrvtC+Qj3v/U7fBwQLYBw437fptAtAmZq3kFpO/THKy/ZikV3CHiTIyEhR0ssl5gjrKNKHWeypsCSaLmeS0Um0ER6yUlEgTkm2T58IqILvAHsuekwkfHo8bk0wjSaofASCJNFoh8l4ELFQyjv4GNK33RN7JymlJLxLgSF/m5YW+9DEajFT6LSulapxAFKvKqUrFJKGmCdQPQqzXmPQW3zaVyhI5OSbU+R0yi1bOIl2/I/0y8LTi36rUPfCTSTdPgTneLwHzYO4cyv6GJKOZZJbrNhMVExPKlNKN0mW8PzIx1a/JkQr4dJggjEO0OnsovBwppcsoe2QYSExWaQL85AQw77ndbgu4ZTcmm+v1Our1hspcMfltEsn9wUBYUJNeMrxaghf088hdGmrvmkS9evHo/dmjP8hAYgz4KYvxOe9vtxibVGJCUCNNMkm28xrEtymK0GhYkMDMDm9TAIl9WmNgvDXyEsPREMMh5YUKuOEsshEBCBZAhCLNp15J9NRi22m/tJ4+9NxiYqrb6UnS1LYDzzAzMyPjQtgFRSYsGXZySfgCaDbqaM7ESNJE52MvROA20KgvIEukBbC5sUk8QsYv5wKCgjMzTWH6EDDe2dk2cn0ExnTeoHwhxyIZLnZ8WxBawAsBhVR+Vlh03e5Ygk+ZMQTYVBJPQRUyBAhkE1A5eQbleYTFaLxleD1kQ/F6BfieGEsPBSCx//M6OCcI81HBmdEgEaBPEoq9ETp7PTTqDaycWZN25HNN4Za4Tw8ktmFJRiILJnIBkASM5rgmaBAtAMn+c4lln7Hvc7yJZKdJ/ItkkiqTwS889Pb6EqtoNhS2rpXqywq2H5lkEzKfImepIBVjRGBFAFmdaAxmpGCf/ey7HUAyT5/K6kOOwaiLdnsXfqTFT2mq7CyOxQIRkI2kw3GZ4bzHAgmOJZEQdCPEwSy2Nlu4c+uOtPPzzz0DlwwY8cAjeJuLx04BSoYRLPVw8/YbiKIaRr372EhyzC/MAbsbwqxUucdA/MvILFs7c1Y8uIpcxxILJrJkpIBkWSDJHCzMLwJMUnfa8MoSzbkGvGaErEyR5jqvqPmeej9NbofH06Tk5tEj7fAAfLDA4TTPONMApoLrGmFwzgelg7QM0B124Tl9jJIOfGE3UpJ1iIX3PIt6cwasPfvyH/y/GPS7ePLJJ7G4dgFI+wIeWnCZBWZ+2IAX1BB9oKFtflPlQ/15H4Nv3jj2tgj2hOfJGtrUtY2aeQT8ySQctA5I2lH+kSwhYQOZ7/F52Z9bhVP3kG/3BUgaM5KM9Jwe+GDR1Fiejr5JH2iipK/OGzGSN/YEfArOnkVwPhj7LQlTj1J4Xu0BltFxz/aHAaU327Y8Xvz0RQy+cTButr9NsgYnj/ndAiBxbaz/wFVhd40BJHnwowqGgrQ6X0TIhhk6Oy15zvTrIRxfZ6HSa6BIOuI9KOyvioH0ZrtX9b0qAlUEqghUEagiUEWgikAVge+PCPDB2XoQqZ+AZlt592NNO0mqLnywCX+7C+fefThFTypsbeJ6P1b7L6/KSFKvAyZ9KU0hshQ+tc/rCD0m2kTLRbboh2cBSj7cOFgh9/3RDo/vLqcl+LIiFc15VsJ78FEOCwz7fQRxADdw5eWqmEj+TjpWGRWyEy9+GoAy7foe9/6njfxpr18SI4YxwISwjDyjh8V/TwJF6rWyb6xNhow1sed+msgUfo8kp5jA1upprRBmkkfYRnkun/P3tZr+lEpsSaTSkD6TRLdNHp8EIC3Pz4uHRRSEiKOaJjzNyzqTZQRnREKMfhKmjzmFehuxArzf60qCzw8DhFEIP6Q0nCZaM4KbpoGUSbRvkrwvQkRYUxkZvHYBMC5fkCQCP2dS+KRNPF48lemyTAJv9Sz6t27I+ZkslFzRxEEInFAeywKr3Fe8aVTEE17horPVkRh2khYKzwAMwi4ocfbMGUk+WQDpJAB2MqEv12EGBJPLs7NktCjwYavXOd9ubm6MgUMrjdRsNtBszphEPpP6CnTY450EIGmCnUsFAcQR9rrbcNyMzh/Y2dmTe2IcGQcmR2dmZxH4Hjxfk7QamO+chN1J7W9BWY0tmXkqtdbrDQS4JYBUJG3pG4z17NyMstPGE6G2u/W6Z/uzPQj4EfizUCNjWItj8a9izAl8UiZOAEj2UafE7EwDYeQriECJM49G38Di/Bk4RQjPCQQg4hhmOAU8cFwBiLi2MgFLVhMBPIJFZCfOzsxIu/P6ybRSjxXOOfQ2sswBjhNzQ46D7a1tAYttvyLQowwDlePjGFe20gR74pggM5bsq5YJweMsLS0Zzxs7ZnTntwogZXkmLEFhVvIZgxOHR0AmR5qNZB4b9ofIKdFahGjvdRHEES5eOg8nIEsow/qmSTIbBhavQTyQDKvD+joxPNZHiz/ZfvyTpgTM1Ztrn+3IggzOVR4G/Qh+2UMwQyBbvR+5EUAS8JcebxM+kJz3GFu2IaXsGHPLNtKhr3OcnZPG7XZM/KfK3504Oz6aXzL5ThbJUQxo9n3pG04mrKO99hYISigTVBk0CsLyn55hi0FlH7nuRLGMUzJSRcrQD5BnDrY3u9je2sXcbAPveOqqgK6vvPKK+GMR5J2ZW8Tswlncub+FcD5CghGy27dx7uJlPPnkVQRzS+jdv4l+f4D799exvU2pwRS1+YtYW6xjbW0Vtfo8fMdFNtiCQ6ms0kc2P4N4zYV3LwZ2NuGGBaIGwcMSiTA5tfimzJRxtr8dnB/H/mpTGGbs4zK9EuA9wEAyXm2mvx3bktMesKZ0AVlDwAKGEGleInM9DJMBsmQPWT6Qt4tuq4e5uWU0PrwmLL+XP7eJG//yz/Dud78Hi0uLZuxzPHio1xrKnuSzg+PDC5sIP+TD2ZtHvp0g76TwZgIk94zM2zGLpwAiw60DV08AJ9tsHSikEgDp5gbc2hzc2WDszUMmkFv3kNwaIO9tyXo9yTI6qiBrzB5yPERXzsM5M8LocwawMqAUZYotiEVlgHy4A4JCcH2UiXrGaXuqJ9Kb2bzaKorR9tTvB6vnHpCxPu3z6+Pef/L+GX+Q8WUL4SYYSHxoZOFP3uscaF9h+Rm5QzIXQ78ma0K33RGWNP003cBD6fhwluZRiOxqjP4grQCkN9P5qu9UEagiUEWgikAVgSoCVQSqCHw/RWASQBIzEvP2orI2soksUwbf7SH2h6gFI/ge4SNNZrISW5O5dh/9l5W0EwCJyS5WB0tyzUe9PoNa2NAKZgrCl0DjhWvI2xmKTobk7hvfM43wVl4EH8dNT3vBI4AkCazSQ+hFcLISwx6rQQvEtYhKWwIg2fd0mzcdv7efkoEz7fqm5TdOu/9pY37a87MKkpXyIgMXqscKN/oMzc7OqqQUE6VMVGWZeCwQJFLJMAdf+PwXcPXqVTGcVrBDqymthw7/zUQlpXc21u/j5s1b+MAH3q+AAL0lRiNJPNO/4YnLTxgwQHV1rO/OcQDS8889h8X5BUlwUrrLDyM1yTYJVU0s6bjnf0zyZUmGdJRLcpfJwYhSb1GAIPIFbEpLslmYPOScoTJ7ZkYR3psmam3vU7kRZtOFAyBJRhduvIiSTEYCWZQ+4u9L58iftuLfJoAlWRkuSFJQZb0U1LMMJNtfBEByVNJRkunMI7PSlTZDRYDBzkDaa5D3RLpKrpDSYUWBtTNrRipFWUknAUg8H5OYlPOSZIhU2rvC6qA0mVYIk42lBtDctre3MEqSsbeMZa3NzMxKH7FeNVbaUO/P3tmDDKRJAKlEinZvBzmGkihstch20vndyqAR0GCbqEzZ2xlAYv9R+TqbmGdymWB6fzBEh0wu9j8B6Ni+OWbJDAnon2OAUTpLUXrS3qcAQipLRjlBAkTCjSPDxfMwZwAo+vJw/WOenEwUXsLsbNN4EpExkSmANKTEVwOzjSVhJHVbyg4iQ0nk1IpS5AkpeUlAqtNpIwjD8fiaX5gXFhKTywSUrKzgUf3espS2trfHMnX0ALOeZsLyI1uJ7BzT3tMkIicZWOxhHPMEGMkGsuw52/UeDkCiVKb6yHAOEBBYyImUoyzQa/eQDlLEXgN5mqPVaaPRbGBxZR60Z9zb21Efx7yA31iWhO7q6uqYYmjlQ2Vck2ViZPb29nZVXo/YFUFoPt+Y8cmfImWXO0jiBfh72/DqLgrLYhTvSAII6hHJ/sdjWQBbCwkcLC0vHSgQ0BF6cLY4Mf6Oh/oHLqHsA4NvPChPddq1783uz2R+/HyM/udvPrCLMudS5BihQ+k6J0FCXznOrxJb82RJGVNhrvoCEjFe3XYXXS9G6+ZrUiww05xBGEcIgxoCr4Fed4jNjfuo17kuEfzOcfbcGfE3aXUzjNwI3nyIJy9fhZMU8DtbqDUiZYxduoj09htIRgRodDwPBiNstTJs3L8BWp3Vag2sLs5jdbGODCHmn7yK5ru/iifTEV7cfCfqd1fgpV1kRUfPz4IGSrqyu1JCcsLEb/85x4CD5gOOyZO2MRP2qC9NFJscd4xJ8PLNtueB77FPl9r3RVXWi7Db3kYtytFp7yBNEsw05hD6DdT+0kW8/u2buP0nt/HOs/PGl02BQvZ5zmG2iEbGtEjeBojfcR5FWiDfy5Dt3Tt4+mmL53jB9uDGy8IEmmTiE8Qh88ifnwECVzxNuZjT37RopyhGKm/HfQgQkU0kGxlLlKyb2CYlrQlMeXMB+i/ueyyNARBK5pU56HtJaTuCIuH55bH30eQxLUPZgklHvU/4C2eQtzanAkhHsZdO+/z6uPc/EItDABKf65TGF8PJkvGz78H4WRld0nZpRemj2+mjRIa5+TkpEpJXXAJT9VmgpwBzqzOqAKSHmhCqnaoIVBGoIlBFoIpAFYEqAlUEvocjcBhAklclvV+TpNXkGF+iMwT+CI2ghzCwckpafShSd/qaNa641t25L6vo1CBYGEdwxc8hjpooWTVKOTvxXQJqHzoHt4jQ+/x3LtnxqBv7URjfnnRN0wCqaS94TGQxV8Hq3siPJMmGtERrpy3SSG5dASS77ScsNHlOcOCk7XEDQNPub9r5T9vepz2/9SCiH9jIncG/+oP/Da+9+opUR967ew8/9V/+FC4/cVlktQio2CS9StXF+Ef/0/+Mj370o7jyxBX1qinJ5mFSjvJolLoqQP8Htu/r11/DH33mj/Ff/+zHJOFN9gWTuHfu3MYXvvAF/PiP/7iyC4RRoxXBlPA5CUCabc5JCKN6jKimnjzCUig8OPLC7iIbZSKBRzk7ChF5oYuoXkMYBVrpb5K+mnOlTF0pskRMzAZh9AB5ZQxiSnW1AkMCUHGeMUCSZWKJgbKR2jz8U6Y5Sfrq3DUpFzTJJjiqj/Cy5eye7kfQgdOfeJhkJbyRJ94rw5S+CfRK4HfJ4sjF38RKn03Lf/HY9MSht40FJthm9IlYIoAkOKAehX2JsZfvt1oiKaigI/1xEjTqdczNUXLQVPWTVmHZDMcBSCCIx+RtIffqejn2ulsYJh10em0ko1QOQUCLXjmNRkPk9cQWRkCXtzeAxBAQoBUfLrlUBxH9TLIcW1s7hh2ooCyBTTJ6KI0l4AclFQUYsgCS9iWOU87LBIl4HGXGKfOE0mQEcQhAMHlLUJUgKyW7yE7ipvJwCjBwSBPpqEfzaDbnkAwpfdcS5grB5iTNoOyypvQRtvekrhxZLOopouCNBTkEmDWSdexXvE7KgRE0I0Al12GS+2QriqG9YRxZTydhx0zZhAU0otcX46tuYgqkzcn8Jf3KHOOtAkjKUlHgVsYuAWQBcnhAPW7Wz0Q+i0A548B5iHKZzZmGeE51en2NV1kgvvoE+q/fwrmnnkfR3RBJRrK2hBFqAFHLpNrd1b4hISjY/0MZf+zv7A/C5mUxxqiGRkQmm4PM0TblHMgxqHOFxqMfNpBu3VMmGOekopA2Jfh3cDtYsXHi+uN4qH3wHIp1HMn+mdZ2j+r3Iil2cUFYoYc3gne1WoCt7XtwnBTdXsvIsMbo9UcI/Ai9XoputyNtSHnHvL4I71INw6/dRO3aecy2u8JC6/fpY5cjI6BXurLeUFqVBRLNeozzF84hjkO4bKcyQFhfRW1uTsHHUR9O3kGn2xJAN6wvoEz6iOO6yFkSuOJ45Tjh1u32ceeN29jd3hCgcvHMu/Ce/+x9+MjFL5Behn/jziP45jNwtwlYbCOm9CyBQa6L4rem886485vAPDikTh5jtsDhMDNtbMo25QGF6/xJmx3rx31H5QGVNe15MXppjr3OLhbnQ+xs3kMUxojjBtwywN12juvfegWXz83i7Nrq2E+MhTP0kbLSvOr3qPPFWEaXQE/efwC0mWIheGjoKBhnfYtkzZw/i2JUqA/SBCgknkdkukzIPwcr51AMckRPNtD/yutHhoSAFGXp6HfkULqzu37gew+wmIz/kltffuC7dsfJd4ij3idOI2s36fukhlwT/k+GlXv4Rg9cz2MuIBuf+wifVQsgUWK0HLZM6ZTuYQuG6Gcpq0FeInBDYFhih+82y0uIayFGoz1lStP7CCHKYgjXC5ETFK0k7B7VElAdp4rA928E3pIZ+fdvmKo7ryJQRaCKQBWB76oIHEpIWFtS+VilbSRRJtWAI8R+D5GfIHBZuc1UyCSAZN+C9z1yKCfDjZ9oLtFFGFDGLobn0OOBJsaaEq6/76owkIavPJho+K4K6cTFPuzL3aO632kAB70amAjzaf5L+aYkQ+RF2LrXQqMeIZzxkLv7UmL2usg8qwCk6RJObyLHKklPShb9L//kG+UYmwAAIABJREFUD3BhoYG/8tEfk4Q/EyrtTluSreJvlCQCBjA5RGkoJqI+9cnfxYc//GE8ee2asFkSmo4bg26bkOFPJi6vX7+OP/rMH+Fv/q2/JQlKAk7sH0x8MjlnTYRZBWyh4OFQTcyP8kB6/tnnsDC7LMnQIIqEscZ5Ik1SZMNUKv8pVyd/KKEX+MI0ciP1HWJFvsj0GckiJgQ431gmjao3mQSa+bvK8ynzkZutWFb1TYUz+Rv70+F3T/JAMqqdBwCoCam4w+03OVvKlXlksbCaXJlKBIpYLR05Nexs7aHTagnDyg0cCFZellhdW5VrmpSQO2688/vdbg+9XleT/waiZ7U2+wXb3EqMWeCBxyL7hY3L6n4m/9mO/P3CwrzEjElP/tvOD8cxkJgIF48RA5bR+2hr9z76wza6/bYAk5zXCVZxnbD+Nh6T4/zvbQ4g+YGLkYCz6hfGBHEc1QVg3dyklJsm/YXNlmfKQAopx6rFEZaRs99PHEk2E1IkkNfvDTSBRaDegAIc72QKSXtllCxzUW/WpAJfACgDIKkJFyNPADhALWqiWZvF+v0tyfUxeZzmylwksLWzs6NMAMoJUgYtCMR3ySaBJwFS+3eZKwhUZSpZRxCKcwvvX2X7POPdxGvbZx8JKGZAqJPWKspjEpCSBB2vS8CqTPoJAZJJGdyHAZCYKJSnE1vwYuY+xyGIQFk7H/1eD51eV1g/rELvCUBWSlvu7rUQRjVEcYBo/gKSfg+rT11Evn5X5dBEXk3HqsSpKEBWFgEN9VxTdiMZVZQoJADuuz4CN1Cz9nYfZIGVPhOUlNzjeKH3k4Lf3FdkKuMGOjdeGz9vEYzlmFpaXn5QxnNf13MMAB/XBmOWwyG/lkf1fHHa4wh5jAyQsESns4V2p6Xzqeej1e7jXj9HtrMH5In449SbsQB9/qUM3lcGiJsrCModXQ/pSeSG6Pb6yDN62uTCYJI+3KiLPGR/2JM5U+VWQzTrs8gySvX6yJNddLttmR+5trKoIwoJhnNu43Uqu1DGs8hMlihdB3uFj1dfehXBu4H/7gdbeCWcwZc3L+LM6Gmkb+wi7d1F5PuoRTU+UUshlawT4i3H9tco7ssgms8E2DwZQBJ5WLOvOcq4SXT3aSDvyQiABb6Pa2cyognQcRyEURP3tlsgq3226aHb3kGz0QRxsts37+DOnTdw4cJ5PHHpEqIgQGpA3ai5hNqlFYxu3hyD3KxAsMw+ntvykCevgyAPkgd9PQ98h55Fh5hCFuThJBo/9QRGr60/8J0j75e+dI1lhM+GGHzu9pFf4XjLe10Bn8Yg1OFvEgyRm1LAhgwk+iCVua4VZXaQ2TRZJGbfJw4Xjk0rJDvqYkU6z8bGADS8ZrKx0s27ei1HdB8LIAnzae/+iVPAtO437f3EHnwMvE2czc75oHJCPlLQyPzeAkjCHKfVXFoidiIUgxLbWztYvrCGgh50Wc+sHbqv1pCQFV55IJ12bq/2ryJQRUAWZzV0rLYqAlUEqghUEagi8L0SAfvIzdp981ajklAmo+j6Kk2kcnX0yxkh9IZoBAMEPqXs1Ajbeik9UBEoSSf7Iit2uwIYUZ4nokFuWJOqTHlu5wuNmNlWa+2j6l9TX9AkoZfCFxknR95pAyfEKF5AcW8d8bwrABKTcZL0NnJe43ae8G846ppP+wL5uPc/bZynxXfa9YvMlxNiY/02/vf/45/j7/y3v6jsH1P9z+pIJnm//tJL+MM//EORP7t//z7+xn/xN3Dt2pP45O98SjxOur0ebt26hf/4r/5VvPDCC8Io+rN//++xsLCAdquFX/ylX8Qrr7yKT3/601LVTv8Oynf9V3/zp3D/3j357k/95E/iz//8z/HlL38ZURzjRz78YTzxxOUHAKR2u4uvv/RVPP/Mu7E4swyQcUMwAo4k45kgFnaDBwGWxN+InlpMupeFMDmEZYRcDYzpL2LmEAI+NqkqLCIbQJMMGyuFmZSSnb+UI6JAtdBfDNJiPz/up7KfmMVUZoDiU2a+IzNPqDT7G6XrDmxeIaADJcWsPJgk5UsXg+4I6zc3ENZCkYIk84rXv3ZmVb1a+J+paD+uHyZpik67LQnSfZksCFuFbB9u4gFjdP5lHnUc8bXiH92PLKJc2oXt2myoz4T9w32OBZAkeapzvOuXSNI+7m3exijpYpQNEVDyjUyaohAQdKbZlAStMkCszNvb1QOJjCogEyae3oe0JSuQ8wK7O7smUax9lJ1jbnbWSM6xbxomiRrmjCUPCaqlbNeyFICC/ULZSqXKTDocJwT06AWmwM3cAn2M1OOFbB32EyG+8NhFKfNzmbtYmFvBznYbZSaCbcgNqFOvN9ButwybRmX1CB7FcW3MfpqUqxrPW4btwuvn2O0Q7BE/sUKASQLWvGdhmMm10v+I13dUSvfBXsz76ff6GA4H0k9tLDgH0cNLfdt0e6sAkshT5qobSY8ZlXJUUocpPIcXOEjSEVqtlkqipZnKQfr0pKqj0ybLJZT7jGfpTZZgeWlBKtH1uaaEI15zuUjd8SCUwRPAgu1qAKS55qww7zJkMhfwv6SfodNqixRd7nC247zuKZAlNnUl4jCW8wyTEtubd+XaeVwrN6hyehojZUXugwsyp01bYE67wD3C/ScT9+aBT9agIPQxTLpSkLS7syljoywcvH79BvzzF3C1MYv5hRllIaVDIF5GcCFC9vodlCKZShaNthMJNWwnykxyWucYYV8OfY7pZAz4+z59wlSejn2FIGQtJnBkpDdFQq9AEFD+kQw+BYV1nnWlr9ITieBttHYJyd4IW0tb+A/if4mvlBFa2V/GOTwFdydD1r3LkYqQgGQJYbWJFKnjylzC9rX+RVYukv9WD9GTn4VtUYGVl1TJaJ1rtADDmIwe044E5U6zRZGCrEoaCvEGPYYAzDRYvDCQeYuFK3duv4FLFy/i8pVLcq81X8/LNvOjWdTet4Te52/Ju4IAX2bBtizHfRzDzBZejOjqGpKX92URRSJOcJl9ACZ6xxMYvXpnH6wxXkb2ewKwTsriTYI7JjDjfivvKHUEZ+eR3DoaQJr0HDsWQJoIuBAnXQ/hxbPItlMpGMgH9DB8cCNw4zgBitEu+Hdkg/G70sMoHYg8ngWxTH6TMaQflGVOHTe98F0tWF1Ceu9kufHJ/Y8CuaY9P5tOosE4lIMlgMQCOFfWIgXjtZ+YvzsF0pLgtLJB/dyDNwqws7uHxfNrSMsuaAnI3K6oY3AtEklhB1mSVwyk00wM1b5VBKoIVBGoIlBFoIpAFYEqAt+DERCgyDybHwcg0QPEFEKyUrTACIE3QjPoIwoz8UcCZafM/vLSbpK3+kPNujXRweQHZbEKSUQ1YvVCEgbS4cSs8QvYN6ufiL/RXf8LaZEHKAeP4Kx/gdc/7QWNL0yUUmFluBirw4db+HBXz2Jwu4ta3EbupnCNh4ykI8zLvYTGvOwrA8S2/f7r/gMJrkPtPO36pubHJOGgAORkkc+4X08rwD1lc2qex9z8fmj0eiROhxI4h+6fvhpuuIBXv/1lfOYzn8HHPvYzsu8nP/VJSTI+99xz+OAHP4hPfOIT+Pmf/3msnTmDV15+Gf/63/xrfPzn/hv8zic/hXc8+Q786Ed+FPfu3cNv//Zv4zd+4zcEICKjgcm4f/AP/gF++qd/WuSp/uD/+gP8wi/8AuqNOv7p//lPcf78WaysLMu5f+7jH8c/+u3fxg//8A/jmWeekbtJhgNJXCbDkSaKigI9t45vvPRNvOv8MuKzl+GthXDuFQi7e1I1T4aGE/la+ZmnyPmiL4w1NYyXthHfe1aHFgogUSrGMC6YuKb0niTwQvWEsllm25zKfnPgW4BHAG4tmZWfTKRphnXM2rHsncmfyq1kwo1fJuihbC0Lrogk2OTUM9F+chxXGUji8iRszVy8oMjY8kof1795A7Uohldz4UUqs7d6dk3ANZFFEx+4g0pGk12WwCCT37w6Agwq6UOmzzwoLTaW2DKgF6vnpXLb87C7s6OSZoapRUYMxyM9irgvM3UimXUCgOQzYSVJJiZYcvQGLdy5dwN5MZRkLJkCvK7hMMHc7AziWt0ogpGxoewobb+jB+JkkT3bv93ugKCZsKqMxN7cvII2chgzYbC/EJDY98N6mIGsNcfW60qBMB3Lw1Ei40WJIuqDxH5BXzLbP6RXG4lW7quSS6H0g+FgJPKLW5tb2i80mysAAn9aNk5O7wanxOLSsibBpT8TBvVkXmYClv2LbCKxBitCBH4NnTaTs6GRbqPsXihjXplD2qZLS0siS7cPMOrnVrrOxpNgCCXYCKxQ9ktZY6UkyCljyntmG5MVqXGwUlD74M9x0WdsuR/7MK+Dx2ZbEiAXtpoAz7o9DIBUpGSIuSgJRJuNy6sWPJTInVRiTp85aQvxhHPQ7rZkUqn5TYySDEmSYea5a8Ct+7hw6eIY7CaQQ+Yk2WciOQYo00s8zVwUlPhkwnx2DvVaDSnlEHn+3MMw8ZH29rC8soTMyZCXKbxQ+62MuUJ9lVSyyxEgnxvBOrYJY0OfM9toFlSYBN0eWF85j9LP4xDr4mFGx6Pep/bMZSS3BvtSXQ4ZQ8ZrzwOGo56wYsmavHPnrgAP73z2/VhbbnCmRKuzK95jBODSLEFkJAND35O1hKyt3CIPJpVMZihlTBlTgj1pOhAQnWzVYX+EZp0suBx5SnavjjVZmciq9EIUxqMKhS8gI4/BNZV+YwSapXCATBgAzWcuoHHu0/h319/A6FvvQK1Vx8riEuaTERq1UNo9E3BH8WiObQtEsk0t+9bOL+wTnLNP2th/xg6VE4zdNwssKqg85l4cOBU/lXXihI0AEu+H9zZKSuy2BhgmCZbm6ijyBK9ffxVbG5s4d+4cLl26IO8KnF+pPEDfxjxnUZqD4C8tIflsF65DSdQSWaHj2m6H4Wo+8/nLa8g2lCnDjV5bXFcnZePCSxeRbSZwI1eBIiPRJl5ILFYjJZEzQTAD16ujGG2p8dbERhAqvTNAMVjXqpijisknPrfAEa9H9hGgTJlQ8jvjgSRzgFkWvdoqnNhV9lKiEqKHN7e+Kh8VBJgIlhUpH7D0+H78AHNJPmfhwREgpP1cn1/37+kwCHccA4lAljCmpswzjwxAOiLmWvSifVcBJLlj/ZeZ/9MikSImAnPlsEBU1rDXHmD23HnkyX1lhRI4KjmvGIlVl1RxVADSiSO/+mUVgSoCVQSqCFQRqCJQRaCKwPd5BJgU4ouTeaMZJ8XVzFjxHyYmmdign8AQoTtEI5SyXjCFys21VdOamjOSAEyS2npek+xnArjwsNBcFNCC72xMCoqMWpbIiyVf+tXLxCQ55f1A/QjGJfOHgae32IoqgEMU4pgdJXNrXkjoBSIVx2oGYf0kmOhRTwk9iPWp4QuwZQ4wGkxwMMbywuJQlkg9MPhvJoJFQkz2Vwki61lhpU1sBblWvmulqVb7H79NA2AkHy3AHpNhZIcAfhnCrZ/DXrcFj8nFiKykvlTylmSVUBKrP5Rqen3pKkUyxhwJfqDXLslLqehnooR9Syv9pCpWKi9ZzU7AIRzLcDHhrUnyUhgUeu9MzutPJiPjOBJJLsqgSbzCZZVC69FHwZHjsbqYP8l2EQ8XgmOeK9cpv6c3jFTVqwyVAA6sZBQJJD2fbT9b+a1l4ypnJedlfxcmiSZF1PFbmSXWN0oSxpbZkrOyn6wWslWYynSQJjni+hzu3rmO3/v9f4xf/bVfkXu8cfM6vviFL2J1ZRn/0Uc/il/95V/Gb/7mb0q1PcGBX/vVX8Ovf+IT+NTvfgof+chHhI3E7e/+3b+D3/qtv4cvfemLwiZaXl7GrVu38RM/8RMSo3/7bz+Nn/mZnxHg4k//9E8F+Lj25DVhJn3sYx/Dndt38I9/7/fwzNPP4sd+9EfRrDWQJQkGvb4wFJiIzc4u4eXXX8UVr45LH/kg0sUWos0F4A1Nlki/ZHW+AMvjGeXoTmqpArb32OnHfHtCwe7I/cfyP+Y8xzGNjvtcTzuBfu5Tcd7UTCKsI+k7rCI3WLgkw0sgAfbW9zDo9pnexMLKAoZlgrXza0jykUyqTuGKfCRZHbxGqWzPUknks4+yL7DDsVLWzjdkhRKoIYtjmjDC5uamJKhVikuTlIxpGAaoNxriQyObTIE2SvbW1aOOMR6xD4x6GI462Ni5C7hMrPN6C0ky1msNYRLIELCypVPmJp5FpKAm5tKO+Jmwol3nFcpINZp1Gav2u5NzrJVwOq6xtre3x8lja9IufdMwgnQ/HdDKmFLAg3MPE8UEVsiS4NzAa2DFPsEcdlOuUfQXmzzG+DpMP+L8sru3J3EXaUjTv7kWsL9wrZufn5O5VHxxDMPHMgjsmsJ5klXRrkOfBg/DQY44qFHZS7wEmcjVvkIPM845LlZWl+Xaj90ot8ZGBAS021hflzmZ3j+WhbeyoknLh914fh5ze2tLI2wAA8aB3k3zCwsYDZmMJ/uDrAWugypzRzBR1hxDOxQAz4BO1ivI6OKOpYv2W1OvWOZmM1932x0B2bgRxCLI24yb0sfXNzdQv3oF4e4eVs+cQUZ+ZMFr1+IXAuMcQzwGxyafcwg8eL4rDMvGzKyu+/yPY7oI0OmUCP1U/I+cyEEpfmlGDtis/2SbWsk2Sv1R2pDzu168PlMsr6zIP+V5oeA5RQvzgMTXZPscJff0sO132v0m5RODs+eRbfeRD3fMYW1RkbJy6OvHfsHnhs9+9nMCJr3v/e+TeWY47GGUDQR147rCPsLWpRQa5+8x42aclDesTDILZRHiPDPBbpHeuO8BZ54k9m/XFPnQzUoBXZ0zBEyXR0ICxQFQ0PsqkqfU2vIlDNYK9GZfh7O+hm//yf+HtMgxP8px+dJ5Ydu2en2Rbow9H6PBUH3lxs83Oj54bxasZSGFMk/JjNDJQ2dpfRYVaT16iXqezE/cVF6yEBabepftPy/afqRMJ2U3SwKeDDkWiIDPbfQm5DXQ91Q98Oy5OS8TrJY5ggBTPRYfNkofj+ifSYm+HOh29rC1tYGN9XtYXVvBtWtXZF7iUCZwxnHDMSXec0WO+nuvYvC1m/v1Ngak3l/gKHsboyz6WhByxDpNphDl4CxoY/2LyBoSYKm3JeCPMIpGO0BofI7YwuEi3HqsINOhY4v3UXuIYrQNL1pAdG0Wg29el6+54RKKtAW3sYzoHU0MvnJjvP558Zr8TmIezAk45c2tCkgE8VxSDzUvmEFByTsvRjGWlDuCOUaFBsbLfMcJmkA6GINIMq8tnEG2uy8rJ/5ApT6bTwJTBwCkg5PHAYBs8v3Ba66h6G8BZI9R1vaQ1N5Rc8W0ArHTzi9Wxs7WcSmAdLBgRaUQfZmX3cTFXquD2bU1KYZEOUTwxAVkG+l+vzEXVXkgnbZ1qv2rCFQRqCJQRaCKQBWBKgJVBL4HI2CRE+sachyAxAxjDtejjn8C108RugM0gxQuEopR6YuSraafkDwj6DMJINn3M77YN6ImQsomOHwJ1xd1ERQp1GCY+vPy0mRTDgcAJCYATtkkhulkRbQmjyYviEzm8EJZ3Up0xfi5yIu6vJiocTo3Jj7Fb0YkThQQsgwAvpAzMSLJXH6PL7pS6ciKYb5EK3WLkjx8XeeLOzcm7Ql8MJHKnyIBZBIEkxrxx0XhzQFIknaU+8tpAo4QRdpEt5PBm/UQew48pyVAGq9OEqFMkMu15GJObgEf+kCIVwZl177xEt71zndqYoJVp75W+KtMFNtawRAmDVmhfv366/iBH3gfXnzxy7hy5aokWsiUsQlGAdQkycjEbaBSaFJ5uqT9INtDOkpQr9fw7z7zGfyVj34UQyZpRBJIX6JrcTROwUh7Gi8dYcDY6n8j/2LZCVJ1D61QZHuOfQcIgIkEDbPmhGLkzVX+n9Iaun8hyRImXjKplveNzwXbmuBhCNfRqvx/+D/+Q/zQh38Yzz3/vPSdP/qjz0ji5kd/5Efw6//9r+OXfukXsbCwiOs3ruP/+b//FT7+8Y/jk7/7Sbz3B96LD7z/A3j5lZfxL/7wX+CX/vbfxv/w9/8+fvKnfhJrq2v4rb/3W/jrf+2vSz/75//sn+GXf+VX5Cp/53/9JJ595lnMzc/jj//4j/GzP/ez0hbsp7//e7+PZ9/1Lly5dFmTUaNEfjJrkvizeO3G63jnE0toXroCZ8UH7o0QoCf3rkDc/rg4aYROSzBM67/T9j/l7DB1d/YLTV4qoCzeFsIsKlGmJVobu0gHCUbsl7N1BM0AtdkaqM3P73tEZNl3C469QuQL6WtDgIHJc5lTDbDELxL8rBNQES8sBvtkAJnSYaxiF9YDK7spQ8Z+K4zDXKrA2fd4PHphKcDEhGNhGIkuBoO+SCQKg8LPsdPeROkkkvxk4p/ADEEkBdJVPkmZKip/etLG61EvJo2jMFVyJtZ0Px6D84D6A5kiBPPTnu+k4xNAsvspg0uvl3Hk3wlsWzCC8wqBIyZv7T3I/M128jy9zyjS+ySLSOb4SWhy4koOAUj8jbJt9j2HhL1ZFJid4/1NAkg6duw1aBw4T7I/MOnqYzjM4JRMioXwTB+wXDs2dRRHMlcomHd8G4iEWBCg1+uLRJgA8ZkmkzlHPwoAiW1IcITn4BxLdhk/47nITCB4ZRdRnpv9kOtcu91WVpVhbzEG9BNi8tqCLGOPrWM6gRDnjO8S74nHlLbLMpnT3cxBOkoFtG3Ozovk3crqCrKSQC6fc3QdFu+mJEW305UiBD6nKDgGNGebCKNYk/F8PsgcRFmE1l4bUTMGQiaaIQCSMiI5PozkJUEJ4zfFogjGieNeyZO6xlJyslav6/xrJOwswGcBmjcjlzV1MnvMXzg4FWif9AUIcmV+Ydszsc02/9JXv45rV85h7cwySidDq72LMPRQa9QFdBUwh2xPAXAn5gUjDajnKhFQIlD6jzJ/dE3ep35YBqa99TGQZJ4LlXypQIvGn+OJ82cI340xO7MsRSCjZITMn4NzIcLu5T9HoxGjdvu9uP3iPdz47DcReDkasw14QSDPM8NuX9i9BIKefvppLC1xrGrf4NxEny1KgnIuYn8vnAhZ4Qvwwd9LnyZ4H2q/4/fWNzbMNQIbm5syhgmCa6x0/rfjjmPe80OsPvUM5soUtboyWwWakmdRB0EQSZswzgTNsyzRZz/jZcZ1itdbrzeFgUqwi9fCMXbzxk3xU7tw8RyuXr2sxWfii+fIMcKARROegF8EUuofuojB5+8aAInGjHxOY7itHJ0Dt7aKYmjAkUmQZ5IVNPH32rNXUMx3UVz//9l7EyDL0rM68Nz93vde7kvtW+9Sl9ZuSaDFgI0WY2PwBIYIGzFsDrMJBJKMsbFNMDbhiJkAjIBBxgt2jIeZ8UxMwNhaWhI0S6Ndgl7Ue3d1VXdVZVZW7m+768T5vv9/72VWZr3sqm4Q7nul6tze3b7733/5znfOiZBdfF7ZR/E8qnQD/uwsil4hbCV5qxwf0ZmjSJ+hNJ2RwJUL0P7dtotw4QiC0xE6X3hG/hq/+gwqz0H2fA/OG1ZRPNBEmSpAav2QWGBHWbiyvQInmEKVbUi/rMAmwSUFkLR1mk28e2K4PllRqwbTGimkAxAdOY6MrMURhlF0ywn0n7kwYB6FR48Js4kMnP5zz1/zhrtkLl2HRTT6ziZ3n0bv8csvSmb8huZn+7G89uqfdjGbVWpSiybYNt1K5XVl7C1dIFWfv6nZKThT8yjby4jPnkb2Qm+nlCGf/A//3G/f7PLyZe5S68PXEagjUEegjkAdgToCdQTqCNQR+IuKgAWSdgNIJhFsjH/hZHA9BZI8MpD8HjxWcrmmwtMQhGQCb7XMpSDMLPLFCH6Y9PThiYxd5E8aLw0mrqQ2VKTuaEgurA6zUHjJJ/QWQJIknNVgMws5k+BjwotSFyrXlGjVZMWqdIJBhp5lkozDBCw9RzRRZmV/RJLID+Se0lS9Nrq9VL7nYr8oM0lUeQETjUwymSRl4CEK/WGCV8y7NcHsMQ12naCMS8CbAnQxG9dr0CrqslchjaYlSdYEq0s34EY+SrfCP/knP4tf+Pl/IYnHTtrDz/7Tf4If+ZEfxR233yFMng984IP4hX/5L/Ef/+N/wHd913eJBBITHFHM6nloda2rTCGCKPz+maefxSfu+zje976fwK//2q/im7/5nbjttltNMlPjpgk7leTgzzkrxJnYcSASa0zwMuFLAOknfvzH8Uu/9MuS7NBkuCaq+TMTNZI4jchEYtW/Vv7aan/JMMlj1epg+Sptg+twPRbbIxMhjJcCTBaA0oWrgHxVJckfYZOZpCyvm8lRJiEFAKSkSbolsjrnzp3DfffdJ4nHufkFXF5ewjvf/W7ce+8b8KUvfwmf/uSnxNMo62X41m/5Vpy65Rb8xq//hkgssQ1sbG3gPe9+jySkPvrRj+L8hQtS5cvE0v/wt/+2JIU++t/+m1T9b29tiUfK93/f9+Lxxx/H799/P37gB34A/9t//s/CmqPvznv/3t/Fwvy83Eva64mEE4Gwze0tPProo3j12bNoTTQkJuIFQamQVyCApD4NQqmT95E/sfKc/kZbq5sCJG1vbEs7nZhvIaWXHBOfbB8EyCXpWQ68UbSpqRmEZ8BoxpWsIbKOQoKgov12rULi7tGDSTsmZDudrnoZCRbOBIu+f7qZ9jpyQMu6q9gHS+U4JQFZPFBis72KAj0UFcHalvQDfBdUwk/fL9cj4B2iJGvgOtsoW5P9z9ramrzDcgwDcrH/4H3btmWZSAcBkFaE+aKbfb8t44m/U78j7X9FPG4EzJJ+QxiRvryfbN9ana8gCMHzfRNkgwSnJqzE04a+UwaoVqks9i8OJiabg+KCUZ+rIRCrDAMC3lXlSfK6183R72RohC0Enkk0k5kifQslDqfEI8ueZ/9HoHFmnJT9SVBN/bYI3CVJ46YmJGx2BUfzAAAgAElEQVRrFkjkOSxYwn6Q7ZHPlgUIQvS1TF4jS0nWEmNtpTP5bGam6RWlbCULqFzvAgmCjQKPBHLJ8iHjJfR8BFWAzbUNOL6LpNUAwibmZ2MiRuKJwXavll4VOt0OOtv0HeFzI3ssl4qZhYUFqSHgdZGVhsxB0IuxtdVGOBOiDCldaBiEIpPJzTCQzTtpQdt2u41uT5PmkqiXOYcrUna8ltExTI4ipjEe/KnFaxKgN/XgXqKdrwWQd1K9BT+Cg63ttjK4/ADPv3ABjz35DN7yprOIGgHW11cRJZSg0/GWW5bpPFHxPWXI2G5YgFTz/inrT8pMDHhkPmfZPJbtZcCT4dUp08iCIvLemn6aQKbvRfCcCEnQkj6E0oXuiSPozWzh0MIDuLcR4DG3gcuX7sHmV1P82f2fwdrVK9KmmkmC6daEMPBeeOGigE/33PMm8dDK0lT6Avp2ra+vyT+2hyycQjXtovfkeQR+hKTRRBInwpJLkhhLS5dVNtX3BXxqkuUUR4iiWPp5fk+5Oxnbt7awsbmJbr/A5BtPIn10HVWxKXOFpJlgojUpgCWLXQjwdCijVxU4cvSwFLvQs9EpyXbUd1bilJVwONdxXTz+5JO4enUNjVYLJ0+eEg81z2Nfmg76ccaLTCYhCPohordMov+Z1QHbUJn1fG4F3PiwsEOEgVTpeVk44TXnUWxfFum6+GwDnS88u6PVNu+9FWlzGd6lWfSeeE7k48ITM8gu9RGdSZCtpMhWV1UKrioQnj6B9JwBkOyYYSQRRWbWj5G88TCKqwX6z5yXT4S3nIQ356P/aAfRqxrIl3KkFy7q8U6eQHZpHRXZRcEEvGYLTuAgu6Kye44X7WLxGGlLwaxcUNbOPxoJICS3rDtpW65yBajWea7hbXMfeijZeXKweFSYb8VmvkPaz0re7QCQ9gBu7PpBfJpOHkV6niDfwT1qd4yPBwWGDvo5icfOxc81ABIo/apyoLsBJDQmUaXr8GYOq3SgAfFsNGsA6SUaBOrD1BGoI1BHoI5AHYE6AnUE6gj89xiBPQAkWbWIOMCwEo+V8wIWkUXTQ+J14Xs0BCfDQz2VdNGhnhFc2usc3070CQaNrHkKIPJiNBuz8N1IkptcO1LmQgAYWUwMAaTRI70kT2EEQFK5vF2LEgM28DKCICb/RuQ6qJ/O+1PJIK3K5L5MiLAyk94IkmWi5wNNXLnmMrJlyV23oHQLPPv7f4bIZ1V8KMk6KWAWuakM3R4Tr0zMawJJpHJ8+rMwYaRJWll8W8+pfYIxFkAiwYvyW5QeIUOhIqPMRdWv4L3qGOIqwvaTW/DcNRReKQmJ3/qt/4B73nAPXn333fjqo1/F//5//ja+4a98I975znfi3DPn8LGPfQzv+7EfE7CBIBcZDPTSYGJHZJZMIkx9ZhjPFM8++xw++clP4Ed++EfxGx/5X/Gud74bt95+q1wbpWwINAVRYNqjVmKTVUQWEo2YmWhnsk0kflwPP/n+9+OXfvmXUaQEjlhVnxHikQSFyOvFAbIegU995sNl6M4FqfqaKEAj/haOVtByk4RryESoyglJ8lxkcpR9IawK0y7kpTBm6FYuj2dlwoxeAUzeqJxJRPQBubCTfPUJkuvLpeqdgBYl5ZhAI3YpnkMGOLMJZzJOrJyNTTgyIWMT8kyE8zMi6SNtLFIwMlTJSPoPOIb9YqW2+NxEWowska1NPPLwI7j7NWelOp73+IoFkEQOzbIK6FyjzzGrKE2VYevqhsjtdDYoidbDxOwkNSIBJnWqAoGryXPtPfS/Sj8ZpJnlucVJhChJ5HkTuKDJvPSvJqG6f1+oAAGZNUxOK6AgaIr62vT7xhRHJdwGnkKmkl8ALnZjAq6QJdXHyvplBCGQtOgJEg/8otj+RgEkP55G3r163W6aCU2+TxYMIthir5HXzXZHMGQ3gMSDWr+n652AgNQogDAKHik4MbK3AX1Hk948h0jXxfEAPLLsD8tQ3BPBN8+PfQ8r8sV/SsYHMhYVFGHfkiSRAN56L8r64bb7uSo4R2kqPrcIaT/H5noHU40pxGFTJAbZ+uzGmAlYPUjEmr/s8t/je0/mFeNk+wwBuxxHgGYyX29mE3lQ86xWrl5Ft9NRsNEwTzkuEOiyQOKAveZ5oPyi9tfK+mTifnZ2Rvtf07furz2rV63tSosEGD/Gl/fay4D40AKi2QSbF9aAy8vwowBuMovZGRcFZeuiEP1edyAnu73dFkYHn6GV4mOxx8I8ZazUh4OFJm7uoViFeMHECzGKIFODdvb/wi5ScFhZTPbalL3M45OFJFJMbggP6glDlqhIJxoAWNkqyoziNpDlupmH9TLsq++SkYi0U0yTVZbZE4E4Mv/6yhBmDB57/Ku4unoFd77qdvi+g6zoCaOOLEkWYmQ5AWofSRwiTTvCjFcQXos2zCTOMPiGEpND7y+dz7KvIzNa31/jJTOIgWHjUPpWYmyYoiKFRwCJ/kcB+t0cE40p8TvzX3Ucy5NfxjvmlnA8AzYiF5/cXERw8XZsP9RBd2MZk61YniPntZz3kOX2xS98STzteFUEOLMslWINfbT0AQwxu3gGc6eOIFu+hPX1LayvbRomFucBlHuOxGNoceGQ4AtSeEW5ZAJfZOxJn6/jCscPHbMcFHMT2HzqAjpb6zKur29uCGjuyP7SspSBnOVoTTRx6uRxTN5yG9CuEJdb0uIDPxRJYfbRTzz1JJ5/4QUcOnIMCwuHpMCA7xD3pWcV57gMeRjQS6oL+ldRii1YmERKlhAZubJxvmRYuq1DKLaWzWTXgxstCOgT3TqF7KKCrd5rekj/pLuDTROdPiENLF/uC3jCn73pAL1H1+FNxig2e/CPtdA/v6xMJ/oKjTCebMgE6GfhmJ8gft0Eul9R0EmYOwIMTaDsFyh7VxHffhxVWsJtesiXU7gT3gAA4vndwyW6n31Bb1Em/CprvXPTIhTKz/lzDaSX7Oc9pTIKuMyCB64BjHQ05e34zFiw4ScDuToCRfL5vAdK0Fl/KCt158VGzs/4iO7WxLXrB5GvS9v7+jPt13XcEIC0+2DXA5R2AUiuP4ky3zQtiPPrKRT9jT0BpNLTvrcSr8VrQbEaQHoZBoT6kHUE6gjUEagjUEegjkAdgToCf8kjYCfguzXFB7/X6s0BO0MMxXWB56KP0OMisIswSOE6BFaGxrCSNBnk43cDSOZnmsjDQzOZRRI1URUqGUEASSrNR9hKuoddbO2Uc7jhpyAAkkrhaQJoJ4DAikvVvmdFsvmnilMq9cQUfEWvg0C+31zflAR8I2oK4LC5sSGyO42kITItXPhN3nsH0rSP9KHzmJ1qSQJPqrTFH0mBIv5dF5l6PZLykAyIMl6sffluCZ/d/gfjAKRQ1S2YHZaT5ATGeK4M8F+3gDS5hBZOY+NPXoAXOQg8H3/0x3+M5aUr+I7v+A78l//7v+D48WP47Gc/jw984AP4nd/5XUn4vv3t78CHPvgh/NIv/yI+/elPC8uFyaHLly/hm/7qN+Ltb307vvDFL+KT931K5Fs6nR6ajQQ/9MM/jH/zbz6CyYkpXL26grW1dfyd7/wO3HnnXfjd3/0dfPGLX8bhQ4vY2NjET/zkT0jS7zd/8zel3TFR8ba3vg33vPFe/PSHPoRf/MVfwuce+Cw++8Bn8D3vfS8iytkUpSQv2lvbAgCJ5KBhfQVhoOwvel7R28hR02sBRgVs8dQrqVBJO0nA04SEuo3Go8YumEXCTsylydajr4gyTfisbUKNcnEMO5kl4u0UxUh7fI/oBRbK+Yp+IUn+ftaXYyXNSBgoGRMHhgmhjA+t/uVmk5I2IcnEq02eWTkP8ZQxSWwLdomfFa+Z7XDkNeD10/eDiWW+H+sbG3jwwQfxmrNnMUuZrFcwgCRqN9LpDX3N+D2T3nxG66urYrSe9yp0t9vSZiamp5B5qfQT7DfEz0QzoMP3fCBVBQEYmJyTZIft6GzbEg+L/TeCTGznbAPcCObyWVpmnmWHKIhqKE0W6GTflql3mEjqIRPgqF+0EcaO5KuEDWLk5yyAJP0VAaqggSJTz5n9NvmcrWIfYSBZmUheH5lyBHBGgSAe7yAMpFVWmBtW3Og12GP5vkrjDTyRLFPWfOW5CVgIiDzinaQgsfqiXA9AYp/S7XQFFOB7yecgDEgCy5Svm5wQZqaOrwr28SslEG1cFfQyuCIr0wm6ZwU2VrcQegmSuCnJbO7DvqPZbAgDwXo67ShR3wUg8XwbG+sCMJIJxP7JShxSAu9mN163gD+eJ+ARAUKeR8ctZXFOTk4JIKMg+nAEHmUgCbDkursYSDvH6r2ulcclGCZSYAakr+I5dE6vojvzEJLSR+fJ0wge7QvDrhLZvlnkcs1Kobb96ObWlhxHZGTlGRWYmZ4SEJ3TEgE+2Z+XETqXetKXxodCedctjMJ9bSEJfyl9r/F+YnsiEEjmEiXLKj9WhoXrSuEG5xHy3rIAw8hDDuZlN/ugXqb9x10fASTGtJ+q7BTD88UvfQHNVoLZ+SnEiSdMY0o8stiCbJ84bMhXz3ewtrYkANJo3zCc84y2D32HhtfDOS37XYXvRwucdL413Femuy6LgFTOTZmKPgIEKFIXrcakFHF0Jlrove5R3NVaw5kgwEpW4A/OLSK4ehhbj3Sw2KJnUiYATRwlcsrMCXHx/BN45plnRa6ZQFSDLNMoxNGjh9EiK24wBzSFXP4k3KglbYNAU6e9LQAUD0igR6SSK845DBDtU1Zty3hmBvDiOVR9svuIr+h7KCCtYBqULO0K6M3nkhVUHKB3ZIWlpStSyOO1Dqs3V6PCnbfdibIkQz0XxvPS0hJmZmdx5x13ge8L2zr7ooxSeGzvlHKmB2XRx2SrCd9R3zfQp0dUAEa8WAkgcaYl3kdDJisZSW7kwZv2ac6J9NwqojOzAiaV3Y0BiDQKqpKlFL3Olzld77PL0tbI2gvuClQ6zwAIg/WKGVcdIwHqeAm8CcaYSsmX9JqK3kDczv4cHD2O4FiAys1RLgHegj9gRglT6jUxOp9/bvi27dGFEaCUMYvyAG4wBG0MqEcgi6x13cz6IGwhOjWLfCVF2emj7K8NzjHKRsqWlf1EcIqfcY0P1H4SmPZdIuBUbBDQPzj7yL7PL1PXoofdBSB58WEURuZQJOyuw0CqBCOl6Wu0p4xfDSC9rE+uPngdgToCdQTqCNQRqCNQR6COwH93EbDm8iYhaBfftqrUqTL4bg9x0EMcteG5lOWqBJCQpe4OAMkudpRNNEgTydrdQRQ0kSQT8MUk3NoWq5RTfPtJ9J56QRaZ1ufBehaNTyGNeSq7iFejn5aUHitOKTmXVSIFlZUqMUIpCSbxyBxaXl5GHDdMgsLD3NycVNYyn0SgQxKPZHh4WkUeTR9BIwyQd5YQiHk9E4fOwDzeJgwl4SXVhqyUZXKflbYWRGIC5FoJq9EqQ4n4mADx/GrFxOpGJr6VSebRR+MNh3Fk+nPYnpjB8kfPoCrWRJJtfWMb/+7f/iY+9KGfxv/08z+Pf/5z/xw/8zP/CP/0n/0z/Nvf/Hf4tr/9bTh29Bh+6id/Cr/y4V/Bpz71KaxeXcV3ftd34umnnsQn7rsPP/QP/gH+4T/8h/jABz6EI0eO4IE/fgAPPfwwfuiH/gE+/Csfxtve9jYx0L7vvk9KAo2ybL/1W7+Fn/7pnxaA7VOf+rQkww8dOYyl5SX8jb/xN3Hh/HP42H/7OH7wB34A7/+J9+P7v+/78Ye//wd473e/F0nEJATBn0KM4yUJRCkal+ykXJIlrAYWWSpiaQSWfAdxI4E3dQj52iVJK6X9FP0uq/1dAX6kSpaSi5YlZiRG1F1JE1OU2mGbZmUx8xKNJKb5g1Y9sh11CRY6ci0OEwZZgfb2NlKWyVeVSsM5FZoTLZTCAilQiB+ZSvLpczaJBLLcxPeD0nmU+aO8TGcgD2WT1AMpKU8TRjwWWUT9VP2levTeksS1Mq4oo6NV0S7W1tcFQHrd616HydbEKxdAMsk3rXpXo3M1O2fFr7Ljrq6tanvLgV4nRX+ri7mFWfSdDLmTqzycgAnKKNTnpv4w/ErghM9GgYVhntNg+Lv9vq/p7JTVYlgvRhqOz5RV/5QmEjlJkzg0Ko3mGKaa3yChvIZGK0bS8LC2tSIIMz3kbf8yZOWMtkX1NRq3jQJQ1gPJ+iBR1ongmZWisgwiAU2NZN71js/Y8l7l/SaLzvgrWZagMhHITTSpOJHR8kVeSX1C1I9HwFqRwmQfrOeW/nyPymV9TmZgEUm5XIoH1PuHUnTq3cZk3PT0NPxgWHVvQTHK1VnGoAJsCkFoQQUl9ID2dlcYlmHQQBJNitwUWYtTk1MqDzo+9DLuWNlA2y543/w3MTE57tGN/bsF2dQzqsD62rr0T2QXc6Pf0eQEZex8GVu4Mc7skwlUM2bc5Lm7rpHDUllQjc8eZvMjV6UsYfa9ClDwmUW3n8KJO/8Ai3mKZzcKfOmRo2g9Ow2U68irHPOH5uVc1jePz4z9YafdGbDjrHTtocXDqnbneuKjxAS5V3joXu4hjEOEcx56DgFbfRj8O49NVuKAbWWkGjnXYIy6aYWCxTRehWz5BWWGOQ5mpmcG/kiD/mDsE3gJPyDyi8F1PVN2n02Ba+1LJAK7/AXFT8pxhbVNZhff1T/64z/EmVtOImlESJqUmU3RaJHpqkUck1Oz0s4JeqxvLhn2kGFlS6Nqoco78n6NShia0+/okwTQFaDCzCzlvTV+oCzWMfNYeo+VwoTT9ihSw06I2OW8tYluP0W3cNB4yxT6ThfbrfOIuscRb81g85FVoFvAzdoy9uuwQWC/QGtmAUW2ia3NjrCsyMDh/IbsbWuSQ1bb6OY1jyA4FiM9t4bw+Ay6T50byESqd5knd5OlmcjiWQBB7p+MomAaefuyTB51HmTeL89BAQLe6+inPZSUadZJsIA/lO3b3NyWOVC308fG2hqOHD4mfpXnzz+HFy5exIkTx3Hy5EmkKUGyhvp5hpEUKGU52egshmEhgou56Qk4Jb3IzP1JA9kNIJm+caAUwL7Yg0tJPxY7RY0Bq0YAI/obTS2qVNwK2wavX+XkcHoTThGi/yer8rv4jlNwpwK0v/j0ILyjABLbujKSKgGMgkPzypLSg5r/7izgEJm807Oo+iWK1RT+fIi+yOKxIXmIbjuO/pM7ASQ+HyeYHIA+AiDx3OwLC1NIxmY9c1hlKkcYOWRvyZZ3EZ4+inK7QL6ytCfQY2XrRtuSLXjaXXhmzzGQsKNXUm79qA7ep9yQB9LBD38NgOS6CUoDNo7zQKoZSC8m0PVn6wjUEagjUEegjkAdgToCdQTqCBwoAsPKTQsgWdsfZrEcJ0Uj6qMZbcJnVX1BLw9KZ2jCh4mSUYkGu1AvR5hPksyDh4iJsLAFzyU7QrXqg2gCJ//W01h+5C3oPXFZNNDdBrXPdXFYCYpy/Sr869/mIHUoYIAkgnXppvJ0XohON0Wn24fjVpiYiBEnMXppju2tDvqdLubm59HrdiXRGSehSEVZmTOb5NQKcjXPZtKfxuFkpQQ+WVpaAT+QPTOLU0kGMMHB/4nkiDWCNutRXumuW98tZTMuiegLcMVqa/WVIEjAW6cPUnzvURxt3I9ofh5PPPhadJ4+L+pbk3fdjp//hX+Bb3391+GLn/sC/sfv/R78H7/927jl9lvxO7/7O/hnP/dPRVLup37qp/Cv//WH8fGPfUzu7Zv/2l/D0089hfs+8Qn82I//OD70wQ/if/5fflEW4w8//Aj+5E8eEB+eX/vVX8N73vMe3H7HHfi9T39akmdkOd33ifvwg3//ByUJR5mU++77BM7ccis++9nPisQPk75ka7z3ve/FT77/J7GwMIfv/u7vxqlTp4TRpe0MSDNWo6sXEU12LSOIMWZSJ88KFGmGMq+kIn/mbXej++XnkGc9kRKMCAC5jkjQiBeKyCxlkuDySjKBArgi0+QOGEZMGbOi3UtcOPQ0WFtG2t7E9BvfhGyzQLq2gbTH94n+WBlSnit0ESQ+Ehqx0/83z6QymYlGK5VnmWj05xCwgYnPQbI0UBCXUJYBmtSng4AZk0uJgFo2Oa9sClYbM9GtCS5GjMldsgeY3OP+6xvrePChh/D6171O2CGvWAaS0Y+U5LABkAQ5ZpKUnldlISxEPjNpZ1mF7kYXreYEELlAyN30c4JDEKyhnKQggOoNxgQonzvbGFmZfB7KzGQSkzJ410cJLIDEZ8l2Y32PmKAXo3TfAKhZJglztmdlBVHy0EPgqveaSIZRKsrJsLZ1BSXI2FBfuNFtJxNAWTTX2+zf+ZWJcmF4GHaFBX8UDNE+UrwMDONJ+v8x92//bhPuFgTi/fP7UIzic8PSIiiswJHI9onXjV6/nJ+MUwsECLNFWaPX2wSEIvum21PvHPEy0vfLblpYoMexABL9/xR8KeR6dB8jQ0lUmPJTWSE+KC58xNEUnIqJZ95DNADXBvHZ3UxMQpbgJsci3gs33q6MByIJOh6gGTeFUN86+v0ok8f6V1n5QUq28f4UULOx1NhQdpRjqv0b2wY/a9uuPpvrty8m45kUdysFEHkNwa0n8Op7voyjRYbtKsGDl9dQrf11pI9dRj/bFOCnn/XQTXsC3nMfnpNglXgYSqwI+HsoKlcAFUqZst91Sgf9dgp0FfB3miXSisClAfjZbjgvotRlmcs7x3fQtmlhupFhVsUiE4y8rYwnI/vKuxU2oHlPx71f457Pi/m7JMePTQ8T4gfYWd47NxIvNJV55bzOgD0eGbdbxtepgh+EWF9bw5e//CWcfc2rFVh1SszMTqkvGthHRDLOyteqwHbnqvSVjKW0dcdD454TyjT5U/rPrQ+uUoF+zkCH8ygFW+RtksImvkO6afGHcJSkiZE5qMU8tkAjCCbRjGbhI8faxpoUhVTRNBC7wFSMcq1Af/0qqn5H5iatxgTSXhuNOJFika32trKPOa6Hkcw7+N5z7ktGk7L3tN+WAhUjb1m5CZzJJsrNHlqvWsT6Vx4XkJqx5vuhXoTKgrX9swWRkrtPo/fkOor+qsw7A3/YN1FStVu4SLtXOJFBVWVmzhEJGEX/KYJCMr+ogEsXl7Cx1sZEc0rmvIsL87jrrtu12KnkXBKI46b6V7KAiiz9ysHFS5eRNGI0Kcsqfp8ciyxeZoF322GZfml3Pytjr1CsBs9XmUoZkledQH4lFa8hYdbkHbjxPIJ7cnjtaWRLfeRLK0heewxVv0D3q+fkWAqOKmAjyxORquTvugPQquxbSdad1zdyEfqtLSzYJb+2V4EXr5uAWNHlmkbvn/NAHXdUoo7XEhw+jPSikbMTYFOBJ36mSrfFo8luZExV2eZYxtA1w7O53gHD6gBFCNfrBv68ASQB5gd+uZXMuwbzhpKTaPUknJqdwgBA2sdEtmYgHaCDrz9SR6COQB2BOgJ1BOoI1BGoI/BKi8B+FBxbiWnku0bkP8pSvWRUry5HI0rRSgggdSW5wcWieGwIgCQrsQGIJACSSIfYlQmNkCkPwvP4aDWmEfkJ8owL6QJRYxG3/q3HcPH8m5A+nqHslwiOR+g9dU4XWCI/d+MA0kAKTpKjZAFoNbr6kVDepyuLXi7wG40Ink9/GjKhXNF+pyQayzPF0yFngoqggYILXMhTLmo0OadWOOrHwIR8HIYm6U/pIE0+82+aNDUV71ayzi6MzGcYQkquXW8bByDxGTFJIebxrIQWloJq6DfuOYm5+FOYnZ3GQ+feiOyxJZS9Lube9Gr81099DJ//rf8Pf+Vtb8db3/r1ePChB/HAAw9g/sgpfMff+XYUaVsApF/5lQ/jvk98XBI373rXu/DEY4/jU5/8JH70x96HD37gA/hH//hnMTs3hU9/+vfwxBOPiwfSr/76r+JvfMvfxIkTx/AH9/+hPJc77rgT/+k//Uf8zM/8Y2FtfPxjH0ev28P84qIYwH/7t3/bSBgq/PhPvA8f+tCH8O//w7/H933f9+HE8WPoEyyhREu/J22XskAi9yaCdI4mBisXbqmV/lyMssIftxzC5leeEOCIJtNkHGV5KpJuSZDoeaXtOMI0oR9GKsnmAv1uRxJcvSzHxEQDrZkEPaeN9urDKFsrOPN6H+XED+Di//MQ02PyDvhRiKQViWRY4aRi8F4a3yv18fDkWqXCksnpXhdRGIkZNxPiLCl2gxbyHittCeRqopXXY31AhOHgkEGhX5lo5XO3sn6SvCrIossFYBL2HQEk3xdZxgcffhhveP3r1b/kz0nCjgkTeedHZFRe9gTFdbMjakAmiUkmJ4zPCXs2eqCR7cakXByzKraCVznornel7wzoZ5QESKueSClRvkj+sUKcyTL6VJi+UpLLrJGXJLQmoCkxKMnF6+fP5TMqwaYgBBPWInVIFpJJyKttiGWFGqaE6QUJMHBjv145mfxb3VhG5aTwgp0J/FGG6sALyTKn9omjBdgZQyY/FaRUoIFt0QIwFuThz6PMo3EAEvezbCMLPkkbMn5HaV/PZ8F7JuqFdSoZTRNcK2u3Q9bK/v36ABJjTmBXvN+EgeIJa0ml/5Rto+PBEEDiPiJHJ4xQyndFg7jwWhkjAfnYBxhJzSSeQhy1gNIXloYmjvWd15dmV6GEuRcBJj3j42YAxn6vL6ChJqWvP76Mmy0RBLLFFIwtPZV4Txzf7NhowTS2MY2RAibSukwhCjsnAl0W8BTJTmFgXj/DKeyHcAZll7JVjjCJoomjCN/aw50L59HsFdha3cDnywiTj30dnJU2HHSQFWzfnjCSOMUQAIPvLTUc5X1XZqZcMxkOUYgiK0WJa2N1A6EfYmJmAlVQIBXZMgVNpKiAiV/xiuRYX0ifyndS7y+Q2LMgxYKe/ByfJ4sgojiWeRHPS8bWuPY/7vm8qL+TQXHqKPrPXdzTM2TPY7FIo7GIfOuSYfCpLyLHDAK0MkMAACAASURBVG/6MKrNZZ0Lid+lg4sXL4oU2pvefK/M7vIiFf9EeXcFtCXgo0zPssqwtX1FJWTLXEG2cAbNb3kcdwTAI+fehM4XLgmLQ8qCBvMonfWx+MgpXQWO2NuSiURA0KTx+TP9CVlUIR6R5j3iPImxD6I5TE0eBfqrSMkKRi4s5u1OT9i/ZOgkYSxtfWaaHkceKvodsoiDADbbdEppWoLTw/eQ73+SNAbtg++/9nk6R5V24U8jJasvLeGkKyp9HE/L9ZLRI+9Xt6334vjwOFct+2jeeyu6D66i6F2VORDfJ56PoJXI9/oettur2NxeRT8jM1mlGdnuCW6xEIHye8og9HH58ia24gCLrQUcTSidpwUAZOQ3WShRKbAq82ICxVJgRvZkB2EUIBQAiX2fYRoOPKmMtLRhXOpnON5SCpiAE78nfV7ZQW4yhaK9Ik0wPHEU6QVtoxZU4vfJq0+j/2xXZOSqjguH9PswQ+fzXEs4cMM5lH1Kng6lt4PFo8pkMrEfSh3qeRVw2n8QHi3ouoblo+QuAYKumdfsAJWMxDSl6zL195EpZzAh17WbGeSwCK/ZOpDk3H4A0m4G0ovqJ0Y+/KLmZ9fzOtrvAnaBPzWAdKNPqt6vjkAdgToCdQTqCNQRqCNQR6COwNgIWJCIH9ytA78blNnn7zTw9XuYTLYQeF0UVS6Vo1xki+E01H/FgkgWQBomPg1cQy+kykXoJ2hSyo5Vq1zUuiEa955EtV3BSTxkM88j3D6KzpdeQJV34TD5VWh1uoBWTDQYE3IBRsYlwAygoxX/QNZPRZKEi96idLC52ZXEsMhKeQS7aN7umUSQK1XgeydONLElSS5J0DIpbBK1hk0kgiwieTa6ALUJMSORMZofszIeoyccA55Z+aOdEjIm6W3ObBkoVgufviCu30TzdcdQBR/HrZMJHn3h69F9ahNlZwXx3FE8ff4c/vXP/yw++MEPCtOns93Bv/pX/wrf9fd+FG9+8+tR9Nfxvvf9GD78qx8WCTs+nne969145slz+BQl7H7kh/D5z3wO9/3hA2g1Khw+dARLS5fxvvf9OD7ykd/AN/3Vv4ZbbzmD++//A0mcvPvd78HHPv5RfOYzn8ORw4ck6fS93/u9knj5yEc+MmBWvOUtb8Eb3/h6vP/978ev/dqv43Of/xzuv/9+/P0f/EE0mg1JDLNanEk4sm9s8lJcpQi2SMMcJhAI3NgkwI5HYRfxpmLZMhHc0iRu5fUha0S/kq3G9tNIXGxtbKIbfglvPPUYqoUTWFn8HqT399DrdBCy7bFyOPSQMTkhz9zIV4k0pKnIlWJqJr00AaZtaPhVKlMl2bDz9zt/Zh7GVLxqcfZQysccTRMcjhheK4ulAmXGyBg7e/asJMYIRtGjgokuK1OkoIfJkIzthw74gX2Mng+498vzMZHjHN2G8dQklzJrhFFJECarsLVOPxxgcnoSTkBjCK2+t+w3Sh4S6CQbUME/w7QctLmhcouttr3Zmxv2x4YpYQ7ICl5eg3j20K/CzbC6eQUVUlOlfrNn/gvefxwCN+byxjGQdu6++z29kXsftjY2LxYxEFCqKh9JNCH/XMrAMhFeahGHbkYmkSOR+LopYCXj400UYNzIHbyU+xwkQbmblcvz09DeX/SQRVfgNc+hc+k48ocnUK5sInBT8aVyAxc5MpQOwVzqS1pGHccHZSpL8j8vEJEllpVor7aFZdycaqDwSjj+sCJe73vUF1LHhpvZxhWIjIuP9csT+U1hqw6lHGXeIm1FvZrYVrLSRRx66Pc6AmIpU03BPG4CRgyk0VztN7xJ9LeX5E4V9FMwLWwuorNxSfx2eH56Yz3+2GMiAXzrbbcJw4i/kxHZgPMW6NXrLdDtr6Ld2ZR5GP3GgmQBh9/zCF7vFfjdi2fg/ekcqi596CgzS5lEgikE7AgaE6jrC3SuABIZSDpuKcCkhp7SD8ODH8RyHJkPyvXG8NwEvc4m4DlSQ1AeWZRCovLCRZn7EniRN9CLjRyajrFaWKXvH8EzAShZuCNMI7LQFL++BiA0/VVy9xmRaes+dFF9MT0CThn8+SnkKxvitURm3EDuzCTngwUDiBBckUKhQOIs7D8CcR7Q62+j3d2QnwuyW6QdqASbFNUUlMcja7OEEx7BpYl1xL0IM21KnOmcJEnI3Asw2ZpBFLaEVSdMHilioRdkiXa7IxLBnIOFIeWac3mXWCBUELirON9ODKBvgHoDIDl+KABOmW4Luyg8EaP3hErDWaBmr/eeoEty94IWUCz1gCbQe/xZBXL4jCipZ9q0gNfHjqDayFBuLitLX0B/xoTxilBm15d1c5NFBa/9GC5l6gTINoAQY7HPC8wCoODoNMoXLg/eK5EQ9gKZR0qBRenD32NNIICU+CRt75Av3KufGdc/jOtfbqbvkmc1uvR5GQAkvoOMlRSn9HI4GRlIG8JAChos+lPm4Z6x+eGf++2b651vNjr1/nUE6gjUEagjUEegjkAdgToCdQS+piJwEADJphRGASSZ+puFTQ7f7aIVbyMOmfBmtaGa8UoFMyvqZRbOr1ZrXvlHloWkki5kfCjzJfJjhAGl7EKp7PeCCdA4Njgd47VnP4/H0grdr7we6fOXBRAQjyBTyT2oJDe+QZb9s1/YhXniueinXanApHxXRF31wsXa2gZa9HiR4lWyBIxm/Ejh/X4LfHs+VkpzUwDJVPmbxIwkVPYFkHSvHQu4GwKQNIG4nwdBFITIxCvAPGdq3UezqOab8BccuMkf4Ujk4fzS21FdSlG228i6a8KqIJuBiR1W1PtuILELoxbylBW/KpumnjAuJt9yO4rtApt/dh552takpVOhMTWJLNs0Bu5sO+qZQFBC/Qu0Cl09TzTwmtRSXylulABj+2F1Nz9nK+fF/Nl4lvC4rPDmAVmdaz0s1EZ7CNAMwTwy5UwCZ/cCcwC6qJSRNG9rdG08FHThqfI3TOKyAj1gBXXgoLh6Ee6ii42jn8Hi/LfA2bwF3cfPi6eWRykbJuEkwUsZK21JlEZSZzDzswF85BrHsFD2bftCoNnFIhm6k5k7UCk1gsFkE/B5bGys/8UASF9TfefIgzBJVz4id+RhaMsQkzPjNUF9sAp5v0DaYdKwwMR0SxLUTEAWpcp9CbOQQKfIDSpArep2O8EDtah7aVIcNYB0Y43r4ADSfs/pRl5eHkuPRyks0w3CcyPETDz6TWEzkinMRLkOANYjxkqh/vcFII0yDQ78JB0fzcMngdBFsZWjvLKCIk3R7/X0vXMqtCabasviGeZ0ZSQnZT6j407ghUBeobvZRtrJETdiRNMxSldZhKObBeyHv7u593dcgvegCeLB50Z3MF5fHIs51pKtYiUmrdfOKIPQMv04BpOda8fh0lEvGSFumaIeHo9+OE9cXcX2uWcGPpHs8+6++27xPBJJVuNPJuwhAYH0qwBxLkGMbWx3NiGsOWFaxojffBiHT/wZ1i6+A8VjGcreijIKhbnE/fUr5yBDDy3DQLcSdqZwYyiXqYCRyjarlCTvscyNKLPnYquzjeYbb1HA67GL8lnLBPSnj6h/jb6McM1LKwx6A9vpsxTeqY7zI6x/lyy6dH0w2EenT8KbDpCvkiFVoeoWItlGlk3v8csi5TZg4IiPjx2vPATzh5CvrspnyAjyXCMPGrAwChLPbn8LeUV2jfGvkkkw5+gaszzLkWVk1E1gySnQv9jBsYUYjisGpogI5gW+xCfLSkTJDPLeOiI/xOzsvLBtu70Uly8vi0/T/MKMFMsUeaoSgaZbdLwmqrxvZ1kSlOj2k0ifuSxrgrK/Jkyc4Mj0gHVkb5VeZ/2nnt8hJ0d/pKJNubcGyh7BGbu+se+hTqjse+VOHkLZL1BSXs6sAwTck+cjZUfX7W4smCXglPhbbimoJ81A5Qn3Kivg5wkK5r2rAjIqW1FVGlyRbFRWJJnFe23W72jU/2rPz40Zfsb1Lwfua/f54Lj+aezxD8BA4jEYwzIt4ORc16mEXZB4hlldA0hj41x/oI5AHYE6AnUE6gjUEagjUEegjoBJa5pA7MdAsisMTrLNInskdFq12kEjaCOJuPhL4YocHI2+RWzEVDDyOARRdIFsEysqz+IhoNE8ZUkorQVWuU4giSeQZzxUIIsvLobu+PancT6vUHz5jUjPXxTZE/Wn0EW3yHvwd0Zrn8e8/uYIYyrtdURuKgjpIxNgY7MnmvTz89Ny3wJaDJhEwwrSMQo6OxhQlpExCjoNIYHRqxwuaHbzG3bfy7j006jXxvD89iiMPfXpCZoFwnxJqwTJXZPITz6DV030cEuW48ErG7jYeROC7Sn0zm+jaK8j9Cr1bmE1LmlZTBqlqSyGA8dH4/Qp9J6+oBWkLM39hofRWXoVOg9sIAwqYQOxwrt0UlD8RavgFXDiI2N1sPgWSaJI1RJ1sakLfpEBcoBer484iZD2KYtEjX1tBwo4uZKkt54qCk6pNxe9jfjcK2GQaUJWwZhdEb9ugA04x/3MlTHvZJNVkiMQCSmVOWSMfN+BH/lwgia8JEGZlci2r0hVLj/C+9LklBqA07h7ePTh07cJf8tIutHeTFhXo+/zSE28BXmHAJL6TJCB9MjDj+Dus3f/+TKQbvQmX8b9tFJ92GYE52M/JGw2hfzU/0HbNWXofDcEi7HXVtbFCyJuRugVXfhJIMChFIJXTEzTF4PPX88hMoYDoPKlvalXLIB0k2HcX0Jsv45j9+8HkLC5kr32253lGwJIIq5lvFEIGPlugiicROBqv8uCDAHJRZpPWpJ68VlgwyYzbzIOf1G72wSkeItQwsp6jxzognSe4JPNIKxl9eihhCmLISgPlvdVVo5yW37ooiSA0ZqGdypA76mrqNI+Aq+BdKuDztamSr9ONuDEKjtqixz0tbVgvY41fBZ74r8vohJ/XIJ3bIJ2zw+QvabAtfWwsoARmSoKqihbxgIs4i3G+BlPQJsY5+f9icOoOGcT9kUlfjlXrlzBejdAcHeEo6uU79R2zLE5iWMZ7CkTR5lZAXsI2si1akGDJvPJZumj3d4WTz+O7+JRFTSRnDoKZ62Cm2/IvUichF3E9m8GbJFEM/MJU7JBqbpRUcqSoL4ABUYu0LyKWtjCeY8vkmwsAOimHVQzc2jEEZKtNWQ9MoB0B7JhyMrWB67PnSyTMm+r1LOZx1IeWb3XVKHNbk7QQpW1Id42ucqmkUVXrGdwGh6KtUxADmEYXbk4siOvkfPx4VdKvGWX1gXM8KJZZJ1leGTKSTxK8f/abK/J92R5aTELSxqUecfrY7z5jvDn1asbWFpaxW133A5ReKTrmB8IiKSAHcdACGsJZYRGPImJ5oTMPTe32uJJyfGxKFNMtMhI0rkSzxc0jqAkAJZum3sokZw9g95Dz4hUL0FcboP3fzC1LRDdchL9Z1/YASDRa0hl6pRRxbn9AOSR15P+d8Z/iIN0NI+ytyQFZML0Yox43lLnZTvmX0Tf+N5Y0N7Kh9rf7+6TxN+UBQA9lbS0PlDDp45eP5VYWiASbgLk6Q5PwL26OgsgjesGx/UP4/qXcccf9/f9zh+ePIHshSvKorveZjtQ6920ywOJhVcD772CEtMEkNYwOTMFj320MKtrAGncc6r/XkegjkAdgToCdQTqCNQRqCNQR8AkNIYSN0M5Fa3WNKuskZSyBZBGauZE0qGL2O+iEWYIAk74Wf2oXgZaaKmJE1l0G/hIqiZtot/xxIdB/Hi4gC5YwdhEM5lEkfE6tEqTa4SJrz8JpB7aDy2h6G/Cc8JdMjCjyTZ7ndd52FJNSkmIVBbErk8D7RKddh+tVhOhFPjt9LmQxb8cWr0aVOpkb6DKSlANrmAXXWTvtctLByBde/6diyUCNQRwiipFu5+jmIoQvXYV33+3i3kCc5suLrkZPt6dQrR1C3C1hfVzq6i21xH6DvIsVfaPsFR6CDWDgOZrb8XVB74qHkJpWmL6m48i7s8jf4JeCBncgHI4KfIyFf8INhFKMYmvhPE+4XEkceUPzdetN4pKA+rztSb0IgeTsg0yCaAJKAJSrJq2pu1MZqhxOdltNlFhHGDYJq+RJDMr+32aEOVaRjeTHxpUpjJByeQIr4X3It4PgZqm91J6C2jctFqXyRDKuYTCWLLeKPrE7ELXtm9rLn1zHZm8mSa5ufvNMbCalAMrA0mB1BpAGsZ8FF5XkEeflki/VSp1RIaeMM+qAnlaIPYTeAjR2eig2+mi0UzgxQ4QmG6E4GfhCbukzC2wWYwASHqOa9kMN94WagDpxmL34gCk64FDthKe17EHyDQ6vgxkLTkyWgCJfnnsPQIEfgORNyEMXlb6yzY4pGk75nYN1+HGbv5rYC+bgCQLQar7X+QmlelMIlowgeO5kCg8+JUnbMGsl8oY4jgl4oUTaHxdhdljj2P16q3wtxbRxwqqzSaq1QrOlVU4XoUM9ElkAt4Gejif0oSlfYevveCdbJXr39C4BO+4BLH0IwNWjvFlokyZSVJ3u10BdWTc8uhxo+wTjr+ULZUxzRTwDGgbIyflHJDgSbubYmXpAq5cPoft7W0Z4+YWT+Lk178a8TJBHrJtrc+PjvucSwjDwjA9rMeaISDJwFUUGbK0L6AGx3jK0+mj5LwgQkW/HFsiMejkLL3FznLt87AAnwFTbGmJ+ISFypoX1gjnvGTfBFheuoooaaCf9wVgZDuabEVAmiOm79BgPmErCzy4zTkgzRCemkT2zPOD91MKcgzowHbDeY1loNo5tONTmnZb7ilYOCL+PNGZowqU8LdkuYxJusu7knfgTy8gOBah88hT6PXU74jz2W6/jbLKxX+K45ZW76hKgBREUMIuI4CUyxhUTi/i4fv/GLfdcQeaTfVuZB1XksQyb4njSPwnUXEOFKPbyZCELcwungYoQ83/ORU2NlcxMZGotDCAuLWA+DVz6D64hqpPQIvPthSwiIB4QVlEW1BBPyA+r7wzeGF2gEWCF8UDZpb9kPUgkrgLaOfBa82j6m8Iay6rfGT9NbmmNO+rDK1DaW1es4z0ZiwGnMYiKnpL+YkAXhYQcuIZVL01kbETaUEjH8ifBUDicUY+rwck4KfvXBjEAqSyL+fzL3pbpiiPBWDjCuSu33+M6x/G9S8vsru95uP7nZ8Sjf2nNoZg334nGsNAYm3awFsRHtzcEwYSmd9uZIobawDpZh9jvX8dgToCdQTqCNQRqCNQR6COwCsjAqNA0QE9kHZMtgURkipQ38nQjHMkUQ8uelJOx8UNEy/KQxrqXdtqPsaYLCVulHIThggXhtSs9kJEYUPleKR0nxJPGSo/RHhmBsVKiWrzKpySlZGji6jR5Nvuyu1dT9UsGCUBUtCYnNdboZ/naDYSqcosMrJgjNyPEabXhbRuWmG8P1Blkx42ibFb8uL6Fux7SNiJ9Nv+gNXudnvNAm3XL6jXD6dAjwnvkxG8OMBdZx/CN83NoP/Fp7D9+NOYaLr4Pd/DlZl70Vp4F9K+i86lTbhX+vBLIFycRf7CVWSdLfTTFEw6hQtHUa4uIUxCkQaMZw6JJnuv3xG5OiZaaBTuh77I0jD50+l0EEexStIx8V6qeTO/kplmq7lZraxm5KxK1jamuvncT6vKFTjTSnJ+Tk24NRFmgScmQWhoPdhM21Y8xcgNas2yruntfwdNTGVw9G/611H+kqSEq1JkeJiitCbxvBZhGoWTyOnPQGk710GeZvouMFEn92s8I2wSShLHw7YuNbpjmvj1+zFTAW+8H/ZS6pMEAgGkXqpyH4aB9NWHHhYPpKmZKYn7n4sH0tdgp7wTQKLUnOkrRgAktiVlIxS0WBCWgu8EcEsX3c0Our0uJmenkJd9hEmkZukCPjG5rY1N/a5KA1DZBmg9u24+MDWAdGMxHA8g7QUaDZ/fILm94/RDgGHAWtkBIEkqW/ZQduWIlwTZnpWPKGghDJvwmHSUMdImx/VEo+32xu78a2Ovm+v/VFpWk8gqbSZjOj0VRW7XRSC+LxBAnzJpwV3HUbRW8YZTzyIKI7SLChNFH2uOiwu92+CfP4buc89LQYowFAzTiOPETrnR/QEkYVNsLx0owOMSvOPiQ/CMMruWBcP+hlKlOaU2s1T6IstcI7jA8dYeU4E300IN00SZ54WMFRwXriwvY2VlRcb2RmsGM1MNLCwuYnJi0hTuEAQie5gATam+mWZMbjYaOp5aydiBdN3wnZJrGBSScFxlMRBBQAUFh++nowwm+b8xGOK12wnYYOw3QK4tBCCIXwJpmgsTRNqHjMIB1tbXpS93fA95lUnf3e9vYnpyAn6hc40hxcwCSJRgO45ytYA7ESA/d1HamvT5tr0MxnSjlUaWzYByrCCKvMNkJeUdNO49gc4Xz4OAiTcZDxhI40DV6PYTKKou1h581PjckWGcy1wlzfrKnuc8asDu1/mGPN+c7YMgqYP47Bl84T/fh+NHj2Jublq88viv0aSknfr18JjiP+kn6PYd9DoepqYPYyJW2WjO2za31jFF9h7loukgFc+hcfc0+o9uouxeMe+DBic+fRz9cxd2QO0EXrmJVOBeLL5rfsc1hfqaWVk6xw9QOq6wxcik2txcl3FX1ixBjGByRo5v1zN8xLY/deJFZb9znZKuDVcFQQsg6Ge+VkaWUXp5FqM15hGeTNB74jKQK+PGXzyKYvmieNmFQSSy2oEfs7wIFVlIQQNV2oGTE0y88W1c/zCuf7nxM5u47TN/5bMsttbGgqG7KZziYTZ4l9lx7wSQvMLHxsYmokYkHki8v5qBdLNPsd6/jkAdgToCdQTqCNQRqCNQR+AVFIH9UkmjTAe7yjYL95FMs8gDsKKuzBB5fbSSNjynZxbEKl8hlXgDAMkmx0xi1Eh3CZQlgMAgTS/soomJWZEz4wK7l/bQDyNUr13HZHkL8NC6qHO4oOmwLnRtUoPHsVIr+z5Myf9TRgJiwkzvAzFa9n0kMaV/Cqk4HK0Ip2SHwAVmZbXb4+B6DWegvT9YcirAYJMwe31V2TyekQlkzUcMvu4AzvY78xDc0vzLTgiL6nNkAm3mDrzTAaJWjDvufAjvmGpi9WN/hPUvPYigX+D8fIDV13w90lv/LvI0ANYakmTAdgknctF9aAvor0ilJKXh3MAXrIPHrlxW67roE4xzXWH/pP3UeBGp9Eyv10MYRnITlqnjB/4gASSySzZJZW5VgSIFmvjMmIggmJQkiXpwFbkw2zrdrsjiMEFFWUJeH/2G6OnA9mITALsjKNXDkl0cSQIPXoHR92OEDWKZdSYzJZXRBIREIkml94gJiFk0ExKuti+brCOgJZbeBFZF2oZVzaOJKL1KeapsCNYjabRd7G4n+/5sgTE1D5c4jN4qk0UmubqbgfTVh76Ks2dfjamZmRpAspXqOxA4BXfUy0HlHsV83fU0aVU4ItvpFi62NreEhTYxOaGWSVYWUpKVw75X2uMA2DQJmH2Yjy92AKsBpBcbMfMe7pthsy/SbgBp98+7K8h3jo86chIUGnql6Es6BJAsyChypRxPpW3FAiCFfgKnYuJbuEoDHzVyLFRaSiWg/rJu4xKg170vp0I/7QnLRftlxkQLEziXIAhCYEXY1CL16SI5eQp5O0NxbA3d8HncO9nG4dhD2fBxAQ6ee+JN6PzZc+IDyTkIfc20w9Z5EP9xxJenuRe2KJ2wkRs7wEMZl+AdFx8BkDjvErM9JvsLYZdkWS7jJ8c/ysRScnY018s4BY15ZL1NoKSkmnqy9N0JrF25gpVLT2F7uy3zm4WFBRw5chSTkxPwyMop9bjWf8ihp4vxJlT2kDvwKbReOINQ7Eo4i0SjeEsON84LBgwvAY32CzQnG+aAO5hCuj//KyCKmmAJc4GHazSbwqLhD81mE2Hkop320G5vIY4J3nrCIOUmBBGZtNlCkxLezBEUnRRV3kNlmF6ca6psHQGxUljSRV6hMbmgjCPrVUjwYZRl5HiITh0RMIWAkXj70K+H154cGny/oymZ9uVNLGD9yrPIs01pp0FEObVC5myMK5+npdDp/FzHM74neVbq38mEOn4CD33ifjQaTZw4fhSOV6KocjRbCYIoEiliAWRFnpg9T4w8C1FkgkahETcx0ZqW+HE+SjDRdQL0shITE1OAF8h9yGM0z9KLF1F2l61blNwe5fuqrBrxmrrOC2RiUHKMDmJ4jWlURS5x6G2eQ5b1kRUpfMoss/CDRUyOj+iuw+g9ckHYiAqmDhskGU4sCirTzWuAD5E7FMBI+1uVzesreB1MInndAjpfeV5YT/ZesuVLKPNSJDajoIEoZkFAACc5BG82QrGaodymj9ONb+P6h3H9y42fWfccd/6xxz8AA8mqGngEJYtAJDTpaRe3IlXBqBlIY8Ncf6COQB2BOgJ1BOoI1BGoI1BHoI7AASNgKjL3/LTAGpooyQsEThfTzTbCsETFCsyig6gRaxJUpD8I8PCr9RRi4oDJC62QVvNgle5iuot5gGZCrXQPJRfyr4/QLi/j8Nwz2Lz8V1E+vILQacBFKItbPb5WpDIhooyT6yQPHCDn9XsB+r0KG+trmJ1pIY4DZGkXvtH4H/BLZLWhiRZrni56+jtSKzvPp34TVrNfpVV04aRftfJ0FzA0kvDnClMhIAIJeqbRr9e5OzkukxED0+kRAMmeX7lAFVJvAtW8A5/yK2eewLsWevDu/yTan3kI/lqF/GiA9pvfjj+7/Rux9dwMqgsN+ItAmCZwukB2aQVx4kmywKWP1KlZFM9dEkkZ3qNlr4RBYMx/fUlSid8R5WZEpk6rkWVhLgktA52JGbWRgDNV0HmhMjr0JrA+DayIFT+kNB1Iv3DxyI2JewJeoU/ZnaGsjbNLAsTKuekzGUrZ2OZ/bbxZqc7PjjCDNI8rTYXxl+s0QKAwj4JpASyz3grCWGWA+P6oUTm9vijlqG14ZxXzKF9tp4Td7nZx0J/th4raBwAAIABJREFUfQmAJEwk/Y0FFOSMAwk7TfxtrtMD6WHcffbsK9oDSZ+7usmUNA/XlKMJqX0CRiRMDa6k2l/ehbwQibpAjLWB1eVVtBpNsF2zTfiJj4IeH8b3SCQztafYASKNtrsDduh7fqwGkG4seoYMsEeS+qUEkIg8qH+beTsNdWLIjbRlAdrPVMI8ct0QrXgGqOjxE0hfyXFEksHaeBXY/Eu8aVHEwQGXHbdKpoPjICfjlQCRZvulL5Yxw7yrOmyqTCslKSV+/jT8qRZm7vhDTE9PYaJZ4gtL8/CePIz8+UvShzNZnhsASSvjiVdou1Bc4XpzK/O2G7mx3XJcg/FozARgbIKWHxB/LJ07kf0t45GRW11fX8ejjz4m98KCCxZ5iNdQ4GP+m+6E90SFondVWMf0FunPT8PtOZiuUszNzaHVaiFOmqCXEMdnj6BG/6rMBzk3YDvk2E+ZKbZPjoHqX0kmVG7kaOnhJaPSrpaq/ibyF5GVu7YtKzB27buoiXGdv14jPzwCUsVxE71ehrXtCk65jWazIcUqZPmtb6xjZmYSeZWLz12320aDfbfrmnkGmUMWQFRJU2WzVyikQ+ccme8kL4XXnqGoCN5RLjZFnpc4+tZ7kJ5PUVHu9khLixAmffSfagtLTTyRCDrs8Q5Yb59rXm/zWTJrev02Or1tAX1c9gcVmfjqKSqx4eWK9w+LH5TxzefDQhxeH7ei8nD+uQvodnu45dbTUBXBCkkzlthyvs/j+sISJ2DpIw4b6PdKJI0pAeNCr4E4TmTOzQQ/waXpmVmgYrI/MMDK0LttOE8xqOyoD5IFxffpFxgXf3ZWmFqyRgga8A61kF5po99eRb+7grygLGIu7HjK2jEmjucjvusE8q0CPbKf6N+6C9A8cFc6ALC0HfqLR5AvU4bQ9A+UtyPAKCIPnrCPkqSF0EvghvOoEMDjHGF9aSB7eOBzj3xwXP/wNQ0gCShn3i87O9qDgWRZuvS288pAinUoOdmcbtQMpBtpNPU+dQTqCNQRqCNQR6COQB2BOgJ1BF58BHTlxGp6WVCXQOCnWJgNMH1oBh618rdW0BO97kISVfS+oVEudetZ6chFqlQw+gSAPK1oZGLBOAhzocrFJhew1CW/86//KbYr4Fy7ifDRVyG7sIrJiF4PNOvVRAKPzUwNKxjV32Ak6cBF+sA/QhO/mWj7x2hv57IAnptpAWUq5sFEsDRBYQWADPuI6R/X1IAPPJ5GIziEeKz8i+q8q1SGLBmNHAsXqWqqrIlhm2iyTKOXAkCy53MYSwJ0I+cPXMqnlHDCCRROBPguJu9uYPvoF3Dqc7+Pxa88hGDLQTbjI3vTm/Hgq9+C4vxdCC+3EEzG6J3fANIVSOkoGT55hiqaQ/BaH53PXRA5GiYdLNNHkj3yXClnEkjShR5IfPZS422k6QT4cygdo/5FTDyofAqTXIVUqQrQ6ChAJdX0ImEHqd7lPrqfJsOYoKIPEfeXomQjkVeou/YgObsvgDRC/9pZsajx1I1JIltlrnkpPZcBGqwsUjIjlccpq7c9ZVAxTlmeS2x4rfSZ4Maky3C7VvDQJoRf/Pure1gPlEER5kg1po2MAkhd44G0G0AiA6l8RUrY7QUgWYaiAjIqpSQSikwdMinKBKkwHVTKripK+FUAv/KxcukKojBG3IhQUZ8/KIS9x+OQAWEBhGHVLPuLm/NAsO2mBpCGbxATjPL0xhl4S19m9rumink02T0K+e9+U3dnIAdv3cgHLQNJenLtr8w4xoS/AtTGJ47gEbOa4h/nYGZyHihDOFUMh9Xr7KOk39Tz7AsgDbS9bNHEwXoYJlutj8vB9ri5T7lMtB7gOe15FrJORMJNmZ7K9tVxmsRUGRelDzcx599lPqGM0KCK0b3DwULjNI7d+hk8fe4sigc34ZR99HNlqKhZ4rDAwPofKZhwLSSy+zqj0ycM2gf0nzmvxxr5kEgw7VFYYj8yLkEshRml+hqxsIJj5ehY/eCDD4qs3OkzZ5D2+9jY3JTPMgkbvf4Utr50AVXeRWPxFCacHg6feg0mWwmQrQtQHjVmkfe3BDgheO4E0yj7a+L5p0AUi4MacIoUZcG5ob5QHAO9oIGsrxJdFnjZWUKjnk1SgESmuwHCRqOqEnZkKtN3kM9P5woDGb4dgP8wsPrUyE738Ny585iaO4K56dDMR1jkEQpgNjmVCIuPrC1OWxtxJBJvLAAJ4xhF2jUDrfbTXtBCcGQKvQvnhYfG4ic+T/oG5XkX/bSNLFMGP9visb95FlhpInshQ3iigbJXwZsKkJ5rI1+7PPDKMSfZ52XaA+VweG9awNPubiIT76AMqbBi6AUaDOZK+la4BkBiP6OMfT5fHjnNCywvrePKlWXc8arbEAQEjSo0Ggq2ERCjL5iU43Bublq+HxD84hES9LoOgiDB7My0AHZXllfRSCLMzCZwBSSwEpNs8PRessCxFcfjZCkSFpHpvPf0PJK/hS1Ep2aRXe7C6a8gI3DZiLF96Rxy+hzJHDmHF00g7W0oO4+MI9dFfOYU3MRH99HnVNrxZgB4StQ6oQBFe+FQfusQ8q3LMsZ4XohGYxJxkMDxmoA/CZeA3Oalm+pAZW4qbChlPu3evqYBJO1YzfPWCEqfOjqHLZRpK/5qRSkAEn1ZqUowNTOJwsm1+GeXN60c64d/7rfH4PM3Fft65zoCdQTqCNQRqCNQR6COQB2BOgKvuAhwYs7FM71sPKfE9GsP48jregjaIXAxwNZTF5GmbZFnanfW0OlviGcSF2liy0vvAZm86wJ71GCaPxMAErmdsAn/HRn87iLQCZE+vY2qv4oszZCIPjglMZgAyRC4EaJwSmR8BNCQJL6DLO9iu7uKrKTOfiiMgKqkpBplfhIkYUPMgyOf2tg5PDFithWupXojiJ+wo/fr+SbRb5IXRm9uqLuvkjjXSxMNKmSl2FMZIIqdWOaRAl37MUpeTIPbK7lXVX24rAQWD4gABRJMHF2EdwLw8V/xjqXngA5QTgAPzx3Cxek3wV26DcWzXaALpG2aQA8lZAQEo3zSqUX0nj1/XfWYF3Pt+3123AJ3RwJth/6fMm6qkl/39pRSoM2ceR8ASStE91h429Ws/GmMZ9V1Hu64BOBLEcPrHcP6g6iEnTKQNjZqBpKN2WgS2ALAe8XTfm5gZWEyE0yqlpRTRIi03Uev00fciOG3ArihgzRldTnz0OwtmWxVbw/L5PTd8CVpAjWANAxjePIEys38QFJI+3sgjT6WFwsgaXK08fpT6HzlmZ2Qge2HdLQcAYBtAs0kzA0bLutXaDVnEAdTcJ1QJD2lR7KJVtM/qagaT7VLrlZ/uQ9L4+BefDfaSMf2f5T08huosq0bOoWMs6YDH5QRiNackSALyBhULyCO1YwfP57lfSCr0Pfm0MwStL4xQHExwPazz4r0LZmDvq9MWiYuFWg0/kHSGVQCHhMoMYHXL+Zi7DV504fhH45QdQv0n9GktQDQZuATBsV1ACS2EE2AE8BWdpHKxJliDcdFr9cVEInAB1nBURwJUPbIIw+LbNsdd9yOubl52ZfMI/UCquD6CdZXl+T4wdRRON0VZX6P+CSBbIn+FYkDC0noizmQzDPsp+j2U+g/9bwUD41ulGQr05HnasfpkfFai2IE7R3ZdVfal+O+KTAaMILMpyklK8xQKVSi1xWBG348QAkPaVe9fppNzuVK5LTC8UM03nAavUe3kXeX4U0dxsYLz6KRhPCNPyOfD6+/6G8IiML77/QL5IebSOYSVF+ljw6Zc3w2LMLiVya2N7G1tSmMF0rxHvr6NyC9nCK9uiXeNwQbfAIgRxrIL64iNwCbCcI174AAxBw7yNA3xVScB0prZBGUU6Db30afMnmgbxcLdHKUpSbdLQA3mOWYQgYWLvDbTruNIIiwvZXimWeexYmThzA1NTHwdZqYmDBFNPQApNeo+nryEjy/ARCwKiO02yHCcFKS+mwWne0MmxurOHyopXKQfoKsnyNpLSDdfl7m5mxPfLGGU7NhIZAUxhAkcxP46AlQLu3X9+BFDXjzU0DTwdWHHkXFAo/pSfSWzqPyYnlmAu5NzsPtbg/BFRayNQ9rj9m1MnV7QAxWZrBkMRuL1vZmSLrRLEopsMuRJJPilUkA1fMiuJNzCI+EyC+lEsvs6mVpo74fwafkXjiNMqcHkgF+RgF/eR8OXljiGLbTjnfPFAKM7X/H9Lrj5ufjOu2Dnt9KMMv6cRRUIuuIzFJPGYplVsLJPWxfbWN6ehpuq0RapYNqL+L9g5qQGkAa93jqv9cRqCNQR6COQB2BOgJ1BOoIvNIiQOaO1eW+sXsvBwASqxYn3xHjvW+6jAu9Pi48fxZ4IkF7bQUOK72qNtKyh63uNryyo94CkkTgmRWEURiFi15TiW0BGMrNhBN6rdR8Av8Z9gyNwpnwoaQEKoR+A5E/Dc9NJPlD5okfesiKLjY6S+jRfNZh5SfNo0PxjEDpIooSxPwXsoq0kirLQMAkU2pugKhBnofVlCKRokkduQ2pgpVv5PejGul7xXfc/nvDEzf2pPbaizFhgoNAGRfkWebAj2Yx8dYmsvIivuHQEm5xS7wQuvj41gSizVux/UyF6nKOvLsK1+Fz+Iur0xu3QB23AH2597/ZJzXu+m/2+OP2HwBIvb5UqDMJVANI46L2Iv4u+LIDscIqPPS2eyJj15hqwiMLif4LTPbJK+aKHKj2NfqV0owvxVYDSMMoEkAqVlORiBq3HQxAGneUvf/evPdWtL/4tI4j+1SJm1FmkDPTcgMr9cRxzRMpuyScQhQ2NWktbkjq7WH7v0EP/qIApJe/6z9I/5fcfQbdr56/BoA4SNR3A0gSa7KDmCBntAggSSJYE+ABgYaqQpr3EXsx0vUcxfw8gi0yZfvolz24AemFHPtVio1zLJWgFfRn8N5SEowFKbtHTyb43cb8oP25ySKQZyL9powjQ3MV9s215Qujx1OIkQi0lqRYeTj7e3oPileg7wvTiPORK1eu4Pnnn0eaZbjlzBnMLywI45dAivWVVNasJzJ0ekzTLwk4pfMe/gvjCeORpKyfoY/hkAUUHD2O7CILUXZtnJvuYnjsTnYfCECyh93P60TANetRGMAPQnTTFJcuLWF6Yl6YUc0mWSAEG+nPFKF5zy1In+qhvXIB4VvnsP77q2j4hUgcCojGZ0QmY0lQhtJwBQRMm3WQpzmqS5fRSJoiA8d2RZCE/8g+ane2pBCKDO0gTASwZMFTEE3DkWR3hfjMSfTPX0Gets3djT51GTHk93xOBCldAshxE/nmZVENoBwhO422AY+EgeTkKl9X8JrYZDj3NQn5wQBh25sev194CI7NoffcJp746oOYnW1hcXFW5TGLQiQMlXmv7UMBJM6beU8+yrwPP2iiKFrY3s7R6fcxPTWLZmMaq1ev4PChKYlh0DgCFF0EYQvZ9gvS3w2bvrlGYVUpmGgB8cqNhREoGLhRQqAKgnfrUeRhjv6jyyjzLfEhqvItlMLAIouJbLkp4z9lZdIMEEnP1+uwdrzWIbiJh2xlSa5FgKJ041qA1EtQ9LgW8dBqTiMgg6pyhYmV3HMcoEdUsw83T9D+/NPaq9tlkV0XDUBBgn0jcm5jAaRBZZRI9F3znu0FIN2AVOi4+fW4Pvog/b/MjKS/Nh6RRslBQCXjqQafvlyFeJ45mYv2chetVhP+FJC57N9VXYL/rQGkcU+l/nsdgToCdQTqCNQRqCNQR6COQB2BG42Ao1r1Ij0WTiL+xhX8zN0p+ujh/9ouMbf8zbj0hReQbq4gyzbgJqEkQfPOiizyWG0n1X5OIYtMLgNchzJjulISORXzvXy1/2T1aBfNlALxNVFSVfDdGI1wBgklKNIUpZOJxntWtJWBlKdwnER07PNMl5o+F/+eizBIELgJQq85kMXjgpoJJJGdEtFzlbhhtWAQagXxX1YAKWeiImBltadyI2mFLHfQ+rp5RGUDV6PfxzuTEl+iNMult6C3XqJ3oQuv6Kr0hpHqutHmc7P7jVugjluAvtz73+z9jbv+mz3+uP1rAGlchF7k3weV8Mb7rLkIl34L3U34jo+sm2Nrc0sYjs2JpiSjSzF418SzZPZM/phsEU153PxWA0jDGJI5UDGhuosRsVeUX04AyY1mRO5LEmQj349ex14SlMJ+MLwUeiHluRZVJPEkPCmcYMEAxy3Kfu70kBgykPa427FJyZtvh7uPcJD+L77jFHpPPHdjJx+ACkM/KZHLImuDSepAJVI5ZyEzQxxrSk2yJ0ET1fQh9NMU/XMvIG64CBuRoL3l7JwkIvtLz6tUG9lIZn6ivjsKsOgMxr7DQ4lSgkZld9mI5/Izw89WxleJ+wp8vA8wIjMoM0UaAjcqzWel6uhZKOwkeh5VlbBILl++jImJFu644w4kSQNhGAjIQaBIfWyGsrDCaDKblYqSYhRh9ai/pUBeN1hgs3t89mcOo8oqlJw/ihzdjT12u5eVgOR90Nfn4pV1TE7PynHztI+F6WkURQ9BqL6XhfEmdBqLyDvrUsjkvj1G/lgL7tIV9chyh70ymUdkKHWvnocXTgoIQtleXnazOSGxpCQg8YAwJOpYot/voN9PBZQTsNej91QDYfOwSk/y+ZMt3rsq1zO6OWELVbY5ZKDQs4heoidPwGm66Dz2rDzvLE2FGNNJN5EXZOhkcEVmTkEKmXYLSGG9/XYHWs+bOxNwzvqIqjk89v/+Ebrdbdx222k4fAdKMmuaxo9U2zZvSUFVlaTLsz6CMEaWuXCDlrSxdjtFmccgu7bZiDA11YAfNgWEEY9U5CjzUkBNYZAZ4EBAHcP6GTAqDT9cgOA8xcbGVfTTLhqnjyM4EqN/oYNs5aLcJ+UwQQCYhWr5tryj2r73vvedgffg0M+w6Alg5M81kF58fsDGT59b3kMmzpHuVgGkGURTp5BvLsP1fCRvPo7iqoNidhveWhPZ088bCUZ9p0Ua2nWQ9QlQjmy2AOAm+mqCtINtRNpOxsUXyfQcN7+W7ssUwewlfXrQ93sUQBr0RwMAyUHpEcBk2/GEaNde7giTMpkLUfqFAMPK/rQdZi1hd3M9a713HYE6AnUE6gjUEagjUEegjkAdgT0iQJNZJh+4AvaYoHr3k/jZWxrwvAwfbZdYfvxOFOccRHmG9dVzKKg4HvkivVFWDvJCK+gd8SeCMamWZawsprkIpXSIGvmWkFJ9VrJypxGTaibGPGqK81pKH3EwgSSZkAUBF4x52UNR9ZGzGlH8SCLQLqnIUwQ+kCSuyN3RO4nGxq3GLKKwJdXIlNHjdXABMqgwlepYVobr4vJGEyR/0QwkxlDiWuqCnBW9/V4OTM8i6Lrwjvk4fPoLWE1fi94zPrIrXVlE0jSam/hV1Qykl61vOOgC+uW6gBpAemkjS3aLE7kDyabw9pOolnJU28uSlHYrD+3NNrpbXUzOTCGaCFEY7zbxjNN8meac+e6NerzdxKXWANKNBe/lBJB25AX3ZSAZ6TpRbzLl6eZbYS4Ii4DyVUDgJUjiKQGRAGVakFWyo//eLYW0Oyw3kZi8kQgfpP+7kcTm4FoM+DIUYdUCEWUhGRkvsikEQpKqEUk0BvCFXFIeP4TohQwbV5+XhO7U3LQASMGdJ5CVGbpPPKusQSa+HVoM0otnyHiR6v/BxQy/s3BRMHkUxfblEZCJgIDOgYRpZhgi4p04ImVnDzmawFV5Oc5nlDXOfwQQ+fuVtW089fjD8rcTJ07i1KmTkjzXZLVW59O3KIoiAZOKXFlLZDApcETQSEEBo0wn10f2y5CZXQ2AKAsq2fnPfm1j9PoZq/BtE3CWp9B/8nkFkP5/9t5suY4r2xYb2WfuFj0I9hQlqtRVSao6dc89DvvGDV+HP8B+8B84/Bf+Gz854j74yXHDDp/mnjhVqlKpJJU6UuxBEiCw+519pmPMtXJjAwSxAUIsSedkRrEgYGfmzpy51sq15phjDO0x9cLxL3iaHI80OZ6LMAwRuC6iJMfeKEGz3YWJXPyL2oGjPHcIiIiHkv4mLXXFX+1bV5A+CmFN9kSWWXmMqTkhg9H84CbGX9wWvy3Gh/NIzimVpB89guiXVcCxTVi2JQVOBHgUe8hTT9WwRbbMudiB1bCQPo1RTCYo7QCmbSIb7Ajg7WxdRvr0ib7QEp7fIAqKzAzg+A7ywVOkaSIsV8rlJWUoXkgCoOj2IWAlb1Ym5vy/F70XlewvZaFLeO9flbn87j98ge++u433338PrqfYT57XUB6AYiVaMeAOmGgsPvMCT8A768JllAMgm/SRJA6mkxSNoAXLIABeottpSNu3xePNFIZWkSoARUmXEQRQgOaMgcR+wXm7TYAnF4ArjDh/TeGsbMLc9BB+fU+xT7TfmeWvoEx6cu+8LhWEeZD3iEyaxMmCu7UloJH8qsEW/mz8agOTP9w7piDBQJkpD692ew2tN99A9D0BZxv2hcvI9iawNnykD5+qWxMf2QNxBpl/V6aqL+lAr+JJRxDStBqwN1wkD+aYga+JgSQAEsG3So5v7l5OM/5z9wpAmrWFikmqlS0EQEIBm+8+Aki7UxnrmqsBQDVzSgkLO5R9VC0waw+kV3lj18fUEagjUEegjkAdgToCdQTqCNQROCECTCJIRSs19GHC/3cG/sf37mNUpnj05BaK3Sb8PbKDBujtP0RaTEAVGFZ/JUmqZCw4tRd5C1a3UlKOi2zCGlxAc0JPECkTAScCTZzfi2ABF6SWiZyG1ayrZlWeQc8BpQHO6msuchMyjsxcWFKySAANgmmIHMF3iQKlwsDJyCii9n1RwHdYOenAcxowDFvsjpV8hPI1YiKIC2PetyxaXrHC9scCkCopGC5eudAnkMa4+kw4lJRSyeHZDYwGNlrvLKGxEqD/xS6Q7IGgIUNBEOk4CZ2/ZodZVOG4aAH6uo8/bywWXf95z7/o+BpAWhShs33u/90mMr+P7P/NJKEkFfXTECZ9DuKxjDN5nCEaxDLOsN8VMgaqCngmIcU43mDCVvXdH2KrAaRXi+JfC0B62dUdYiAdAZAkkcl3JaXSUsVXCbwOPKcF0/DE847tSW1V5bX+fR4oOiRrV/khHUggvVrkTnfUax//hN03d/+SLK5AOQ0kWYZ4qHDekuYprNKCbzTR3+3BXbuMIB4hHEyRxvRYseH6DrzNq8jKBHn2RDwXmbBnrC2ZN9AvUjTuRFapgo3mIY7K08PfvIx0Z/vA4/1QwlglRZVk4QGANO+5ooAABS2RGSPlIkUhcy/FHDcwGg7xx08/Q7MR4N133xGJNoJH3J9sIs7VKu8i3h83sq9nz4ZsEi3XKzJlc5J21f4ViKTmSgfxXiTxO2NQ6SSz+3cu8KCL+N5DuQ4FIFXQ2VybWggg6bhoWT0CqaXh4t72PtY2N9DyKPOYwhCAjTNRoYoIg0G1ECa9gTjLkAcrMEa7IgtXkcFYWCNzQsMQubnkwUMlDVcU4iPFc0RhDM/zYW1uId6+rwE4JVGoEtn0m+IYz/mxIX4+ZqMJa8mFkZWwV1zkUY6slyJ7viNJeDPoopg8V4x5p4nmjQ2Mbj8SQEwxf9heCkwmY2Q5JRcnwvyvpAnFp0uDYAoAY0znASTNStJjAhn8pdUSlmMRD/D551/h6pUrWFlrStGVQ78eSh1abH96niwMSQ3IKGxSgY2tLUTjWGTjbDvAdJrBMptYXVqDSaaXNIZCAKTM7sItxyhSgl/ax1LLd6qzVdLS6jmLFxglCJEhikaI4rG0Hefd6yJ/adATNVdgqCBJlKkz7Nna4kUAaSZ0NvMto3TdC7KnhgXv2sVZe1WNVsvOlgVci0VbDtpLl+C02kj2HmtJOYD+Z2YGZNMn6n5krK48Wdku6NJF1OuMXnTHeInNj8YC6NgBrGYLeZ/g9Ysb77UIB8ewqg7vu2h+Xe1dAV1HAa/Tjv8nAUj0kCrl2XN956FMSkT7MZIoRrDkw/YtmI6DjHLBJWUoZVCoAaTTvaLrveoI1BGoI1BHoI5AHYE6AnUE6gicPgKVHAUn6VycBlsbuPTLZbS5chhGyJ+FKPIBknSIvf4zGFYCy6FknTL1ZeWXTO1Z1SoAki8/i4LAEqtcmcjIlZwMcvHckQVvlTSxbJ0+UGbRRqESJDSo5pZm2iuEku8mWUb8qw2TC4kyg+/SMJhyIYpRxIQKMxxM0DI367kNOJYv0naS9NEmwkz0SjVplX76uQFIlDpJaJxsQG6Zz0BMspW0UZLlcE0P2ajAZDhEsHEZVtGD7ZrISnohKD+WRQmg07ekV9tz0QJ10QL0dR//and1cNSi6z/v+RcdXwNIiyJ0ts+d/9BGY+UOok9/LUkllVQzxIS+GDwTmR2ykOzMQW+/j6Djw3QNYS2xLTDBoXKZSh6qBpDOFv8feu+fDIA0gyEUHFEBEIoJUaj3LRk1pYvAX4LrtJDR785SgMBiAGkO5tB+EYeO+6EDq8/32sc/LQ9ZXb6SmTMOABvOCcSrKNd+SBlM+iXmHvZ29rGyuSLzGCMzEU0i+SfAi2sCdgnTp5cK5zkqKSneQ9qXw7Ac5HyPFtHseclnTK9TsjAZCijAxLY8U10ZP6/bpvwr52XMyIDhPEUDy8LAUHenQALlTUMASMlzlXj48AG2t7fx29/+Vv+NcmquAExkHJHpwY1zPG70bpLfC8VamQeEFJNDMbf4fcKuObrJ9alzLXq+s2u3fZhOR7EinvRl7kLwPR88Ob7lLQSQ1FSu8n+iFBwLi/aGsURzY7WBMg3hUZrZMhFniSZ+2oopyliaQEowzujAL0cqLpoRSgBJWEYscIIDA7Eck2WqkIn7EsQjwOL94jKmX9w9kIvToK9/7aqM+9F3D5SfEgui8gzemxdgruQwIgfxkwhm00J8vwcUKcoshuHSdyqFs7EGb91D8s02sryEe2MTo28eIJwOROotySI8j8CxAAAgAElEQVRYHq9HQZdK1lCBO6qtKSDroH3NQZyagURMg8VGfG8RcLl/77H0lRtvXOYZRSqTRWKOY+m54oFXFsE1epS6HtknuXwvwdU0JzDKYi8LZe6jzFXBVrvRgGvTt5Tvww7KuAfTJNUphxmso0z7GtAoURLtFcBFtcWUAC5BITNHkoaI4wkMq4R1ZQvJw8cwGxvC9OM92OvrSHe3pR9xTkx/JGHgrXeRPttFmYcKtFEteAYgnX0I1MeWJloEnId9JNFI4sDn4GxtoeiNkEUD5ZtGKUMngOv4EieCSQJ2yPB9SinbOYYp7xV2Q68Djr/6l/VPyoYmDyMU4ck+gYvm1y8MDUf8mBaND7NxW/d3YaLNbQSWhDlqsZkUcBwykEpkkxzhJBLwyGt6MKmKUXAtSNBSrU9rBtLZW3R9RB2BOgJ1BOoI1BGoI1BHoI5AHYETI8CqLrJ+WKFL3yK7TLG+voKVBiGWUDTOizKD5ZbY6z1FaSQojQxpopITCoCoPD7IOqLkDllNjizwRdNcJGW4L0GiSBhDooUuCQpWN7oH+uAs7BcfJerEK1BJEmhMtlIyj5XYJuD4XCRQMiqRhE5eWoq9RKk6JmrF94iyPx5sy4Vr+WJya7Fym35LGkhSEnavrvH/ozGQ9EJNAWEGLJvMLVXRzJxBnKZwbQ+e42P4fIgsydFoN+F3PETxUJJkAh7qZNKP1U0WLVAXLUBf9/Hnjcui6z/v+RcdXwNIiyL08s/FPDven+1AORv3tzT1tlGaGeJ/2oUVbMK72UR8e4oy2lXm6aYDCzZG/bFI3Di+DatpSf5QxLSYmGTt8U8cQPKuXzlcef3qofzJHvljA0gzpGPGPjpgz0gdvjaPV+M0M+YmHLsJ12mLB6A773chUT7CQNIJR5FKk62Sc9LSra9ZvvR1j38q4TgvHadYR/Qdk3mHQm3VnevKdPbJclIgzyiB1EGWRQLEiSxclCKJM6Qh35+Oks9ybDiBDcM2AVbCmzopb9kwnEAlcOcSwASQ3K3LSPb6KOIhNeRgiF6uApcqtg+vKS9ZEXMMA2eORVWhNAS6Kv8iPk7hc+Qp/uV3v8P62hpu3Lgh90lWtes4aDQa8rtESLOKKp8jjm1Z1BNPnvnPqzhVnkvz/WMeDDKsQMZGFdOKkfEim/IQA8nWsdItkeNLcl8xkV5lUwASvW8cAS1M08VwGArbqhWQwZ7J3NByHMQJQTwCrp4qtGF3sgxEKaXgQrRbbcV5OQIgsQMKy49zUbuBIptKsZRKUivwzVraQrpPHx4ljUbmOzf/nctAs8D0Xx7C8jrCVAl+uYLNa/8VD55fhfVoE2VSwGxZKMY5yrRA+vQZzOYairAP0+kiZ/9NprAtwLm2huntxzDsQPyTLMfAJJ4guHUJ8fYE4f59ZJmaV6t5Kee1lEvU/UPPeVWsNW+vNBHHsby3CEj0e2M8evQIt27dgB+4AlqThUYpQ8VWV0woaX9a6o8svCJlct8RcCjNMpQE4Dgvzww4dgNm0ZTisHYrUHJ4Gti1/DXxRnKvbCHvRZoBpPuDBk+VOoCKOf0+ea2TyRDj6QB2q4MyG8BqbSkAyTThvXkF8XfKU43vWu/6NeT9DGbHRvp4B2UxnWNlVd45Z2iBFcBLeVGCuUWGRmcLeTJAYTRgljHKPJFnnsf9GaOPCxe2P3pGuXYg84QK8D4YP45ISoufrC3Fcoc3stEsmI1jWFNzO75s/LWXtlCE8aH5zXERWDS/XhS1047/VcGEkjI8ANArZpJhmaDfKwEk9hMjsQTs59rUawWwA0ckR/ksbEou1gDSokdTf15HoI5AHYE6AnUE6gjUEagjUEfgjBGQxS713k1Z9ImOep5gdcnHclNJgMhm5UjzEONpH6adIaN5gJhIK2kLlYKgfIBaWBYFgRwRTVcV92Dm1FGmviJhx0pCIkVM7hA8sgTA4mLMMujtQBmOTCQ6KCvCylka04okBU9H2RMjQZHHytMIXFyUwr5hRSqvicbYImVn+yipt87zWg34Nv2dfBH6ULIYlVSG5iLpe6gW2IsYOj8WgFQ9aSa+kiQRCb+ZZAkX73kB32PCo5CK62l/AuvtizB3pkiznkirSHXqAg32M7aoU+1OHxlKwkga43DB4QvHL1qAvu7jT3VDJ+wk+TUme1ldPGdofN7znvb4GkA6baQO70dD7+DjLYR/eg73yjKShz3Zwb2+gvRRBO9XNtKvC9hbHuyOjfD3d2f9kIm0JE5hFhaGuyP4vg+nbcNgsTW9OVj5z7FTAO9j/Cle4ZJfh4Rd429uYPp7Vtb/691+dABpFtrDQmgqocYkoTKsZwJR3rcGJWLJOg3EI9BmBf8LbA1d0T5frS4D5bwXyL8CAOmQfJ26H1PHQgFIxG4s8UHh+5HvQsumf2OOSW+MpU4Xpmdgmk7FY8V2KYNVCvnHSGmdU2I8mCjPG7GxMQQMdjxb5iiC7jHZOSdDKWAMGSiagZQXiYDMZbgzA7AECmSC06Z3zOQlEJ4GEmWmws0Q8IisImEecd5jGNjd3cHnX3yJX/7yfXQ7ZFpA7pEMJCVfZ8sxAlrPeRyZqxcQPX0sAJIC2jSdSOY/B15HPI/a1N/4wnavXYHRNBF9/RTu6qqwPV62nfR+ZozEq+Y8m7BTSlDS9/l+XyTB1pY7sE36Q/Gf8nEKyVgxGA/2nxyuMJMMTBIFIHXbHYkzme+8f5ufdzaRjkcwC4JGOezLl5A92UORhhIvJrMJYDEmahwxYDmB0LKKLAaaK3BWPST3HoKAnXOpheTWt3ivPcS3T27B3F+CEWp7Hp4mLZE+eaT9d8guV/Jy/o0VhN/eAwE3Aa+6FkzXwvSP3yPzOwh+ZSO6HWL44DbSlNKpSrpQPbN5httxbBtLfLB4HO9nMk7w3bff4sYb17C03JX5NONHFpvy0joAkPjYxEPKNsVzSc1BC0n0Mwb0gvK8AKJQXRBEctDtdkXuVY7NC7iNVZTZBKa/CpqSFQkLNg4AJL4rCbIoFh3j0YCBFFkaYjLtIc7HUpRhkrWVjWFYFuzuhnhFcSNIbC9dRD5hPBnjoQbUqvfuMQDSCYCo6ooa4JDxGBrYUMy2srWGcjKAUVB2W/VdBfSycIQFXg5s04LnsggggEMGKcHnUoOwsyN0pzB4/VvI+keZehoUd7qvxECavw/OdaTQr2I9zvXHRfPrRV130fy9Ov5lAJJ42cnYa4n3F+U4iaXZpY14EiOOYjQ6DViBjaQGkBY9jvrzOgJ1BOoI1BGoI1BHoI5AHYE6AueIAJNTmj8ktB4uko0c3aaDtRYrnUtkWQpKahdGgt5gB6XJxaEy01Uze/6sqp6Vlv+BLIQCmSqJO0paFJkPrrkLg7Iv2qRXstw009WyKGqppxNoouej/8JrJAjFv6nKXcpF8VdJbnDTjCVWXnIxa3ORZ/pwrRZcuwmbWVwmb6irTTkYLRMvQNBMToI+AFzsHWwHVcNzyRZd2XuOJ3DuQ1W8D1uIz67bUCa9Rm7ATEzE77Rg32fSmnIp2n9hkYnvnOrJuS9Wn8B76xri24+kvS1aoJ52Afqya1t0/vPe02muj8kjLtDLdHTerzvz8ecFkKSfn7Cd5v7PfNE/gQOYVPF/sYVikqG8OoTxZEmAoyKiP0UOeggw32K3bJgNC8mj3UMm0oVZwipMRPupJI/8tgen6SAtE2RFKl4qzEr/UPF7HQCS/9Y1RLqS+yfwSF7LJfz4ANLR/nWYgVSxGqqbN4TpohOOpY2lzjrKgib39Obh+1UqLAR4ItBQMRGqBN3Mu2T2hn0tYT31Sc/T/ufljqr7O/TFRoksz1XSkcRlFpJYyxjuPRVArt3pCJu6NPgupOydfhas7Ccjm+/WwkQWp4iiBElMqVwCBw48AZEceEEXZRaKx05pyv8r1oiePfCZGHYbiJnoJhhI3MmA3b4A7z0f40+2pbBA2qH8TwGGymuJhTG5ANPCPKJ8Gn0bWWgjno8lPvvTH0Vy7OOPfy0AEc/jep6wNcgQJ3h03HaUXXnqBwag8dtrQGIh/HJXwPX4+wcCblS+Rmc5V9X/qp+8P8U6V15Mi9qHQA12gLsPd9C5eQt4eh9LnQCurYGwoioQYoFTKueWvlKwbRQIyZYhCEJ5MfpDaYlA+m823rgq8U8f78JodGD4pvYqsoEsol7yHHioAcxgE0W0p5LxhgW7vQH3KouYFAusWBkgtydwx5eQ7cYodtSzl/lBngBFLCCIabeUPKoRSLFC9sCAs+kBTobCjmFufI7p/3UF3rubMJvA07//M1KRhFMMHbY78dpjm5CGVakEqKap/kZghiBYjjAMBQyjh+bXX30Dx7Fx/fo1AUcIELmuL/Nzgkj8x30JDk1DsnnmGYCK+USgSb5FM9QouclisSKx0G0voRE4CKcTaSpkOJE5wutl31LPns+EoEEloajj29oE0gRFFqIsRnjefwrDIkuHx+QCysq9Z5GsM8iI4iaArdNCmQ0VIKsblhRwHAXg5wCk+QKyinl1wN4iK2qOMcT1lN0RD6jKh+2gL8wDPrxvshJNiQXBN9cN1FqpULKMvG/GgmsrK9hAHu4c6VZqfUQW6nFb5UWknr/e9GT4qGQlwVcpcDrWj3HR/O98C4QZQ1HB2MoXd+4rK/hc/s74ElAqDViFI8UC+7v7aHVasFuusENZoMMgcqyvJezOMhLX+9YRqCNQR6COQB2BOgJ1BOoI1BFYFAEBkJS5uzKZNWCXMZZXN7HWsmDle8rTYwGAVFBKjt8l5rqc4MsKTS8JCMzwG1gFyyq9FoqS3kOxgEA0oRVWEtlOxpwEimEheO8qkOQwXFa7PgFMF2UyUQuJGdikFv2z5E/lf6CrHB3TVQCS2YZt+SpxK5iUqqRUAJKW/Pg5A0g6aWVQd74Kv8LTYAqAZCFcbsMZU0IwVlXVIiN4svb6ogTOoiZ2bPKKSRatvb4I4Dnv9y86/6tc//wxp7q+RRWt572IE46vAaRzBJcG2jcuYevjT/DkyXsoH/oz5lx1VkloiIwYmQvK62TGQihMAW4pZWc7FppLTeR2Lh5k4oMkeaxTeh8suI3XASDNS8mcI4o/6UN/XABJJwHVG0nH6RgA6UgEVdGAApECtw3Pa8IyXUm6kjesiCIKbFAeKAeeSkcBpKq9/lgP6VTj50suTrV5lW0ky1Z+03+rokl5LSaUyfgzKPl3/RL6f96F645hOGRfH8wd1HuTklcEQx4oRgnBuIJpTPqplOL1QkCH/jdM9LrBJox8KIwkAkqmo4pqGHW+X8nurqTrBEDgvAMlgptXUV7bR/m7BvJIsS6qtpiLjw3nJqVI0Q2GQ1WwAwVeMbm8v7+Pew+fYDrq4a1bb2HrwgXxo0yTBM1WS1oIQaYfun2TTevdWBHptfj+Nky3KzJYjY9uYvrpnTM3o6p9SoxEEk5J8FYybIev/5hkNY9x17DX7wObSyju38X6aluYIZQzJvtdCowKDSBpAIRyammeYxpzfmvBb26i+d4Kpn+8A/faZeRPBuJvZHYDpPv7cK6sIr77QBUqmZ6AhoekxbSEob28BatjI3kykM8b768gb/VgpAHM1BOwMgl2YOQ2rNEysl6KfDcR+VMVAwvuzYvASorcjOEWbeTuEObekmK8NZUk3cqlT/H4P1+FfWUV+ShC7/EXyLJQ5ntsl+KjVQEnVT9hZ9NenwoMIQBC1n4hABIBO9dx8fDRYwz6I7z9i1saCFNgEcEIsvv5nAg6kbGkCq2EY6NHsYpJowEk8WaizCALJij/2kQr6MB36SE11YCe9uGiHKBNX0Dl50QQ9KgCgPgZCdiRokSKcdSTgoyUrDD2c10HVtAzidoEswGG4I4rz20eEtHD40vbbcUsU/J9Bz5kMtbIemduDLc9gMyzQ0V01bCuv9UKgIzFclwnmWi3uiKxbTrLMHhtJQT0VZ5Jonl5wMiqTiWSdgTWCLB6xwI/nJMQRGN/quQoD6GxM6WFk7tsdd8v24ttRsVF/d+s0E77pC3yeKzAYjYfaZOacTuT0OSYWxUQzgFIBIjI8N7f2cfq6gpKj+quhYCuXLOycLAGkM48HNcH1BGoI1BHoI5AHYE6AnUE6gjUEXgxAlzkZj0liVAZMxtOA4bpwus4WH+/hdWWhezPj5HGQw0gxegNd1EaMbM1lYfyAQtpznuh0vXWS65ZrbPiOzGpwYVRteCs9qqqdnVCyFuG+xvlOeCv/wXJt3+LIswR33moASQuLFhspha0Rzcmbpj0oV8EfY8cI5DFspgnc9FHyTxWOmpXgp8rA0ncZVl1J4ws5hYIzmmWFitGNQMJmYFBv4/WchumTWNolUBYJNF3ngTfafreIoDnvN+/6PynucaT9jnv9Z33+xcdXwNIiyJ08ueUj7n6nz7D42dvo7zfQvJwe07qxYCzdBHllF4Ce6p6VstqsR8SXKJ5eDQKMR1GaC91YAZAYTFbUkiiyLaUX8Z5t9cCIJ33on4Gx//QCfYz3bJQDCqGyByAJO/HKs35YgX4jCgj4q0emkFX/P1KYeOyoIJMFMVSqRJ4L2Mg8XpPrjE/0x2deefzjJ9HAaQ5LoC6DtNUrBMmEwmtlS7iC12Ud4dwvRi59MOKdXQQhcY71xH+5b70X8ELKnCPgZe/idOg/HccGijjqYBL/Mf3rUjHOfRMMuA2XPE5Klgcw+S7JOANGI11ODcbSD9/hjydSiJ+luhleUyhpC4JII3HY7kX+hbuPd/D3bt3MZ1O0Wy1sbKyJN5HBI4UY8FA4BPQ5iE/nERm9WArNi39fMQDifJXeQRn/eKJUnbHNgztX0WWO2NJ8IAxoOycsMsNyhbLrEYfPgcg6QGPc5m0sQYzt7H7fA+BNYXnWwhsC0kcwSEDTGywCvlHEMZymyjTEGmWY5oBLueYncvwP3AR/TFE+R8foPXoXWR3x8iSgYz3ZrCOXBe9gJK0iWITl6YH0+3MsVgMOFs+kscj6qXBv7EGrIfCnC+sULHdyhI3N77Dd7s3YPRXUU4LJLefwtlcg+mbKC8OkXr7MJrP4PU/Es89M6NUpSnsI2PgI7n4AMU/LKF0LSTj+5hOe8jySBLoZLwSQKqAHmG9Ub5QgyCV5J7ycrIE4InjFFmWw7YtDAcj3L59H2+//TaCBgGmRBhIrksZO9X++YyUJKLqdQd8fY5J3NR8PkkoKW0pYKikfw29f3y0Gi4810FekC2lnivXBeqaC2FS8tSVFN8h6FDAMV5HCjglwsJBnMZAmQBpbwaa8toKODCDDvIJJe2OY3tyvHzRu6tqrwSyKjCzmisTNBGgk/ETMy0NokhfIIA0Q7Ln2m713RX4rwrXWEDXbC6jNLtAOpI1CucF6r51lUkl6acanEjjKQCJJLfmIeZzdd0VA0mBiapArrp+xfDS108JvRO3RW+HF0Zd/Sz1Om6Bx+rB+/coOFwBU8cznIRhVJrY397DxoULyM1M5lUCIKVkeNcA0plfxvUBdQTqCNQRqCNQR6COQB2BOgJ1BI6LAOWX8vEztQAR8MVC8NENFOMYXrdAY3Mf614L+FOKZPLsJQCSZi1JyZmWsRNERzGZDhJW6gooMaG09rmv3kd0/Sst8kN1gZKY8N/ehBlYyNvPRUKqmORIth8duiUlXVctZJU0XeUVQVPlwGnDMFyYcJQmuVRgUkNPS5xo0b2fPYBEaUFZYFKf/QBAshlrMpCcDfR2H6DVdmcAEhf9s+TYS7rKeRJ8p+l9iwCe837/ovOf5hpP2ue813fe7190fA0gLYqQHp8sHwar6askoT7MDDZh/XYKJ1xB8m0Ca8URySYZ00oDwa3rSLYjFOOnkhykV0o1/in9fjqJA9mkxHQ6QWu1JYllwyyRpJQHWpTAOd311wDS6eJ0dK+fFoB0XLJsPvEoA7xqexrAMKHebfRDoqcGCsogaUbtHKvlAHQ6HAG+ARalCF8tsqc76rzjZ9XuTel4ik8922wfhhjal7BgIZwmiIo2loMUqZnCdCAgTRXPas5iBhdQTikZpXyH+FO8gqqEeVVtT4DYcIGsRJZkyKIUaUKPogxlQf5RKYwk27Ph+WQnKTnfnEBGRUjQ4BYxEmEFz6R4+QwVG2EypUwYMAmn+OovX4m/0cWLF7G+sS4AEw+J4wje5mW4EaWBE2FdcVvEADjdU5rba55NS5b4O1cQffNUGCHNX19HupO8wNJ86XdIoywwDSfI0xx+EMBzfQF6CGZwIztDj9Dqx2ygU4lryzGQm02RIMzSGHEcImiQjpDBKCjJrOaGIm5V0nvTgOUtI4uG4p1UbK7C3NmF53dgdruAWyL68I/o3vv3yB7HCPe2heEhRDKdiHdWLqKgxw7ZQte2YK26KAacm0YoJnsCKFFiTV1fE86lJozARL7cl+sgIPTuxa/wp94KnAc3YDQUWJB5Q9hJG4adwTQclE6Mct8TidTMHUnRlb/+NcI//AbOhofp58/hfhyg/0+3EUX7ApYK701YIWTjEBzKlM8ppQEtdQ9SP6XlgwVIKFQ7p0yjYjAB33x9B2tr67h4cR1JGooHkecpXy0FnqjHQXBWSdWxJEn1pIP+JBwZBQrx+wqywQIgV15UrUYgxU8VSEiQV/kGqWsUAIj90yg0nj4/UmnJSdtAXNjAzQCFmWD8++9gOE31rFhAtb4Ma8lG9PVdOMtbcq15/5liywhYyXexc6I/5TwAU4FHjBf/W7zQVMM83E6rRv+CP101xnMtouYQ6x/+EundHoyigON4M0Fqw/KkgO9w+2eMdMzLVNY2x0vP6aMIpGilAU1AU2Cqvn4FVL36dt7xe7FG5cvfTpQI7j/tY2V5BRAGEgvpOOYVNYD06o+0PrKOQB2BOgJ1BOoI1BGoI1BHoI7A4QiI1rauuuPiybt5GZc+/ARP7v0Ghr+L9lKOLXML+V8mSEbbMKktLR5Iz1CaiSzoRPpB5Ww0m6jyQeKCRFXfK6V1AjpVFa+qglSLTrVwodzASTXQpmXDoFFsPj6i060WYqzu5eKeCSJZ1DLPYzpwLF8qHT2Xci6qApnJBy7amKSp7l8xkFS17s/RA0npnnABrysSKwBJVvHKA4oJ7OCdN7Dzh200/AkMMpC0Jn5VL/qyPnLiArEyEz5HB1sE8Jx3gbro/Oe4dDn0vNd30vcTRDWD7gzsfZVrrQGk00XNvXoF5uUEyR9SqawX+Taw31yRBF4xzRHfDeG90UD45V0xts57T4WBlI16KIupklo5lOBUSWGaZpu5g+FgIAnr7lIHSZGo6uXjC2xPd9Fze9UA0plDJgf8qADSvPzR7GU6fx+HE6bqkwNmkjDcLAdJnMN1Gmg2l2AbvpayE2FWeSdKAlEfe8AK1lKLP3MAScVEg0dyr3PMLdNW/Ny0ECm657t7aHba8Bs+Mnou8tVIdokGgyt/DRVlFSnxVSGriL5IOldMAIhJWOfyZeQP92AWqZLPYu0GP6NcWpoLIylNUmSp8i/iLIiAj+N6ImlJQErY0JSZFXBKy/AJ9MSZU4EootQv50kpev0ePv/iC3z44YdYXVvFZDIR1hGT2fSu8d6+DPPxFHk8EGCa4NMihvGr9Rp9lGGh8atrmH52H1ZzDfZHCcz9JRkfT7OJX81WF72/fC1J34AAkqf8glhYpLygKoYmQYVqwll9f6EAJDJWQDaLgdFkgm5bsTJszjU59xMfHgJIitFhWK48kxQerEsdNJZ8eB0f6X4kwIrVtJF8M4H3VgNJkSHfS2G4BqwlC8VujqKXyT68GvdCgDIpke+m8h4AGSh6XmS2NmCQXcW20bLgXPeR22Nkzgg31x7gm1EHfu9NFGaMqPM9nMkW7Oka0u+nQAbY6x7MgI2D0nUZMr8PmBmsx5sSI2uJrKYEu3//GVKRP0sVy0q6gPJ6SlO2AS1lLA24GgkUQFewgEt8uSyMxwqo5Ppg+/GuyNrdevsNkQJkuyZwKSw3rVwgvU0XgIk3qrTaqjhMw0klwSslkydArGUjT7kGaIl8m+eyjykGWnXpMnIR9JuxAysA6WD8410IZkyWJXK4H17CNNnH4B+/g7OxhXI0ht1ugfLaIik5zeD8kuFrYPq7u7OJm4BWThum10A+Uf6G89s8M/AoA0miTJm5eYbQsSyn4xhJqu6O4PbGf/crFF/sC5Bn2/Qvs5AksUjjFpnyiZKHpGUS5TdhIWWH/nZsnxMlhnl2o17/aBbVeSV0CVBW18e1ncLW9Xh8irlNpYBRMaKqtlUxpk56P1ulgfHuWPzLGt2GMJAy+viKl5lRS9idZhCu96kjUEegjkAdgToCdQTqCNQRqCNwlgiYdgPeb1bwwfXP8MedC3BzC8teB2txC3g2RTx4CpPm0IcAJFYTzgFIUi5YAUjVIlUvrLQGt6oOZvWcLCNlkW1S7ztXC8+D7fCq4yABUknczVArOY7656LNzgWV3sUyXHhOE67dEP8jqcaUZKFWrBETYXW91W38XAEkkapg4kDib8AUAKlKE6hKPDKQ/DduYPfzpwiCEeBwsa5MlZlgOWmrAaSTe9PrBJAoF+ReayP69v5ZuvShfWsA6XShI4BkXBsj/Z2hACSRh/ER/PISYBfI+wWS75/NWErOxcvIHj/W8DOTWYe9ZgTU1QAFE3k0W6PkymBPJXe9hqf9UpjrOD8HpAaQTvecj+710wWQTtcm+N7LU77QLPheG60GTdlNFFkJ22Z2tuIFqMTowdu1cu/4eTOQVKHK0bvinSpmMt+H9DCKplNMwwgrGytSqU5JOQGPZJoizo0zg/bqaIlXlRSdexylABIlvGtXEd17DqSUmONpTFjL68gHuyjzXEzebUMlM4WFmGZI4kzAJEIePIbzH9dz4Xu+yHzxa3Ka2et6FrKPKHvHBOt4PMKf/vwZPvjgA3SWOvI8mcBnYt92PHirF1GOngsThwnmfCaF9Wp9Y3aUYcF/6zLycQ7TNSOaF1UAACAASURBVJA83BXGkWE3VOJ9/AzVuyrbSZD1lTzyos30loFrDkZ/+k7Jebmu+BEp3EABIOoX/YwPsTnIQClgO0CYxPAbG3i2/USeZ7tN2WL1bC1BTxRjQzypRAXMRJIWSAoTtr+E1odtFK1dmKkPIyNNp4A1biHc+BZvtXfpzonneYl1C/h23IE7vCySwQQjfKuN6Ksp8jEZa4c3K1iXual7s4GiO0LSeIK1Vg8rbA4lcO/ZW8plq3ARbnyBxu4HKHc8xPeHcH/ZQDEyYa7Ecp/GbgNmV8l2ybzVjpD5+0g/ddF/9pXIzAlQkit2kICeFoEbzUyfXRqlzCp5MA2QaoZSOI0UcAcbk3GMe/fv49atN+B6SgpT3luePycrqOaRasJJIIH/Td6PmvvzSkkgcsTnVEs/lvQQ4x4dGasCn4xJgriaEUQpR2E2cVzivF5d+EEPP+A5cc8kz2C5Ltw3L2A6HCIupyjzDMn392F6SyjzEGU+FYlF880cGPgIP783Y/mIJ6r2OozvPj4WQKpCVwEjB35Iisl19AqPXc8cGqeEeiQAEqXYGpffgDeasgfIOF55mSkcRrf/OfDooF8SLDyQ765k62bXa9K3jSylKnqMsap6MnnfZT6nAHF8b13sgaTmPdV7VJ7OnL8SJRFP2hRAxzZZAU/aC0nWaoUq7Dtm45yJDKRslCKehmguN2G4FjK2U8dBkRU1gLRoAK4/ryNQR6COQB2BOgJ1BOoI1BGoI3DWCJh2AP/Xa7hy7VPERYad55ex7C5jw+vAeBYhejoCiiEKhOgxMWJGAOUqNPIyL4Gm/D/mMi1VcZ4Gjyq2jCwIKSEhVYd6ATIDoKqEULXI1Yuf2eea4aQBoDRLpZKfC01ZxLCKz3ThOy3FPiq5UCKooqp9K9Pmqia7Wpz+XAEkPguRbVDLbgHlRBqjWtYyAZbT/2EF+3vbaKxYMBxVhciFnph860WoksagPUsu1Y+s4n2dAIlea57YZM/7/T93BpLVXj51Qu7YhbYoRhqIo1jkbPjcB4MBvvziC7z3/vtYXlqSJALlaTyP8ikqAaBkf9gWTk5kn/f5nHW8el37swrZvb6Cop8eeHkYFuzuhsjWpU/iQ/J23J+eBZXs1UujRE8KJeQjSWQ7t7DzbAfdlRWpnlf55dOBBSfdew0gvVrL+OkDSKptHKRNq/vU1d5MihsEjMiQcdHwOnDsACht+XvFBDbY+Ga8Gp5DeeXp9O+rBe8HOOp844cGfXTCWqVa5xha7HWZhTIrMRpN0GgH4jFDmyhWqpNZIQxdCbCKZ/Wzen+KyXuV3BQvnVLJ03HeYrdQpBOp8JeIWg7cK5eQPngo8eWlWBZ9iIT2XL2RpWqFCXnOoXIBlRIBlWzXFhaO7dji6RLFISzbRlpkwvzo9/v47PPP8M6772JtbVWApsAP4Gi2EZP7PC+ZR2oGsNjj8DSPkGxL9zrlxoDSS4GRaKEJOyZ7niC+vy2fEVAqU+UNVG3+rWuI7+6/8He1vwc028h624qVroOuABDFVFf98yABPjsx53NmAcsqkRJE27iJ/cEQjmUhGPeFra6tcmAFa0qiLCPDRj2rMM8Rp4Xs7//NBqytPyEt2/CjDdxYfSTIB8VFO1ZVZFSgn5eICib+S6oWSlvb2fkI5VMP8Z1HwkKr5MT4396bF2Gt54g797DW2sOSYcAzgA4M/H0INJ7+GrkZw87aKL0p4KSwe8so0xLZO7+H9ewDkCcl2xMfRVTAuWIi381hrdkorRiTT+6i19/Vfjkl8qyShDbFh0uAM2mv/KmxHlEBUMVcwsQ31DyQ7SZJ2C4NZJmB7777DusbK1hdWZK5M/2PGo2GAFSVNOKMJERXTWlylibhquvwHE+YeDKnVMOOnDtJHaB0ELieAE2+rzyWZBZrKeZYDhtGoTyFDiSxD6AkMpAKuwl3axl5P0Ya7sJ6fxmjz3eRjR7JvQkYy3O6bbjry8j3pyiT/qxJ8dq4zct6z7dfzokKSvzRk4xssgqYFsYgu/W8h13Fkqu6esVIVnNztSlJPumbQj5k4ZuJZrAE12miKGxYjg9LADlKOfI759lHs0WVistcmzvU8fQvHEs4XglLT/u+8nyWyJ1S/eHkbdH4vGh+vej4lwFE1VUR5J9//tXfFYBkwE4tjPpD2E1HinL4NDnfopSo8b/97//H+WdWiyJUf15HoI5AHYE6AnUE6gjUEagjUEfg31AEqNfuvbWK8I0/47o3RstMsdly8DS+itb0KsZfD4FwjCLbQ2+wA0pViBGwaJPPGUzLcloxkRSIxKxLlfmaX0DpZKos5FWSRY48xGCqKu8qtlKV5qoWUkqWgQenrLI9CiAZnlRj+05bFsMESA4WOmpJoaTr1DXL1f1cJey40BSzYJUIM7Xvrgo9TWVZgW3BTnz0+s8RrHqwumui2x/ff3gIQOIi2r2qEkV5P0Wy/bgGkM65wP6xh5KagXT6J0DGkb25hvSIz9pJZ6gSWy/dRylnChuACVErtxBHCfrDAS5c2FBjqYx/OtWhZfBmaTImSucApgooOoo51QDS6Z/z/J4/LoDEK5kDFg7dwnzqq3pLVTuo1qEAj1x8SeiZQjUhAw7ajWVJRqZJIdJrClThG69KLldFGj8TAOmlUqmV12I10TgMs4nEX2FjNJigNEu0ltrIjQSF9jOi2bptKimy2VPQHamK0Az8FSC4el6qUIVHURZNno4+zvbWYGRDLdVrIskob6f418p/RoFJSloQcEyyDkzxJInCSLyMwHPke3BcR1gzlOiahjHufH8bOzs7+Ojjj0TCjqATGcas8nccV76T8yEiU2wTlLYTBtULPixn6SsG7KULKLMCZseB2dTzDM8UME48jx4qAMlZ2zwA3zXo4//7C/JZ8qcMRaRZOoLIETnP4Lj2zFNnVqwgPia8DSW9pTZDGKECBM1af6HU4vjwmlcQFim6a23Ed+8JsCQ+PybgrV5CGQH59ImwbzgvitIMUcLnb8H96Aqy9jM07A4Coy3MnhvLj7CdAXEJJCjxG6/E9ykw3nsDydId/NIFXAP4fa8Nd3wJxl4b8e09BZRR2u+jqyjcEPH6N3gjiPA8K7FsqmPYdu48vwandxH9aBdmSeDEAoIx7GEX9lqBzatfov/01zBTD9kgIy1Nihj8dxrCSKP0WfJ4jHjve5nXadWwFwCkKAqlHRBAyDPGhKCmK8wrowwReGQGKRCJsA19kMqSrMYCd76/K6ywS5e3YJpKirrVagsQQWk8FmNRRlF6z+zFpJ4Xe4W0CcuWNuo6trRTStixQ5TwYcBDnhIqstBokIVna2CV4K5iKlUSaSyMOgBhtI+TATgXL8K8YiD8/QOY3KmzgvGT2+LbVIJgaqJ8ryxr9o9MKoJUUsQ2A3YO+sQBRAUB4fLSQZoD0WRfvLl434o1U6DdaWlUjlVZlZ7Bcf1rDkCSRQ/jbWM8SpBHIbzmBbR4/zlg2R66nSbKeW+m4xhIpwCQ+MwUMJgiSZJZEZFiIBVYWVk5cTAYjioPpuN3S+JY1k4qvraA37aO9SJwSJ4o2YBJCrZTekJyo8yn7wcCKJ4EIJHh6ZYupsOx9PWg04TlWJhGkZyzBpDOMs7X+9YRqCNQR6COQB2BOgJ1BOoI1BFYEAFqnZveKhpvdzC4+Gf8h7Ux3ivGuNBp488O8O3Ty3D2NpA+miAbP8L+88dwfEMSMFmZSVUjqxJlk6TAQfVvVQssWua6glB2OaIRrphMZ6gTm0+GsHKSiZ2CFZTqGpiE4ILc95YQeFzcKfbRvNSDSkfoy14QozSlNIjSZJ8305XFp5jwVkm540/EBTh16ZlAFsNuze6gTAWrPpVJ9zk2MpAk/iqxM1efKYlnfqVV2HAyD/v7e2itBfCuXUJ+qwfzwSqS7x/PvpwAkvNhDitpI/oLZVmenenCrGADRToU5lK1LapAPG8F45ku8JidF33/ec+/6P7Pe/5Fx58XQJpDXo/9qkXx+7Hvf1F8Dn3OZPsCQ+0znU+RuVSCVOwaLFjs81kh/hJhFKLT6koShckuDlUcT5n0F9CbY4Mk2wgwVUylw2PljAF1gDgdGgcokcMEGsceGp0bZor94S5K0APmwAz9rPf1b2X/Hx9gksH90Mg+H3tJh4uPj5IlosSVUbpwrRYCt6P9BjUbZQYgHcgCneHNe+wjX9S/F44PCyroeX4yYF4mi8b3L6XfhEnLxLXItjnCuAzcAOEgkr7WXe/CcIEkjSUpLHMGSjxphsLRm5vND3SA5uNkuC1+0aH33Mv6A/u88kVS7GfFrNE+kMLGyAT0afkdZHGKJ4+20fnVmzAf7Ui+nOyjR0+28WQYw4zGuH5lC6tr6+qVXxSS0J91eJEKK+dAFk5dVKL4ZdshcKmah83JbfH5UWpO+cJpmU6nA9NqSJsssiFMp4M8egrTXYFzoYn4wSMBMglMBL++juTS57D+6Sai5w8l8S5WRM4qkI9hmxwbC0mcz3h2IrHFBL0hSW91fwZsfxVF3JvJcFnBpkjYRcNd+G/fxNMvn8GMh2j5bA8lPN9GGE3h+EuS3M+TiYyzUisk0r/K+8davoB9Y4Rm0BQJ5yDwgI4BMzdQUO7XAsLVL2CkHuzxBUTdu3i3PUBcAPf7V2CnDdjRMqLPBuJLYzYaKH77ELk3wJsuARkDHctA1zQxNkzcjUv00gbiexsIi6G0h3zQgBEaKKMS5a1trC9fhr1/CWZcInkwhX3FQ3x3AGerBXNZMXXir59h9/k3KOnnpTfxEZJOZ85i2O8PRD6RzyvPS7iUoXt3E35owev1tM+XmssmCYEhFjzkmEwiPLi/jbffvgXDSuC6tuwTx4nEkP0nlaT/y8YnJVvHPsDrJRsvaDSFTacKuBqYjAks+djcaKNIp3AJMJEtVSYClpJVKT49snZQsK70xZytpoTT2kTjehvjr+4gTmLYDsEMAqkJkjRCmsUKSMrJ4iNwpMCOoEkmlVo/SPOa1W9oJmLFzTRKOE6Avd4Y4XQoUpHCPmQ/K3Ksri5r8IRedApM4cua18K5f6V4IKyq5gaypADi5wJc5UYXeWrBTAawvCXk8UhAGPbrpaUlWLYroD/HDoIpvG4VbzWXkOsQmUBVYEfZShnpy1LWFfxJZtd0OgXbAP9GEI8gWMVM6naXZueufIiUZ5haS9F3jfdVrXcqQJfn4nPk72wPnGMIM7MshRFJGbkG2ZT8b3oS8ZFR1lPAJgUaq+tX76bxeCIgUjVfYuwYAxVrxZijnJ7caSWbKLKjkH7a3+3L/tMyRG/cF1+kGkD6tzJLq++zjkAdgToCdQTqCNQRqCNQR+CvEgFOx93mBry3m7Cu/zP+pyDDkuVibcXD50aKP49acHd/gWw7hhHE2Pn8DsxigNLIkJYZci4OBbl5+bbIxPl8CTouAA2dQFMLNy4umLwInGX4fltrxium08ynSRaMlWH1yaGmRJ4sW48ASFzUSDHpAomvKlnFxZOSkFCSYvSu4DkXHb+wIQiAxIWUup+DamolKVLCgm10YIQRBr0+Wqs+rNYK7F87wCBA9OWD2VcwqeK/dwXZswTZ82czOZaF16B3cC9eQrY3lSRPtZ07wXhy8zrtpb10v0UJzvN+waL7P+/5Fx1fA0iLIvSaP2cfZzKHSR+TSRCVtI7jGEmcwsgtdDodlPRlQSZsBcraEERi0k9knKQfK5bSUbm7GkB6vc/vfO+n13xtcnolGytG6YSRSrYdH77ThWs3YYoQ1+vbFo1vR8fX43w6Ktmv466S56c/WSKycC9uTDBK0pbzkMqKkX5jlMBKMoTjGK7vwG45AFkpZOUYBGlVX8yKSoLq+Bgd936QQomcUljjhYE9CiBVqXZJiguQoZLsBHoL+vJECQaGC3vSQ5yE+Pq7b5DBwoUrb+LyhS5cAi6lYnaoBDGBHD29cVsoiwRlER68f4+Tf5uHI2XeMMd+rI6s5kcaQCrz8SFgigC3PEsUwlDK+mQhlWj+5k1MPvkehkWJrBSw2+j8Zg2DT+5jOnwmiWDXDeAtXYcR9ZCnsdxHlQSXOYyeazFGLL6pNlMzkKo5pXfjKoyLU1i9LvIl4Mk/7KJjhQIw0YmH8mIEsTje0gvLth0YbANEqyhZKLFX6oLPJxEavgWPfk+2gyLNYDBJT5k904F/c1WxnUwD02v/jKt2iSfb76JhdlHsWyiiDPGDxzC8FXjvNeFd+a/YsgrYZYmWY+OGbcDKMtyDi8dpiSQz8KjfgxlTGvoDlKOWzKvhxkg7T7GV/3u47QLFno30/gBY8pDu9OFfXRMpu9IukT56iL3hQ+0/pKKklYlnMSRgNByOZF6sGGmKsuX96jqc0ITf29cMMM5FydjRbKWcDKAc399+hKtXr6DT9QSMIeOIcVTzWrW/SKJZjgYRFHChwAHVrtjPhPWj1wqUWvR9D3nhIc87KAoTq8tN2PS0IpiWJrDMEs92dsAiN+kzBMcJkOaUtFNScVy/0ONJpoj63AJJkN0jIEiBvMgwmY70c89gOSba7ZbeX2bwco0KQFKAhJpyajajyNQVGA7GiBKC064ecVXhVqvZROB7SvJXF4cpsFitTaq2SuDKuXIZ+SCHMdmHzfPY6+g/fQyLBSY81g5gm5QhTOD5PpqNpgA+LP4gq4fjHOMt7bsCvzWrsZrnVY2A55NrsCxMxmMBkXhsdU3q+kx0Ot0TASTKHSeJApAqIIf9huMo2wE/q841kzNkwQrnPEWJbrcD1/XkPmbXVKk9zLySXg4gVe9fYXxVa02lcXlQBJgUGDwbCuvIadvIbWqEljWAtPDtVO9QR6COQB2BOgJ1BOoI1BGoI1BH4AwRMJGh3e3Cu7GC3av/iP912YC32kLkAF9OU4R7v0DZW0K+G8G40cPoYYTo20coiqlIC0jiakEGadHn503QkQAl56iIUKJRTwBpBb7fgaGZOWqhqHTH1VYtE483aa32ogZ5ZZ7LBQyrRWWhqRczizxiqgSSApBUpaAI88ni8uTvPtWjPAIgHRyjF/BuB81frSH8/x5jNBqhueKJBxKCDVXNFz4/1decZidWKotpcc1AmoVrUYL1NHE9zz6vDCCZDmDaKLODZORx17EIgPux7/88sfshjq1A4kr2hlXYHK/IPKBMUDbJpVK5seQjKROUOY3hHeQpWSW66rpUrE+pembaTA9i/Bt9ALjVEnY/xNN68RznfT+9nqtSZ53V/WsvkyIrYRmuAEdkHzmWDxQnmJiTUfISaaTTXvei/r1ofFj0PZIs9VYUA+bYAUinehmDopTK8yzO4RkOBvsDAYiWKfdmpNKHVBI2E5kkvoOzBQzg466f/oAER04CvqpLrfo73/2GS5aBuo+qKIV9Ok4TkVJjspyg8XQaYjQc486zPvxigqtXr6Ldbkj/F1YD2TSpYlT4ZENVG9lGBoETzUrm8z1UgKF+Ieg8DzwbTktLr0l1i2Is6QFF3h+2L/+KeO8AeqraDUEwOV5JXXlXr6IIc2T7PQ0ijZElQ4TxGEmimMkE97zGJgK+YsTnSBX+2OtbyHa35XmXSU+xjizty1jdo34g/GEvX0Bxawg8W4bbaGH7k69hFCFaTR+EHcg8KQhiwYRj2gJyiCCgJLcBy+9gOI4xSR0Y7QLtIoWTJ+KdmUVjGASSyO7zOgiurMJec1GYMRJ/B5k5hfn1RTSCJpL7j0VKkkCD0diA+fEUxfI3+NgrycPCRbNEo3CI+uFOauBRUiKChbs7e2hEPfTi94AoQG7EwPp3SDMfq4P/BqurK5jeGcN0DISPHqIsMvjrV2F2baRxgujhHQwmu4A5B4Ly2QqYocAkyqUSPGDU2dYd20GalXBbG7CQoNNUJUdVcZOSp1M+Wqbp4N73jwX82dxaQRxPEIYRWq2WMHcYR8aUfcrfugK74yD+/qGAR2q+qxh3ZPFzH55H+oFhiNeX6zXpfgTTCJCmpfhRbax0kEShgEP0/Jpn6JutCyimO9IuLAHLlUwzvYlMshBNBWoJ0GFZyPIUeZHC8xyMpyMBZFvtBjyfzCCCQSZS6n5q4Ojg54FSAgE3xi8KYyQSEwXkpIWSDrUMgiSKRazWCQS1MmHhzArGDAuO7cIONoUJ5xiJeJsVhYedx49gmYrZ5TTWYBYTZGkssaO8HBlE/EwBfyqm1XdV8Z3pTGtARmQrNRAbRRHGk4lSQBBWEhQoJQCQjXabAI9iNx3HQBqPxyKrKawmPk99XpEO10AQx1IFxCowrvq7AutNedZB4CvFBn2OSt5OdeeXA0hHBjAtDarWYNzYP5NJgv7TPibTEO2VNgorF1nzmoG06O1af15HoI5AHYE6AnUE6gjUEagjUEfgDBEwjQSbaw20VrawszzAL969jVFxEX7ahhn6yEcW8v0S+TBG8K6D4dNnGH1zBzASZKI5wsXgySDI6weQmJBVVZCyFClp1usgsFc1A6mqwH41AElpsCvD3KrqrbrnytLgpJCL7IJefDHxU1UpzlfZnuGRvbjriQASBcXbCD5qY/pfniEKQwQaQKLUBCVAqED/OrfzJhgXHf9K1z7nqXHeBOei738t17/oS+c+f1UAid5orCLPw5NlDBfF78e+/zOE6rXsykSJMjHX8lWSaNKV9cx1xSZGozEa3SbcwNKa/6Uk+1zbEUCpYhXOBEK1nB1HNKuS2Kol7F7L8/spA0hywyL3xbxkhiIlgBQg8Dvw7bYkgFUm+Zh39FHPwVeM3qL+vWh8WPS1i85fScJmuoqfidoyLYBpidFgBCuw0VlpI85jkXhSVfMJXMpqWeybih34su2s1/8iw6qqbCnhXruC+J5iUlUJYWHwEKigz9FkioySuAXQG6S4v3IPb44+QCdIxCsoyWJJevuUINMFLGZ++P2tiBTKhVL+W5nHzDYFHCmmhaTJKSnVXBW5Wqu9gTKJURC8qeZTBKiNAlZrQ0vaVvej29Ts/NX3GGj+5iamnz6G1VlCPnqOJNpHkk6VTGdpCPOS0mSt1jJc2xfPHT5H/93rCL+8C4PelfQS4vTFdeVnxV6oEs7yuwBWl5E87gnetf3kMVaW6HuZwrENhBEBjzFazTYafksYepy3khzz+Z0Rvt6OMR5FSurXLLHedPCbt7q4cfUi0rAPgywvFDD9Dpo3N2Ct8vpNFJGFxH+O/M8unHAIpb+nrse5fhnmh59gkrj4H7oRukzS0+cuN7ELG/cyC//l0QhR38Ik2kM3vYRgNYTd2AP23sCtje+wZhn4+9EqLk7+DvmjGNaGg/Dbu/LeoIeQ3VgTUGbcv42QwJ1ZyRhzOFDSdQRqskx5FAlLSMAWBdhlJT2zHAGQlpY7El81z1XPkJJkPNZ1PDzZ3sOTJ09w+coW9xK2UtCgT2YJz3PRbLYFGKDPlHspEB+oIotRGD6RCkS9bcRxKEwVbhVQYbtN+K4F328hzQw0glXEUYpOw0fDd5CllGTj/eQKKCKQ6W8gi3dEyk4AJDkj362ZdjJVbZr3HyUJCH4QCKMxKPsNLAIaSsqV93IAIB0oEki/IIOp6h+lgd5gIKBtSsDMNMVvLIpT2I6FIk8FQPI8spAUEEdQgwxBzrGTmGCSK/fpEIg16BGkfNfYD/b3esLK476MSZGG0rcpwbm01EW73a54XMK2khhq4EYk4QwTlkO2X6zltBVIXq1R+v0eoogsIQU8MR6UkCPYQ3B2EYA0GPSVn5BWTeB9EtSqniUBIfZR+smJLG9I/yElaafuq4Dnumi2WgLaHzCKyHhTXlInAUgcs6X/awnQym9JfF/pGxeHGPfHMBITo8EYbuDCa3oULawBpJe/1upP6gjUEagjUEegjkAdgToCdQTqCJw9AhZiXL4QoHvhCobLMVpGG24Zo4hjFP0c6ZQSSpT7H8KwDUTxANPptixYRQ5Ds3GOVonNX8nrB5AsJVsnq0mlS05zWt9ZkkSa8gaqEiaHr1QlWU4GwGYeCTqTNascnt3kIgm/OR+UmWSD5P1kY0XjubZjASSmlnlfNJl24G1dwuSLe2J8HKy4KJ1CFRnLsvuc37/g4hclABcl6BYd/yqxmzfjXvT9r3L+w+3/vGc43/GvDCDZgUj3FMnJJsqL4vc6nt/5IvLXPboCkFTiRDEXK78WJnPt0sFkOMZ0kmBppQ27aWOaTCQBpTInB8ksNcJpSzc9fhhVRX4NIL2WB/tTB5DE94KJSwEeDNgmJZU68KyGjO2VB8cLINJPFEASYIXAwfWLSB71gPRkmTgmdgUUyhORInMsF1ZuYbo7lsSyv+KjsJTMH6v+VbU/k9KUd1LFHT8kgBR8cB3J7SnycEdJvHE+ootPnOUt5P2nqp3qIgYmYJlwJqNbQGPXRTgOMR3n+M5+gjfSN7HSqK41Q6PTEFYVvZwajQClysvPMRAPuoEecY797GD6Yol0VplNYbVWUWYFimhn9nEF2BAUmnxy5xgG0gyq0scY8N+8hvjOI1hLq9h/+DVMM0XBeaXEgmwjtlkbrt1As7GqksqUQxYpvB15bvydf64AJJmtaFmueRCJYEJWALbXwM7zXSx9eAN+YeHJHz6F/94lxF89QCPw0PDawnQKkxT/9++H2N0bwfRcGL6hmD8EysYWjCLF37y3jl/eaKPg5Ffkwkx4nYtw1nxkvRTWio1iM0Tyuxgm34/0UfJXZJ7sXltH+Ks/4KZT4i3XRAMlHg+mmOQmpoaD3bTE/fu/gOu4mEwH8PMGTG+EeOU2WtO3cHP1M2zZBv6SAOPd/4hg6CM3cmSPtuHfuIrSYjs2ML39EP3eY2RIoFTplGxcxZAhAETQhiAK/8aYEbwRLyR6nwqYamJpSXloEUAyTM4HDUQRAaQMtuVhb2+Ir7/6BteuXUGjGSDLIwEQfJ8AoPbfkveaBbOxBsMxkY96MP0urBUH4T0ybAhKReJzI6LKlg36bRaTZwKGBo02YPooMgudoAPP1AjLKgAAIABJREFUUQBFFE/h+yIxIEoCpeWjyMmGIS7Kwgqei6AawQgNMhn0CUowGk8QRjFMO0CRh3BcC2sbK0izEPv7u7AdSl9nc5KwWgJav0/VcsISf7J+b6BAuVKxdmzXwTSMJJ4cf9gPW22yqUrkKcEWxRwWdl1OFp0Hz2vIT47DBAF5E0mcoN+jpxfjZ8q8gJLZZInhwgbw9Jn2QlL7CxuL7Cuy8nRRGhUR6JVEdpL63JJ42+sXET99iOd7e4qxmBfCAiLAw2fFfbgtkrCjB1JKQEiv9XiORoNsSKXGQOCLwFAF6NCjic+ZbY/PWbHPLLRaTQRBYzYW8rsJOnGfkwCkebYVx0qCZxzHBdBLU+z39uEYFvLYQDQJkSYFVteXhdFdM5Bey5SoPmkdgToCdQTqCNQRqCNQR6COwL/VCBBA2lpz0V7fhHfLR/p5DKOYoMjGUNbtXKew0iuBaZdI8inG4R5gpjNDVLXeejmI8toBJEmSKd1zWfMVmQKQ3C4CrwKQlDfE4StVxvYEWk5KIM1r8B93lwsZWOLNoJIhTOYd+i7RIT8ngPMCgFR5Buj7pZxFDkT7NHMu4a84op9PAImLPy5yX+e2CED4UQCIf8UMpPnqbekP2nOLFa1MEvGZU9f+yy++wHvvv4/lpSVJLrCamNWlSlFEycxU/31S+/hRnt/rbLBnPbdhwe5uIOs/Of7IozTFOe1+Jpkc00URF9h/1pPK5vZaCxmY2MqVR0qV0KokpcTqRbEIVIJY9fdawu6sD+50+//UASQm2ITVyn9w4Fht+E5LkpVkXCh2LhvIkUIJkTej7tD5xv/zju9Hn4KzcVFJha3tA/c7SB48ghlsongJE7LIcrieizRPJYlsGg6szMBoZ4ig4cFf8TCKx7BsyjTZIt1G7oKAFGLroce5lzSHRePb0cMa/+4a8qc5ksfPYbWXkPWezPxDquKTeSAkyRKp2GcSnIwo5MoP6PmTXdy5s42b199At9VEs+mJTJftWbBcS0mxUYZLS1iqgpHD24sA0sEMpmIqqWmTnpUQjDTJejyQLa3AmsaHb2D6p+/VXG++LQkDaX5Ww/vwxS/JcBro792DRd+hMhE5MWmvcGAUygupe+UdZL2JAFhMgge/fgPj338vzA7GiWPi/Pmr/lh9I72syNqy/DbitQ7Mtx/CMGL4j28gaj7H6J/GAkK6tiff9/988hT39+lvZABehqYTwUWBaUFGSBdlWKDMUvyn327i2lZLzZGY3KdUm2Gg8dF1LN34Z/Tv/S3iu1OkT59KkY7/ty2YRQCzdBFufYZ3GjE2bAP9rMTIsPF9YsAvgYnRgHP/Y5T0Jnq8hxIxSitFdPE7rJRvY9/+CwJ/iFFeorn7K6wkF5Bsj2EVI3jXrqDwC5hlifG39wRAYmGXqA6WSjaOMogisZamIoUYRaHE0NLSawQQKO/GBDzf992lrrBxFLinHm+aZMJCynMD4TTBV9/cxcpSF+vrSyiRodUKBBAQIGPG/BdaHQy7gTKl/J8P02ogi/b0fhApOAJalDy0HR9ZuCtsnJXVNRQlmbgRXKMB3w0EFCFI5ToEGwGLhU6cS5OdRrA4ncIoCJpkAuoIAGMqaTZ6Pk1TG06zC+uii+i7J1jq+HA9yu0VSPIY/f4eZGIsjKSDfiOjwUzi0RRZtOkkVGAzWVe+B8d1MBoSDCMoB9DfqNNpCwBEOT2JC0FNx0NAmb7SEu8kg2Ott4Hme0uIPruHLE3w/PmusHB4DItLZqyiS1uI7j9Ap90W4EXYUhnXNvw+VTR34DGl1jBk5JhOA2aZwty4gNG9O+j3+nIs23G71RIZa/Zp21EgTLe7dKKEXQUgVXPBoNEQCcNqq0In16/Brcl0iv39fV0ow75fip9TdVwlscc2ughAqoA1rsNmsSEQmqUIo6m0ccaaHmfxJEUWZrh4+RK8jl0DSKeb4tR71RGoI1BHoI5AHYE6AnUE6gjUEThdBChhsdo20Wk10NnaQPTsAco8hUWjZi44WdmVKW1rLhByxNgfc8GcCqik5ChUmuJl218HQKq8mOYZSF0EflsxkEolGTFjIlVgk77okyuQD0ycq3uc379iE7zs/ivj4GoBdlSCZdHxi55klUCuEkilUWj5DZVQ4uLWyAxMnk8kseCSgWSRgcSkIzNoP4AP0wkXed4E46LjF8Vn0ednTRAuOt/Rz1/39R/9vqN+ITWAdNYndrb9WUntXg0Q/uXesQcqcFtJjck2ZxzNX1m9WyRAPi4QjmO4voOg4yFhVbyQkFSiqPIsUQlcSSOptK0AyDWAdLandvq9f+oAkuCTBXm0Nhy7Ac9uwTYD8QMRm/mfGYDE/uS/20Dm9WDsdBF/e1/YCpRYO24jgOS4LnLKo8FB4+oVDL98iHQyFr8TswGEuaqGl7Ge3jcGgTX1Xpfk+wnN4azvB/fiJeQ9zo+mcLeWEN9/dND/NUtEecRQzlbJYonUU6HYDUzqcs7y5z99ijIr8c6td+BcugjfC+Ds9QVAKm2gcALE4XPYWuLpxTmYHh8Ovd6rsUP5IKmJwhwAdGAQOYtIqSXsvKtXED94+CIQeUQiT+ZYlicAEoM9GO7D4HyyyISh4r3RREp2+/Y+PMtEa+2mMOWcDQ/R9w/g/t0awn98jjxTBS+MiXpQ1Qyu+rWSLC5Rmg6SW5sovRjvvvklVhoePvv+KoKyizjJMP10XwqI+rmB//M/fwoQSGyY8PwxArI18gITw0SY+jBzF8UkR7dl4n/5n/8Wyf5TAbaEOWoHcP5bC2+s38P9f/k1rC0g/DSE5ZlY++8/R9MC7sQO3g1yeKaBhgE8zUrcziw0++/BiJoorBRG0kDujdB/FCN9OIHRNRBe+RYX7Y8xHobIBwWK5QkQBmjFLdhDslNUAp0+SvaGhcFXXyKMRjBdS8ANtifl16kk7ChbRiYIj6FXFkEIso9iypEJ4ygXJhFl0sisEeln3Vb4GYGjyXiKojCx45iY3p9ia9VGp+OLh1AQeNXrTB5NJcmsXnEVW4zzT0c8rcx8IODKaDREjA5M2wTCXbkOghi248KxlHQdSgeO08A0TNBqEKgy4NoGHNuC1biEIkuRh7vi1aW8BQ0FIhlkT0UYDsco3BX47QDlqgXjcR+twFZxKijhZiDNEgxGPRRID/BQkb9WAFIFlPb7A/HtEcVIo0Sz3RDGY783nPkIMX5k5dDrh+OLMOdsXyTrGkFLirU4PkvfDtbhf2wj+eddYXnt7u6oObqW9+O5ydYy3GXk0b4APZTIUzJxyuuKbbFSXZDiAYKyhZLPI/AmjK8UGA6eI47IODLFk4kATq/Xk/ZRbYsApOFwIAB35Y9EAKnTpuyhAobICGJ8eH4CQgQlyaR8+vSpAK6V7xHBK8rYVZ5WlM9TgOfJEnbimEbAbAaQsn3zOceYTEci8csYRGGKtt+FmVkyVixttmoA6fTTnHrPOgJ1BOoI1BGoI1BHoI5AHYE6AosjYCFFtwGsLzdhlTFss0QcTqSiV1VeEiAyRR7HdCyURob94RPApiErkzJKOuKk7bUDSJSJmEnYcU1ZSdgRQNIMpNKSZJosvqpskfYJkAXviXegFsPVdnTfRQCQaK/rbSaXM1tgL/aQWvQUFYA09x1amqhiXMn3ZwbGu6zCtuAuE0AqpQJWIvJzBpAqJtEco+jYeJ3w+VkThIuex9HP/9oAUiWNdNDmVMKhZiCd9cmdbn+yI6yWhXR3+9gD5j3PZKzRSeQKULbpC5ABTu4gHiaIwxjNTgNOx0JcRCy9nhuhKMVZMQB0ArUGkE73oF5xr586gMSRP8/pfeTC9zrw6H0EBR5JYvEkAEma1vkKCBaNb68yvhKEMRwD+TBDPtjVrAbliXNoM/5/9t40xpIsvQ47sUe8/b3cq7LWruqu6u7p7ullZkiZ1A+KAjcYpE0ZoEAJkFcKMiDChn/IBmz5By3JFiFTpCx5AeQftAUYgmxQEgEbM7YoksPpbab3tbrWrNwz3/5e7GGc70a8zKwtqzor2T3TLxqF6sp8L5bvLnHvd75zjoE0oheJKewE99QpRE+/D//jRZjbVRjtNhJtTMRIYsEKfkq0mVIco+SXDlGwVaDT5zgoE6VZNWRRR307H/dMmjJxTF8aJmUJbIk8Fg3u0ww77Q52/BS7Nz7CkxeexMLsIrC8KKCRfmUTlVoVGUEbrwU93UEUBbkUrWJICDNxfz3PRGZYXvb7kGZ+iGuAOxlEBx+2eH7n/CkEV29NZPkKoCyhJ43hQjNKSMNd+TJZMKrfpeh0dlGuNaAhRGrWof/ULdQ6L2H0/TXYJxeQbLJNfHiX5jB67xq8l86g/73PJLnMwiXKednzJxDvbCogJ3+eApQnk4weMMMna6hUa4gWX8d5I8Fa9yyMXgNxqQNvcAKwI3znT/4Yb/3fMdJxAr1kIDVCeLYPJ0vRz3RkURmIDWS+Arz+8l/7CZi3leRgsX4sffMkMnuM9E0T9ksZwrc0OBdK8M++hpoOjDqnEJW28bTnw9WBV4cJnNFJ2KMFoG9DG2tIa0DQuorBhonoqom0E0N/UsP87CJ6ozYG312Hc3oB0W4AVzPQmJ2FXnOQlhOgHQPNFO2P1hH0bsCwyb5RgBAT+EzIKyAlECaOsKd0HY16A2SGJHEiCX+CGbbjoNmoI6Z8nUb5uxz8ATAc+NjdbSNNNehPL2Pt6iZmBzEWFltI01BAlGq1LP44TOgzyV8AEwogTZBpDrRyDc6Mh2itgyToSt8PEg/ahRLGb10DzDJcM0a5XJI1KcEWw3QRpzocp4wwUH3Asyw4tgXTUeyXJBgq0FWK2JS/D9lI9Hwi4JFREo/ylm4J9RJlz3h/SjKa4JH475gZdttbiu0r6+Z8POwDkLZ3duUa9MKiykGtXhMJNQIxvA7jUIB09XpTmFJkbpW9KgzdFuab4S4AwbZ699Of9dwiwmsriMII27vbME31DATByuWyMMS18jy08bacu9WaEfk5zl+53IIqGtALHyH1N4v5CBaSoTQaDtHpdPICv0wBXKUSdrZ35DOUs2abKXCK7Ex1D8V6hSAMrzEY9KWNi/FYO3EeFX427KnPi6+WDpfyeKORgPk8bt++PQGQeM5qrSYsJErbcd6lL5LMPDmTimAn2XKFUgMBs0ajIecqWErsO6p/k802Rq/flemb54/TDM3qLFyU0NndRW12CiB9jtfW9CvTCEwjMI3ANALTCEwjMI3ANALTCNw/AjoSmPCxNFuHrYUwtRSeY8mGkot7YR0lKdIkQyKSNzES3cdOZxO2raQzioqyLyrOcRhLdR4TIbwfbmqQmig5LanEZmJNkiBSLUcpCUotqIq9RH7xYBPtw56rMLPezyzY76sghrfHeYjDcJ5YJii2H0DKM0mxHyPo+iJXEtmxJKWZRFObwuO8ueM/t0okkWWWSzXd65IPASBRcoWJrMd9HJZgPex6D5PA1OwKsvD+XiFHAZDUBv/zH8f9/Ec9/+d/ssfzTSaSKePjWB6SUYL+Zl8ZytcdGJ6GxOB41cQzg9JCYlpt2TloriqqeUwl7B5Pe9x5li8aQCoq+/cXYkhyNgck6JWlZcpPxrVrIl1HooLI+lCSLH+gu0bxY/JAOp6oP/xZ+foTli/H0CtNvDDzHkb9Ed4NLkF/uwUCHJl4nahzHpSo4rg56vymScU9K/CZGBWWgYB6ynOESX3LsiQJywQ1k8BMPPMgo8A2bEmGrtxew872BvwwxNlvvoTScIjFhUVhZSRoIuW7vbslLAeXTAf+PBqInB3BGvFSohQZn0ep5qo/TEznEmYEGov1mvi0UHJKPLQ0uRf2Ka6lJCEryVotl9jNYC2dRDKKRTIt2roN9/xpJINEgPNMd6A5NcR9JeOpvqfOK4l3er+kZFSWgD+3AW/9WYzfuoXSy2fhvzsSeULrxDKitbV7yoF6z5zD+IOb93zHy/l1C+PWIpIwRXOxDKOWQXd9ZMYIcXkLjt1GK4vx//zvA7z+gwCBX0YWK3ZEpAfIrDGsqCYyWOmIwB7n1Az/5s++gNNPtARwIqBpzlHiNQOaQxidCrLaCNm6DW0hQeK2YQ4WkXUzkcdbeuZV1HXg/bULyMwAeuxBG1eQrabQT+kYz7+D8MppDK9ESDc3oV9axInTC4i1ALd//33YS0sij5cmMVqzizCdOqrPzSJO6bGTIAyG2PjumwKMMI3PdlUsO/X/ZM5wXBAoIDjjuSX0eirpXzBHKMVGVoowV8RWR7F5eHQ6A2HyEDhzLpzHR+9ewXySYenErEgS8rpkm8hEc5/De/qssEHiYSQgQ3h9ReLq+xGC2SqSrQjWsovg4+to1ho520yHRoBC2PMm0oRguIOM/kgVguOUcVOAkcyN+fDlMw+GA4zHY7VvIbhkWWi1mpMCDPXRYkbk3ylSnX5JbUQxvZUIqllK3jkFul3FMpICNR25bB+BLUeAKsZTGVApWcxGc0bYg+VSDSWviiRMYGgG7IVlRJu35fycqkTZIUkRRmRBdWUMBkEA23YwM9OStgszT2QLeX3HdQV8YTEYxyWZY2GkYsqf+UEAz3XldzKvxLHEYZTHgmB5rVaTmO3sEOQle0iDbpVRL5sPBJDIGCOrqwDpZl58Bu7IEi83mTcISAqTCNJ+BLF47fF4JHOdeDQZZMDRN8uVvVcxB6niOgVkPwhAIvhftFzBWqJEXkbWaapYimGUYGF2CUZqo7PbRpZFUwbSw79Gp5+cRmAagWkEphGYRmAagWkEphGYRuDwCHAjZmoJZuseynYMW09gm5Zs+rkRlQ0Lk5ZZCrO1hLhH014f7S5lF6gdfgj96PBbOPInRMKGVfx5dapU0MFGxZ0TSZ84VJtNbiqNfHNMQIzeTpIcvEuC5dFu6csOIDEBEI4DRIMYtXoVkZUATACwejtlIvIwBtajxeNP+9NHBRAKgMbw5sX4/HEfj+v+7ndfrHR3Li7D//jGfW/9cQBI7lNnEFzbeSBQda8bOPbnv7965uNuymM4H+cgBdSLf0GiwwxNDLoDxFmM2kwFmcs0CXVxlIyTqjzWRYYrTqKJtNMUQDqG5smrm4/nzA931jsBpEIeShVKpDApEaU7sPUqbPpfUCqJp+arjdXa+WXuBpDu94uHu68v06f4lGShnPuFmzgzImsjw/uOjdUPX0F4dVP58eRM2wwEchSLL6+9OJSD/MBn1TQBhAggFYUjxf+TCcCEZyJJXw/D4WACHnEsB2Mfg94AH77/IbxaEwuzdczOzaHUPIEsYlI7gu3WUH/2NKIPVhEHAfxxAMrKOU4JjkV2SaYksCgJZnCuSBCLJJliTosvCxPgdIY0bcV2EraCAoyYvOb3mdAmHYv/LkAIrv/UzwF6IFHaLd4OkHTWRJZMs22E3XUp4MjoRUmQiGdxZ2CWLImz1bIRrQ6QJUPoVg3u1yqId0IEV1dgLxE0UhJxztlTiNaGSMPuXUCR2Vi622MuLwqhFFqSMYmuS8J/rlUTCWZ76QTQ0MQLZVy5htDaxqe/t4t3X/PRY/FQUAYiHYmeQqNMX6AYHRk1m4VBBfziTz+LMz/dBHq2MNeMmolknCKd2YaRmtBSE+ltF3qZknhAdDtCsjOSGJjfivHkwqcYJBnWtp5EpkcwBjPQrASRswNNzzD8tCJgSnhlF8ZiFa2ZJgzNxO4nt5A+bSF5J0QWtgVAqJQrMGtLMGdN6Lz1ZIidN95na4sE3R4wUiTwmfRX0s6lkgfH8dDvKUCkAAMIsNC7504AiXNFt9OXpD7Xyrrdwq1r1+C5Np544gygJzB0TfyACu/Re42R0tefEOZXlujI3BHC13zxRyLThF485RcvIA1T+O9fQ71ag0M5V4JCAhikAiDFCd+RLpCWoGWGqCVEAX2dTOmbBQOJUm29fl+KxMIogGU7cD1bGD0HVrhkmglmQQSVkGuIMKY3U1uwIOVJSgA1EwaXAuvJFNRRLlcmLCZ6dHV7AzXOUoKRlJprol5rCYjvmA7iOIXOMeU2kQa7dwBIiQBIvX5vUgxANhMBLwIw4hUl0nRq/0I2TgGaFbJulCxUHnhqwuc6QtiNSTJpa36W7VQulaSJhFUm8p06DKeBmkfQ+MEMJPpmKY8sDZX5cyiJ7G57wjCSE+cLPZFJDHwBnQp2GgHvkufJPk3utHhB7Xs7PQqAxK932m3ZpxJAUhKGtsReT3X4owDhcDwFkL5ML+npvUwjMI3ANALTCEwjMI3ANAI/zBHYk9j4YX6Ko98760NpUlst6Wh4iQBIOtksGqSCTzYlBBpYmXd2GcGtm0jSAN3BDlKNiRhl9P7FHUySpDBMSsDQB0Kly3TdRcWbhW2UEUWpJFulGjZTm2fR1teVdAyTK0c57gUg/cN/8D8h9Lf376vk/2mk+x//+n92lMvd97uFpwFBPSVko4lRtc7kynAsG/USNcitRAg7hl1DEg5E8u9oETiWx3nokz4ugOKHmYHE5Ftw/db9+8YRJOwKBlLpxfOIVnxEm/eWarvfxR9X+xzX+R+6ox3LB1WFv/IJiKFTLoiSoUGCaJwIcG9XTViehYim8vv8DyRZlIRSzcxjCiAdSwMdkC89nis8+Kz7vUWKTxbggPLzseBYJdhGHbpmTySOVLFE8YdvcjJTioKPfS/tH+bJP2e78N1nwMKpX1hBpTeAXS3jneEpZNfnEN/cEEDCsCrI4qHyPBEpWzVu1HGEIOQAEhPZBXuDFfdMuBaMgCJpP/Z9AWiK443X3xBJSrKHXvnGN+G4pox5eXdriq1klebg/QRgvOHCSEZI4wxRECKOXSShj2wUwHIsOOUSrJKHTBsj1clGYoFPJgwoKZ7RFaAjxTOU72JqW2OaPhFvGPE6IpMoU95DAj7lYBPv1/vmKUSfKElB+9SSkroyNYyu3FS8LiaYnQacCzWApMmKicwNFUFjx0baV+wI/bwPPXYxfk0xMjQavWUJCBIlwwGQEnA4hAmsGcI64udEjk13sLXVE9CgUXWhIRJWp3V6AXpkiGSv7hr4/varePP3NjCOXQEQsrGOVM+QjSNxlFMydRwnpsgi/pXfuIinl2/j6vpTyG5WkIwTZOMEzjM2Em9bACR9Zx7h7bEATOm4Lc9oL8/CnDcxd+ZVLOnA67u8jwqM3jw0J0JiDGAFs9i5sQ1/4CPrJsi4PjMHcN0SrOeXsd1eR/RWGzoi2GeWUbfrSLbXZK2ruy0YF01031rFaLgqigEKUFFsEDJjmKRn/yNbhqw1Msu63c5EOlExRiwBJhSApNbH7MNkKBFAGo186T+6bmE0iNBud3D56SdhWvwsGXYEJPOY3WMas+ZOwD7jIbb6yBbfh3XtWwg+HSKIQ/TbPZjLlLaLkPbXUa0ohopYc4mxmyqsiOjtk9H/p4w4As6cmEXkj2CZ/BnZfYawrNrtXWk/MnP4vZJXQqnsCfDDY8+XK/cGY4trHCWcD2IBkITBJ7EwRO5vPPJl7yPP6pYUGJVRLi4WwHgwGorUH9f1HF+eV8bC/AkhZU0Yoxwn+fPImIIG7/wZjK+vIwyH6HTb8hwE8wj2NpoNmcO7vZ78XGQ2AfEdYjtyv8FiE7YrmUeKhcQYhLAsW9p/OBoKAEX2j3y3VlM+cWSmUdaTkuS6Bs30UK+4DwSQ6IFEdlQxH1AKT4FyOcNVWEgKjCZITzBdgHK2g8gnGigJA47sIyWYyftSDNpi3n14BhL3b5wXe92uku7MmbiN+owwuKgqYWUGBtv9KYD0RSxYptecRmAagWkEphGYRmAagWkEfhQjMAWQ8lbVMlnwe1aMpRkDZZfqZpQ1UZVsrGx0TG48MmjeAtJgA0kSYuh3EWMsABK3YF/ckQNIot+tNmpKwcWC5zRg6DRzpvyEMQGXJD9Ao2GNVXd7Fbaf9xnuBJB+++/9bUmmUOvbcx1UqxX0B6y6VFWRPP76f/pfYDQciFY5K5OPeih/X3ofKAm7QqqDyWg9MTDqD6RNnZKHxFAAkuktIB5vyYb5h/k4boDiqLH507g/9m/2ufsdj4OBZDYXkY4CpIFKkj3scdzPf9TzP+xzHM/nCokoJcPFimKyFUp2CQgNtLd3JUlba9WQGSmiND5goC3gfT79ftUAJM2qPlyy+YgN92WQsOMj7JewmyT4M3r5WCg5VdhmDWmikovCUCMwmTvc8Ps/qgCSVONrBszUBJ6cw0C/jWZjDmnbw/D6JrTIVwb1TBhnsYAr6v1IBtL9k98P220E/C1ibtogM4FrJ66rCG4wWcpKfAIS8p4ujOWTBK+//oYwvJ9//nk4ZVc+q5ua/Iw+lExS2+UmzJcdaKEL/50xdDIQgw50EOzRgCgVuaiRH8A8tQBs7sAt2bBsQ+YOJlQnDJVc2k76SKa8cahdJhJ/XD+ZLrQ0yEEExbxQ/U5H5ZWLGL+9KQwS++IpSXITUIlW1hSLsjKPLM7gXi4j3gigORosSr5lEOYSZeCSTgTz6RTj1gcwv/OUMH51nd43+wCjw+RoeTfegox9sjp0k96cLoajSACPVsMDpZktuwLn2RnxKxp9d0PF/uIJ/OP/5XsIxpSBo7QapQ2ZhKYsWh4cNdhw+dIyfv2/GuCkpeE7IyB67UVE213pFs5yEzjZx9LCx1jdfArmuIV0mMK/sg2jXIb9lIVspCOeXUNsd+EMTiEzImSBDX2jJH5WWgz0oj56b12F0ZoF67E89AVA8r51EjvX+hi8c0XkuewXTqNMBs7KhvjvsL3sM0sY3lhBr78tRV3KwyYROUSCB0p+OhGJOoINpuWgOwgQ+X2kiZJQ5Gfor0PgSPx05G9dfJK6XeV9w3UrixTI5r927QbOnj2DeqMqHqiOawlwdV8AVjNglGdhP1FG0tyA2VlAuh0Dczrat9sIbo2QjLpAEsFzLdSqZRGUVsVeih1HACXJLIx9R+5hvsF5P9m3nk9AmbUgiKS/EhwhkNAiECNt0JLbAAAgAElEQVRSimqMkzHH/qIOEbzOaZopkiyUfc1g2JUYsk+JRFqOb3BvMT+3AMchE4rEzwRWqYFgsIOdnTYs24OpWwIi1WqNiR+UDB3ZbyhATJ7JrsH9pofwXQ2jzZvodOkLFQnAU3gS8e/RcCTsJI5V/luxk1qK6JNLTyo5NwXKFPM+73lnZ3tSKMc9xuzMjDw121OBiLGcj+eq1R7sgUQ/Ju5lincQQT4CWQWgxP4pQuCUzfN9kAkmXnO5L22z2ZK5T6TDi+hPACQuXh5Nwo5tQQbbYDgsNDrlrHOz8+Lnyh2pazgYbQ+nANLDvsSmn5tGYBqBaQSmEZhGYBqBaQSmEZhG4GEjoBk60qiHZmUE1whEX5zVYqzwMwxKw1FHX4PhLgFRRzZalHwY8/+zkMjFw17qWD7HIja1eeaGs2AZZbAMB1lKV2AlS0EzW9v0YJpMvND4NkOaKGmKoxz7AaTf/u9/E3E4wksvvoDf+G9+AxcvXJic+rPPPsPf+Bv/Od78wVsTs2H+slqt4fIzz+GlV74lG9/PcygASX2TkizqUGwGMzHR63TF5NZ0LCQaN8j0jKDnz0i00H+Yj6MCCA/jMXSU+DyO+6O8nubqiNvK0PtRj8cBID3qNYvPP47nf9C173V+mrqDFff7q9mZBJtdkFPRt+NLczDJpTFRxkpnTbEDOZhDDRmr55dnEX26Artmg8X6BVkiTmOYloE0VuP9Rx1AKto0i/ryvEwIZmzf/N/H1Z5fFgCpuI8CSFLFEiZs3YNrV4RtS+8jJvIKbwwmxffKOwRCyllIPzoMJM7flUtPIHzvBrrtPsoXz8GJTET+BhL6YPA/jitl2X4AQJJwHHH5IiCMjD8b3qUTGL53FaPRMPdForygkrjjGoWf5f9zPcLxvr6+jhu3NvHiC8+gXCkpKbkoFLaI8q9Scl5k/9CrJV3VoTsGwk+3mA1WnJlyDVrYhZbogDuH0epNJBGLRHQYlgHd1oXBqNsGwphMgjT3PeLaSLEX4ihUElW6CU1jUjoTBnoSR7ncmQHv7FnE6x1oSQjDW1DRTMhWSoFkDPfiMqJVXwKa9NdhVBYAUxNmjjlrI14PkSYjGOUKjOeGiL/vIBkQ2LHu7194HzBJxn48EuDJmFtC1unAD3WRXKtRTi6L4LhluGfmkc6NMf7ulkiPcQR8dLON/+/1DWmzlOcn8zNnvcgYY38qW/h3fulbePrn30dZA94euXCuPSdzrG7pyLyxjKNTJ97F1Y5iF+mpJUBSRoAy1hCvBzDOpNAiF1r+s8T0kVzR5F2e9jOMSj78zSHCnbZ47NTLBGpslJ89j96NLnY++0j6jzm3BD3SMHt6DlkvQepvwGwsAvUUWx+8h1gAOMXoIEBARg6/x35WqZSFmWKYFjojHfA0BBu3JtKps7Mt1YaMB5l6wmaJ0OtHSGNf5NSyTEe92sK1a9cFPDh1+pTsA+ib5JW4Zn3wIDLnTkB7to3ktSqc+RKSU20MVywM3usiG2/LWHDIhmo1FNgp2pIs8mLxl44o0eH7NqrVJjzLoiWgjGkCrmNhAfXkWQt/nGqlKrJ9AuxOGEgusoRFb5OViQIPqbaQ0U8oQ7tLX50YYUygpZsDWfTwsXBm+QxMgwxPGe3QK/OI++vY3tqVeySjUQrTDAONOv2c6MMUC8jBgsUCQDKrS3CeMxFeTTG8cQ3tTjuXpaUspSNsIcUuTrC7syPzBecDgtHNRkNYWnIHObOJ1yQAJXOZMIACkakjaEPg17YMNJtN5bkUBuh0OjKmCfzwOAxAIogV5gwknoP3VrDd+A7inoXnLcAs3qf4NtlKPrBarQpgpcB0gtYKHNx7rz4agMTvUf6QsnpFn7VNE63mrAK+Ncqw24h78RRAOq5F0fS80whMIzCNwDQC0whMIzCNwDQCX9EIEEcQo9o+qt4AJcsHMlagilaSbOK4QWCVs+nNw0x8ZJTJgI/eaBtxXvn4hUWPchKspNSV/4CSL49lw6JrJpJYgUrcWJmaCcvy4FgVYSaxDJQgEn9/lGM/gPRbf/c3cPnSU/in//T/kE14IfXA89N0lxrgv/wX/gI+/OiTuy7ZbM7gF3/5V2RD96jHHoCUgXmk3DBlAiC1d3ZRa9RVRTIla0xWYzNyykz3h/k4boDiqLF5HPdH9o9Rtx4oU/eg+/yqAUiUzmHFexqM9gAGzYBzYRlGQ8f4+2uHyyQdteEf8vtKlk6XeRVWGRrGKmmbZKieeRJJa4T13/8IbtWDV/Mk2UTmEcexzD2JSt79KANIzvnT4j/ifzxAmvuUEVAigET5q+M8vgwA0p33wEQZAQY9M1GyGzAND4ZG9gvDQdbInrxQIYFUvBWUjF0OID0GBs5xxv5hzi0A0tMXMHr9MwzHMSp1B7oNKZQo3oOKlcwxQoZuDqTJyRVj+ShHASAlmgfvhTl0v/uJeIAwkUxZu4CAERObaYpr165hY2MDz37ta2jU63jzzTdhui28/PXLkmz2xz6ayxfgna2INNPoA8rDpXCeOYV4ECJZD+GdryILMvhXbgtYaJ9YQLSzDiM1hG2sJQbSKEUU0gslEi81p2TDdi1kOtPjiWJk2SWY5aYk4v32ikroalwPMLlLYIgSfKEwULhGtOwSLNNRPkoyZ5mA4SkJuXgAe34ZSWeALO6pxPUTJ+V84tESZQhvbsKoNsXLiPNzvLsjc7Bu1gQMuuc4zgEkglEEm+482H3LX38C3TeuYW2jJ8n1uWYJhi4DAVEClM4sI7y5qqBUneufDJ/c6OIPf7CBKNWhkdWZv6Q1w8Lc+Sp+5qefRbkdwX3ZBmIDfvMqzOEiEnsEaCESh4Cdg2eqXdxKMjgasBFaKG09h9htI/uggbQ7hvtcE6k+luvqsQ3/lg/0Umi2Dr1kobPdhtbUMXj3ioAoBHMMswznx6sIf2Bi5+bHiOJQSTSnwNKLz4rnWXxrFd7zZ5HZETb/6PsIIx9JEgtwRMkxASjTFJQbE/aRSWAQaPfGsM7OYfzxtZxBomF2VrFTlKSYkoOmZFl/pEFLxsJuo+xhszGLtfVN9LoDXHyShVEEZ1KUy2TQP3gQ0T8raq4h/H8DeHMnYVxKsfv2AIMbNwW8E2BC0zE3NyftwzU8C0A0YUQBUczxU4bnVoWpxDlOVBLCGMN+VyQZCZ4RnCDYQsBEpPeMe4GT++9V9Xk1DaYYjvuI4wDt7o7EIpLiDB3lUhUnl06R6yjvXylY0z1oyRD9/kCYbwRceU9sx8WFRVi2hTAIoVkV2X9kYV/F3K7BqlYRDUbw+xsivVf4BxF0qdfrMndwzmh3OsJE4vW4Xuf+YWaGjLFcYyDvt7zXQpaOjKYCsOb36H1E0G8/gMRvF1Ka9wKQjNIiUn9TnpX9iefjJdnHOFaU1xKBZggjjr8sQCH2NfY5KiuwLfgZytmxjYSFlM+FxT0UfkgP44Ek82iWob27K+3Lg/92bVuAN/Gv0lNhVxqxNgWQjvJim353GoFpBKYRmEZgGoFpBKYRmEZgGoG7IkANfMlH+vDMAapeDMMYIs2Y9DDpcCSLfmGzwILFDVmcwbR09Mc0Y42l0vWLPQoTaJVQZQUtmUU6lPSeaXDzKTQq2QBahidm4/xj6PaR848FgPQP/v7vYNBdw+//y3+BZ599BqPR6C4AiRv69z/4AD/zsz8Hz1OmtvuP2dl5/Mpf+vcOMJQOj62qrtaleLYAkCQlAD01YMUGdrZ20Zhvim8wpc50i9WRqtJ4CiAdHuGjfOJxAEiaXYFulETy5/McXyUAiclJc8GB//H2XYlJSh855zz4n+4cO3PlYdtJEihKJQoEReJwKJKbrLKu/dg5pBsatt94n9OX8oiwmLXJZN6VvpX7CPwoA0jujy3BWXwb/d+/NGEePGx8j/q5LwuAtD9pWJipG7BR8+aAlAlivofJqOAcz6r3PHmfJxsV/2YfA2nSYY6IoBw1wEf8vrCL9CaCdg8EAJxSCFgFELLni6gedyJcJUCSOo4GIhUSUmQZmDPz6Fz/VOJsmZZIa7399ttShc/k7/b2tqynmNANYk3kxC4++TRa9ZoY3UdhhMU//wzMU29h7I+RfPAywmubKD93EtFNXxiohjsHs0lGz6qsE8a6C4isqJLyo4yW+Fjm7GsyFJmcJUBVrpQFSAqTAKnhwGnNSn8Jd28r9lMSIYhTxNEQuk4ZKgVKEEBym2ehhwOYBLkJ2hLR0Mj6iCQprFslgPJ3pEkyae7ZMBdtWWtQ0i7e3YU1P4tw7faBFtdFZvgenke5/BmBIwLIwVWCaQcPtql75hT8m+sIEwuddhczDQeGlnAkIGXCm2tWAUhSxUbRNUSUaBsDn97sod2hX0uGxkwL53+ihvM/uYp460lkr+movTCHaGOM+Nw2EiPG2ZnbuLF9EnpcEqng+dnPUNFVn/o4BErrL8M9+SZGt19GupbjtMt9GIMW0kob/mtk1aQwZlxYpw1s/KtV6HMlRP0Q/voNzMy2YJVPwv2Z95B99C1sv/GByB/T50cAodoC5r9xBv67N2CcXIJuZehf/RDDUU/Wc2RmkA3CJD4BA/obFQl/xkB8gkqKOcOGZ8J9ZqapQBSRZlMAkj8O0O+PhUVDNh1/V2+00GkPsbKygosXLsK0uDfIUK48GEDi9FP++nmxSx28fQW2V4NZa2Ln+keIzAbMWQ/B9RVkSYzFpUU4XzuN0dtXkVFi2iojDtvK2y3hetlAs1ETthzrJga9PrIwVu/AfDwTEFOAC1fDsuBVo3wClufjvgCSBV1WfoIZGMM2dtrbSva6Noesu4O52RMoe1WZY5NYASFKPVaxvtqBgbi/JmAXB3+9UYfjesqX1eb3NKRRXzGNDEpZZsLSoW9Ru90WAIZjme1Wb7AgQPmzEcijFxLBl2L+p4wdgRkF2OyNh+J89L/iwfN5pRKqlYq0Kw9K2HU67fxdoXCrewFIZnURyVABSPy8eLnxGXLJvEIeURUyGAIwiXeUaU7Y1AR76OvkOk4uwUfPWanwE9BH5DrFY029mR4FQNre2pL4yXNqmsytnGMJINLLK40TWAQg/+rf/Cc/3G+3I74cp1+fRmAagWkEphGYRmAagWkEphGYRuCxRiCXfTf1GCaGqJdpNt1HFA/EOJebFIJF3DRxvS5QUaKh5LnwmWQwJgXwj35beQLrTgKM7AMfsix4UknHytKIyYKJDTIs3ZHNCat0mUyTuuOUv9cVE4ka+SaTHopp9XmPAkD6+7/5t1Ate3jjjdfkVPcDkPi7l1/5Bnr9wT0v+VM//XN49rmvP/Lt6PluMqW+eJ4sY1WyGRnY2tzGzNKMVGWLDnsur6EMkx/5Ul+qLzwOgOY4H+jLcH9fGQBJM+B94wS0TMfotRv3blZWtTPx4M4iHd9d1X6cfeGe5+Z4pam9gN+UYLGQaQ6yqIPKT5yC/4drqJw7j+23PkYUBnDKTMrqKlljMrHI5I7YSR+oBFdTAGc7xcBMsgQZWRl6hHZvC4lGKS0mpv7Un/iRL+g9cxaj89+H8e1LMseb8849E8qPfOKH+MLdANIe8HDg6+L+/viDKfYZE8kf4ZoK41bnH9hoUUopUslEJugIHiR5wQTneRYMSCJ1f+9QdJz89h//Pe+Py2H+bPdrggO9maype7yjhUmT6Qj9BP7IRNnTobtk8qnKdEnYclzsSxarRDKXAo8HQJIsbJZNkrqdTldkcckiuHH9Bm6t3JLEK4GY5VPLmJmZwzvvvINyYwnLCxUszM6JxJXcq66h+fJlJEvrmG3cwCrBijeacJ8tw393BLNhwqib4jUUXSUQkyDOCCRzDuA6JpeGknw6GWoaTM1CEqUYDccIQ1+YEaVqWT4eUJrY5PcCSfbGUYDeoI8oIluawFwmIAL7lVM5K1J5Opl/iepTBI8IynCtKJKKSEFvMr1URthehe7MiexmOu6KnKhm1UVGTDM8WCdrCK+viIScHPm8PKnooeTo0hKi1RWRw7uLgZR/npwqslW6XXp2pqjXbOhZDHksyoJyfcf2FnCEvlAG/DBEkFgwsgSeq8v8a82fhPUk17MJMHYRvr2NxksnEbZ9pAs9RPYAT7Ru48Z67nlkhsgoK2iNgeanMDaeB7ZtpEtdZHoMI6giegdwLpcRfDiCfcZDcGuoJMAueNDiDKt/8ANkpQXYT3rofu8T8bipPn8eycXXoV/5BqJxhJ2tLZhNTe4njXycfP7riNfXEEYJSP5INR+d3o708a2tTXmPmMJYyoStQtaIStwTQKJcmlpfq/kCaLWayhMoI4uH4IgpsnUEo6g+QAYM3y309hkME1z/7FOcO3de+R/ZJiozZPvuk9YtxlWxvqfEdGkBWdhFFI2ELcIx0+32oF0+AXgBoo8zBBtrOLE0D+sbCxj/yQpSjRKMFUR+G55TQxxQWg+Yn50XBv1oPEZ7dxuuaYlMIsGYaq0mkn0y/ujlxH4qY2E/y16xEJU5kYhAyucYFgJ1m9tr6Pe7iMkAfvECkg/WcPriN6DPOgiurSOOxqoNTSo3pPIO7s97CD68mc85SgawVCqLrxEBDk32UsoXiPOCApDUPXc7ypNIPJC8BdS9BJapvFk5d+7ubiOOYuXNpCvwmW1GMEhKxnIpO7Yh5fBYNJcIa80U8IjMHLYnxyevwz5QSH7fD0DSTTKdg7sAJO6lZO1EWUFReVAgkYA53FfkMp2KEZUoJrVBGcUKyqWykgvcB0LJukSAoIcHkPi8GxubE9lFxdbSUa9XpT0pZ8d4CetuCiA9xApn+pFpBKYRmEZgGoFpBKYRmEZgGoFpBB42AhoX/dxCRbAQwDYC2PYQhsXNiWxzlLSIbMCM3EtApaKYtGDaUnJV91JBy3+oM+HHRX0cyqaHRrTc5NiWjSCMpJKeMiiUsFBSItx8UDucyc0UJqVSJrXD+YMVgNBEOkPcAu5IiKl/KwPb/P/lJ9Qjz58ntVCvzIh+eXEUJtfc7cjdHIKwcLPKTdBv/72/g8uXLuL/+j//mZyKP/vd3/3dyXl/9Vd/NWdzAb/4S/8WPvjgI/W7O2J3+sw5/NIv/8WHbcFJJbWSsSvMgdVJjVSHHuqii19pVaWKlpstn4loiwCb8ko4roOm3Fl8j+ri47rg5zjvYQDPD0OC/bDHPgqAdBjCcFh8DovvYfd+2O/3X58JF++VZSQb6X3l/ugnRSaXc/aUfOa47++w+98b/iqhrVcXYC66GF25ifIr5zF89Tq8P1tB+q8djHo7MLQIXtkTCTsmUyK6rzP9xYQbAYQcFC78PBzbQeAHMB1TSY7aKbY7G8g0mo7TjPzB47/8yhMYff/2hCUg0nH3Ygwc9qBH/L1z8YwkvXXPEIbJ6PVrckbxzDjScScgdCegolpIsXcmPB41cWeaAANFJbZKFha24HvuQ+r2ijgfnPApqnXw2N8ehTRTfrmU1zRgGC5sqwzHdGFklGniz+/djgdhxbsDdVj/P2x8Hxb6w94Bk/sTab08TkqlUcXcoARSKKAZf0Bmj2FqUp3Pbu+ZJfTbfaSZjnLVRYxIxobjupKgFWD2gMTWHSOOMX3AoRKeKmkqbCVqbk2q/xV9sKjIZ4KW/aFgu7z2vVdRq1fx1KWnMOyP4JUrSECwow/T1FCvUHaQCWcTlmHmZvM2zKVFGKeAyOpAv91A5qvYmIsOkvIuzKCJ0Rs3kdHjSdo9nRSN7OHIZFYRRJI7FO/HJAjR3u3AqiyhZFDqkEykRHxD2M70VIOWYDjqY+yTbaQhSsgqMuC4c/AcV9ZjXK+lUoxDXxNZZMn9yf+aHgyvgXS4IT/nWm8/KORdPoWsMUZiDxD/YXJwLrnD84heR2mwe8/WEU80sioC3qeDbi+CV/KgERinjxMl1pigjlLpMyaZEkmM2NARJjri8UBkBNMkVPduuCKxR6nM8PYWNM2Ce7aFpBNBezJCZqjPWaNZAYg43jIq2pUzJHYfRlTG+Ae7sBab0JdDZEYEI6gh7eoIr+2K3Jlx6iTSnRjO5RKilQDttTZG7S1YJxoYXrmO2bkF1P6NE0isPqygjsjuYNgO0XU/gvlH56E1DLhWCeXxSPVFBlyPsdvZRn/Qw9CnTFos7KhGvSn9SVjmsr42pd/FkXpv0AeT/bbZbKkkPj8Xk21GT6wYBEJ5UCYuSiI0Gy20u0Os3LqF5194EeNRgNLCKVSfcBB+sqq8pDj35QAS+f4C3uSggWLa8h0F6T+joQ/t/BIMelbVdpF+WEElGsE5u4zgOvu2anbTJEBBVokNQ6+gWl1AGo/R7m7CoCSjH8heoVKtoVSuyNjkRcng5XycT9x5H8olLDVyh9QFskQVWPCgr9PK7VsIQso2GmhcegqtIEHphQuAHSN4P0QyIFi2946gXFsyN4vbb/4Alsh9ZyLvRik6gq+2Qy9W+g8pHzTK1RZMHs4XZAwVoEr5zDmUfV/eyyJVK4wnxRoiUCL+aZqGer0hIBn3VarAge+hEIOIbDAg6N0WII2KB5y3DJPzTIQgCOVcBemZMpT1WhW2beWgkmI6yZ5JClsyYa0VcnH8eYm+RpXKpKihAOq5l+B3At+XuZkxjXJvJo5Dz3OFEcd74PWKwozDGEgEqsjIKu6ZMdzd3ZU+rQBC+mQBi0sL8jM/COC6JWEhTQGkw97O099PIzCNwDQC0whMIzCNwDQC0whMI/AoEaDMDaWQshAGtfJNH7Y9gGFyA8DNFzcFaV7Btw9kER19bsKUesRhAJJUouX5LaWmQBaQgyCISApSlfdJCstmBbUqpmU1rOxjikrGSQIu1y2XpGmWF33LTnrfkxeJvnxzeNcNqs/ThLxRWhA/JJUHURXe6q+HA5D4WT7f//A7v4NRfxO/9h/9h3ejQne0yT/8R/9INjkqc3Hwl6z0/Cv/wV976FZkskCdRiU0VUJJnVTPDJipjW7ZgNvvQ6yfRMoiFABJdOJZqntMx2HJw2O67COd9rgTqI90M8f04a8KgGTNnxDD9vEH1+8ZSUoB2ieayMIUSS9WJu4Pzh8fU4vsnba4PD1P5LCrME+1EKx04LxUR/T6FrRv2jDerkEbp+hvXRX/gnK9JubZsRUWVi95Iuwg24SG0kzomDZlenxoZoLd7hZSsAAgkfnzQSGw/mwZ9nAR4/cGwiIw6q7IUX0RIFKJ1fnVNvROA+P3b4oPCyulj8b8OYyBcz8AKZ+8heFQfIbvShHpkaYspHoUqVYxQ/f+zvuAvF+L/rCvJXJGExlmAkqpbDE0MBlOGdYqbAJIItP0+efww/r/kQEkXbGg7nfcDSAxPyu8IXWQ5ZxLODFOpkhA0Rclhk32wTgV7yDbc2DYJmImX7mIEFCA78Ti/XgnUJi32SEAkrxHTRdp7AvDhcngAjRS8r6KTaB8QWIpimGxzHg4xOuvv4EXX/46qtUakiiB7ZYwCoFOd4AG38mupeRnc/kqAkliMs8rWA1YpyrQHQPRqg/noocsZFZc4cX8WbS5un9VdBBIylcFBHwkGR2TjaTYS+O4gmTchedp0BwIiMTEtiT7M7IdyOaJkKQhxsFAZPHc8gnwbpXcmQIlpHmKDpSvl6QAx/SAHGQupKaK5nT+zBxOL70v/7z+By8g2t6QdabZWIJ1wrnv3H1X/5kwkERoGbttH5VqBa6jIY5Gst6URD29oTRKxxF7NTBKE4SZByvqCpNepPjyg/fgXCjB/2iAjGsjz0EyHMB7dh7JIEayFQrbxfqajvS2ibQfQX9uBHPcRORtw9yelTFK/z2NPpMLPZhxHclQg//eBpo/fg7DcQ83X70N27dQebmCwbtDZKMRzHM11JwqzDNjLJ/8GGs752DFVUQdE9vDVSRvhzDP1wQMc9a6CvAjk5zstmSMldUbiFJ6b3H2SVCrNxUTJ1+fUt6w2x0oNgsUW4S/rzea0q/Z6xgvAm1xFKHb6Ukbs0/zGgRo2t2esNmf/dpzGPsJ3IUTaD5Vhv/hOhCN5P1DCWneAZlfMlJEJpvjw5U1PRlvZJTtrlxBYraELeZ8K4O1MQNrcweaSUnDsSgF8BnppROGCZKYYIqN0NdEVcC06AmkCyhKmbSZ2TlVUBEnoJeQtD3Psm+Ck10BwSN56ZHVyE+woIxzDEGbBDdv3ZS4cIx7rof5+UWweIGs3/DmKGfC7UnmEdjm+1XYXQVglqaoVas5gKPmCBbP8bwFgER/Jsaj2+1KfMn6cWpzqJdLwlhK/O3cl8xEr7Mla3W2B98pZPMQIJrsVQAMhkOEqCGNA8T+Duq1moBXfP77AkiahsbcshQPKlbSowNI4t+YezCpOTDKJe0y8c8qACmy2chE4lpUzZvqkLnpAQwkxmYPKFPvQYJuvs/CNPZaBSDNzc0Iw9APQliWLRvTKYB039fu9BfTCEwjMI3ANALTCEwjMI3ANALTCHyeCBAs4QaKEnYRHHME2+nANH218+PGsshNSVJHLfbV39yIUQItZ/jcKd+TgzbU3lfSBspImpssmjFnrI41TESsUKWth64jjMiC4saRW89E9NxZmSsbjaImWa7Da+/XNn8AgCRq+PuOfRIbWmajXpoH/1aYUe4rUnw8r8J7UGRVUknJz/zdv/Vf4sZ1VRn/oOPU6bN7Hkh3ZG+bzRn85X/31w47xeT3hZeD3P89GEilJ87DnfuX6K/+FKLVNfEFyHQbdn0W/vatY2UgPfRDfIEfPO4E6hf4aJNLfxUAJDKLnMsVRCsqsXqvg6yjorQ5uLEiHzms/Y+7/fbYEXtABb2a7HMlhCdvwPzkDAzbEIUnVq8Prl6RhDmlbPgntH0FtKcq4aYKkvkDdef0B2DVL5mmcRYCeoJun8kuMiWUDM2DTNBLX39Cqq/J6krDDNaCI+cd/eCz4w7NXec3m0uwntKBnoXUTxHe2ESaDvf52XzeW9rPLJJecZ8igAKEyBOITEBKIlv56MhvaUYv/1YwUvHWLKK8/2+50vVPP1QAACAASURBVD78ypw7iaTTz/251CcluasKwiXZST8Q03RhmWVYhq0KBg7DwB4QlsP6/1EBpIdukQkDad83uEZgW4jcGpkwVESzpbpc1ww4po1em5JxJkplT/xtYiRI9VQKUpisVmuJe4GkDwsgZdC9eaRjslIKIE/dI8NOsIjMPzJtBNCVNU6K1VsrWFtbw9dfekkq6AliZDDhx7r4mhhZiLm5JgydXiAqqVp4WzHpKpX5ug334pKwYnjEOyHC66vwXjgj/x6/dQOGo6Q4VRcomEh7MWT/ELktMk8SHZbtIhlHGPQHwt6r1B2kegbDtiRIQcg5ggBDJuwjfzyC43iwnaok5DWd8S8Y4koCbNKH9oFIE1CVkpypMrwnUFR++QmMW5/ALe1AW/kxBFdGAhylzSH0xMb4ewc9klTj5Wu4e7ANKesVJSm6g0iSydUSx0QEy9aRJbw/Q/5mHzJMC0O3gdHOBpqeCVM8WPbATQIb7qUK4t0I0VoA99kSxm9tw3tmTooOgmtjpP42nAvLCK6sQHdbsF/UoEceBkuvwYgqsIZLiL9HoG4M+8c9JCPlVxO/NQaerMIvrSD8g1S87pJL84gGGhAC3qUx3LKOb57v4Lwe4Uam4+PrT0Nbd9AxtxGtpQJiZVGG2nITlmkjvr0qbP0kC3Bz5ZrIkrItLMdEuVSSyYXAETEy9jHKxhFgYf+U/mYYInEmIc6lMk36AcUx+r0uopCqAYqdRk+fTreH4WiAJ5+8jDDMkBoeWidbSLvr+fpZtXEqAJKGJPe6sc+fAjYH8Ae7MOhTduEM1l79PmBUYKQhzJMLcMYWzGQHukWGKyXXyNSByGQT6CHjzdAd7G4PMPZDzM40ZIywSIqydgQPCBpR8YBDXhVUcUrYD/CTgcTTqT0ED94P5a/5YQIe2zs7sEwy8aicwL4LkZajH1iWDPcY9cX+Q6MkHecB5RMkQEySiKQlgWOCfCIfx3vL9xeKAeYhCgYTAInFEHapjpmTp2BdBrKeLfcfXh1j2L6Bfq+fg9U8t4OZmZaSozbodxULK4d7JMrcWpaJRqMpbV54YHHvdRcDSdPQOvkUjJDt8vkApMLHiOOIaw3p63Esf3r9/kRWk+cvQKSi4kX1OTWT3s8DiYAZQVOev3gXUZKPqgp8dnG6IhBarwkDUfo3UuplTAGkh375Tj84jcA0AtMITCMwjcA0AtMITCMwjcBDRSBnrHBDqZGBNIDj7MCwxiJtJDIPBXVItmRk/CgAiZsw+b9DACQmKZRcAfX0LeXdoOnY3e2ITMipM+ekwpibIFboDViRJwmHBK5jIwyUBNpBk3he/04AaT8Ss1dtLBWGha7LAQki7q8t1N1FaFCVeoV0g7rgQZPa+4WTSSNejUmi3/zb/zWuX7tyaOQfBCA9+dTT+Nlf+KVDzzH5QJ6BVH/tk7CjCXVqIP5ajJ9f+Az/SruI4NUmku42DKcCc6mG4NZKXgH48Jf7UfvklyaBeoyB/SoASGZzEdYJF8GVLrKIxtN3sx7IUEpHCVK/O0kEHdb+x9gsKnG3T4Yz501IwtS7fFqSqtpWCfH1XRgzDQQbY+jhDsaDMYLxWMkPlZS8l54q34REsmfKoJoHkytM5jARV/glUaIqtwAXvww13+1NkxMZrBztsE4sI21H0KuGMLy0Cj2mrk6m1Ts//zj+bc2egF4xEW+FSEbbyitFgzAVNM+A4erwr69gFLQn74LP31YPCyAVV1AV7ATs08SQJK1KyKp3m7Rq/goq5JHud28Fw5ahts+eQtqJEXXWcqYSUamcaSvsD3Hwg647MCm5RTmx+GgSfof2f6sC3SiJ7OOxHgWAtN9DhUUr9PEyNISprxhFMTsy4OgOojDCsDdArVYRxgc/lxIoJWtLvADz+B0BQBI5OrsmoF7hRaXWK1zX0EOHSUvKmynpr1jWMQbeeestlMtlXLrMZHsofUS3HKxv9aVoo2RpaDYr6o0t43VPSkv50XD9kcIsLcIkaLs8FOk6/70+rJdSZKsewptbqLxwEsM3ryvZq6KB9oFxSZzBsWwB4pIoEwk6zTQRDQLs7u6g0aoIy4sMC56BazqJdzJEf8AkrYHq3BMwozGyJEaqsbo/Vvi0DJti4sjB+DtBJGdW8B9iPwS6CI6bczbMFr1rMmGCZuc6OD//GW7efAnj11aFgaHZdfk8PZWyeKR8ZPZJZ/I8ApwRbNPoC2dje6eDetmG5xhIyaTKGUj50kjEIuNLS/DfuoYm2RAC1O2NH57TOedBI+trI4BxJoH/vU24F5eFTZS86yLurO0tvUwH5vwstIs9nJi7gts7p2GO5+B/vwPdLkN/eQC3v4xklGD00U24507CWjTR++MbIvXW901kZyvoBX1E1dtotW7hJ2drOD/fwGaY4I/7Dbj90+iW30L89kUEH94S36ny5XNozbbgf3IbcJrY3fwQg2FH2GJslHqrIf52UpgFJt+pAJADSEmUe/GY0raKFaKAFg4XArNci48GPYz9AIEfyfuI6/Z2uwPNyHDm7DmkiS5Sb81WSVhHym1P+HiqUCwlm42FVUD52fMIr2whicbKj2l+AVvvvidtSgYbGUXNZkMAL2HES2GDkrZWAIU6H4vO+j0fUZihUm7A1C1Uy1XUa3UEAfsIWVnqfUfmLUFdtY/JweJ8bpl4IAmDzhCpNcZip+MjjcgIIqBE9pYGw2nA+DMx0jcaSAZ7bV+g9gJU0cOMwAmlNilTp6rRhAVELyLuDfgMikWqPO3IQIpCfw9A0jTYjofm7AlY3zRh+HUkeoD4nQTRcE0YTmQhcbhxn9RoEkS0RKaQPlWUpit8jqrVqmpXzoG5N9H9AKQjM5DyayiPsbzYL58fCSBxDBZsRd7P/Py8gGlS8kf20iEAEjsxAbFCrq4AqLa2tgSwIsDEmFMij2Ao94mU86OP1JSBdKxv7OnJpxGYRmAagWkEphGYRmAagWkEvmoRmNRZpylMjeatAzjuDkxTAUhKbU5V43Glr1guhYRcnnc8BEBiMkJtmlRShNWQnlfGrZsruH5jBb3BUOQxWs0ZzM3O4omzZ0VeaTzqI05CZAk3sEoub/9xpyDNXo3x/k9yU1swkArZiT3JEjKPau489MxV1b/8U+RFcmmFBws8KTk4Hqw0vHHtMwRDpdl/9/3t3f3v/fN/IdIcctzBQPqlf/tXcPrs+YfuinfCZgpoUz+lBxIu1fG1k+/gQ2MRyXdPIulvq2pNs4ws6kwBpDvif2fg/9Qq8B+6xR/9g18FAInydEx0i/kB4efBxl2BokcSDdf3+3IdmkB/9HA/0jcKAEnA+HzsMmlu2C3oJYeWJAh6ilHFZImjmUjjFKPeUCYZp0Ezc0fSd0zMRPQ1yv2QZBLSMyT0ShFgQyWxxNMgT6aJt8z9sSM1kxQZYMOVpJ9eqSBprz0IczoShsTr2T9RgRa70FMT8U0N8cY2Ukrw5ffD+0jTAXYHa8g0Ze79+Y59rKIDE/IdzKz9MnFivk5vQB1a4sIwbNiWIwktxpO/TROyh1SF+L2PPK1ZeAVaVWqlQbNsJa2YS8OKpxXfxAQUSMbJTHkn61DnFVDwHgfHQxYyofzg47D+r5cXoFka4ja9P47hyMGOokBkAqjKD1TyWMVAsQto10IQxElddHd3RRKpUi0r6TpKc9kW0vycErcjMpCUvJdK+jKJyeS0kibUFauPvjpxBNOw5XeWbWNrewvvvf0Onn/+ebRmZgTYtS0LbqmBta22MAcrLpPKlFtSDIZCPlexzpRM3KRSnzKAP9eG01tG8m5J5OzizRjxRgD3bBnpOEZwa0vGx14XVuscFviQjUXpPybckag+SSm2fn8gyftqrSIeaVEaIqUXDiKMg674IJEZUWk9AZvrt4h+M5xpUmGvSP8Tj6jiJXpQ/lc+YFbgPjWrWD2rK3tzCVvXWxBZTPslC7XFd9H/+JsYv39Nfu6cL2H8wU1YS0vyPQGSIgLf+SMW/6Y6n9mk8wtW19bQrDioeJyn5OkFpCL4QZvLQWQAizWYm7twDa4MNZEuKw6C0/ZFF4h1kbEj0BXeWoVmluC9MCueR1mUIvhsQ1hVztkl6AtAUL+K09U2Nj74BvwrO3I67/k58U3y343hLpUE7LO+3gAGjvgKxdc66G7fRug0UX+hhmHpOgxLw+mFEL1eF6fn53Dls1PSN6xKgtGqg/4bt5EEbRhOCzMLi8Is0y/auPXt1wEtFmapZZN9UkNCwJWADExZc7ONyHyLuKYmI8lQAFK5XFJSdznrUqTjkML3RxgOhhiNAuhkkWU6Nrc2UKuVsHRiWbiATNQ3Gi4yAZCUTw0BJFnrJwQvlHS1U1kSxpWZBbIH6AxChKOhsDc5hri3aLRmkCaBqlfT2L/YbwnGegiDSMYb+2scp8gSG6O+iUZ9FieWZkDcgn5dZNTSx4gyfOzj9CLaW/8XzKO9v1UHVmObs3HHM2FsbImPDoFFgl2mO4fsp1agfWf5oB9XPseYBkEMVbBBQIjjgvfKOYEeRPRio6SegEZ2DWnYm4BA3DsUEnZsH0qvNZoNuOdOIdoNYTQsRLc74p/Fz5GlU7CK6L1EwITX5e/IyikYsK1WS2Tf+IdzVsEuuhcDiX5KR/FAKliThY/THlCmYTgciLwff1fMaSdPnsjXH5QXnMhb3JeBxLjwOQr5Ps6L7Ffb29uyX5O45hKg9J0i61Tm4ymAdAwv6+kppxGYRmAagWkEphGYRmAagWkEvtIREP19VoxmEcUPYJuUK+nAtJioyyWRRA88P1ihmGfUKXuiNmAPlrATQR+RdlCV2XHETaUJy3JRKlWkkvqTa1fQ2e2i3+9jY20Vly8/iUuXLmIw7IJ1sQcBpByQKhIJ8vdeFexB6CbXOC8+s0+6gj8igFR1FqBnzkRmr6jaKyqAD6sgVwCS2sQwgcjv//Zv/RbisH8nNnTvvrYPwHjq0jP4mZ//xUfqk1LBXlRWHmBqaQIgWcYigtMB9LEFbaOLNPcMoU8EkydMHXzRxz/4H/9X2Vgr3wSWzXqwvDp+7d//S8d+a4clUKcA0oP1sQ6Lz2HxPWoD33l9AZLs8j0BpHtd67jv77Dn43wqGLxIdbGSWTFbJt5EGgEgNVYlKaRZAiqlQYRuuwu34sIR/xcDURojThOR1DIoASSZQ+X7IPNdwbLMgSVhyvBX9zSxO+zOj+/3TBYnP/cZrNGCmNYbYV2YCv4nK1KdPnkd6RF2eivI9Fwi63Pd0p39+w7gaO9iE2C+kHBlctJzFmDAEDkswzKhg+wHkjQUG0w8aA54H6n2PqD4qmXCrIq7m4ppEQeTJ2FCTJJnkugWVw8BVgQYkAr9u8dn6YXzyFwf/hu7B8DSz9P/dXceKRl9cQ5OfK4YP+BL9wKQcvBIlhfsw5IkJDNGl/5t6TaMwER3t4Ny3YNmqlIYMoFMx4JpWwgjSrEVDJmCg7D/PvJ1xCEeSGQnFB4fMjYnFfdKXpAjl4l8gkQ86IH09jtvoex6ePbZr8n443fIiBigiiwYotZgInkEz7WEUXJnEYharqh2Lea38jfOIXbawM0K9LIJNHxofgnJzQDWWRfjdztIAgVe7J2Qcnqqn6h7ICDL+869JTOgvdMGk9GmbcK0dGRGisG4Az/qwbQIChiw7Apq5y4gvLEqyythTHE9l7NHJvCRol4c8JBkgtc5f1ok4cgYKuToCMrIQV+1ahPWSRf+J9sCEhFAMr7VQ/aDBtIgle8V40OoTPsOARdbixhvbWE0HmGWbLSMnk6ZJK85NkHw7PxJdGduIP0TGxU7g8Z5UiSYVZx1pwVrqYzk/Dqs9ZMTLybORcXhvtjAePFNlFa/ieDDEaznAH3hHSRbTyM1R0herSD1N0GpVHPGERBKo4fLpSqiDwfIvtWDkXqItSGyt2cwisYYXL+N0oVF6A0D1WYDFkoI7T5G1m3ENxaBUYpyrYSwsYPe933EW7dB7M5zHFRaS4iWHOy++YGAOJSXq1Q9WDbbPFS1XxnnDyXPTACJkotU9CPAwjV5pVJSrCBFXFWim2zXJECv18dwwL0A+7eOWys3sbg0i4WFeZEyZDLfY5EDx7BOJp3y0JE/qQKQuHa3KPGolWHrEUKtilElRvDZqtwXCUeOY6MycxbJeC1nziqJaoGNE3qeaQj8UEASHmGgIQpKqFVmUK26aDXp92MgkTmK789cPcCsQotHe683kZHc6z+cgwkyEWAZDAYIy3Wgs6EAjzQTyTXTtOFcPAX/kz1fRQJfBKvU/KTBungCCZ8n/x5/znmDAEm1VhXAmKE1504g2lQSjYy5ApA6cr39AJKM+wmAzLYyMB776PV7E0k4jrNGoy6N1u8pvyoytiid12xQ3o8eUZxfjhdA4ppE9RelNKHeSaoPMab0Kip+x+daXFycyP09FIDE92oOFCklC8Y8k1gwfuKxRPYmNJQrZQHreHAumzKQDkyV039MIzCNwDQC0whMIzCNwDQC0whMI3C0CHCDZhjccFFiJYJljuFYQ1hmqBKPTITt89OQNGcuOaBkIOiQ+2AAiRWR3FAUZrys1o7CGLpuw7IcVGtNjHwf1z67ho8+/giVkocLF85hfn4GUexLMuCgtv9+AOleiaH93J8i4ZYnBfdL2Ik8DgGkGehgFbkyFVbyQ0zYKcPavU3OvWOtNjFq00QJB36+qFpmNaLaCAKj0RC//8//GVZXbh48UZ59uXT5Wfy5P//zExmIh21ZPculBlk5PMlKqkSOAEiwEVSqGF27hmqjhozV5JQIkWpuxVb4oo5XX3sdr333XyMcd+G4NmrVGkajkfxh2JzKHH7lV/8iZpszx3aLhwEIhwEkx3Zjj/HEXwUGUhEuzaQxOpO+DyftdVj7P8ZmuOepCCBZJ5eRRhmi9i6yJFDgkRh8kzCQiORVkQgyBEBKBUTyR2Mk4wRe1RNZuSiLqPwpMkQc1sX4lqR37lknyat9c7r4SBz3Qz7i+c3GIoxnYmEWaes1GE1qYOkIb4wRb28oPSypXQix0199TADSwTT+QUs/NZ+qQ7WLYmIYaDbPAXGokpY5vCO2fkzc5x4c91MH3AsLZdKqCkTPr1H8bs+bQgEUkuyVJBrZH+k9Peycn1S+JuH30kNZSIf2f8M9PvBIwqkk+oo3+STuZHxxeSF+KvS0YFKSRjbUIdOQDOl8z3eEIYwjYdaRsWBSKs4QAElaTT9IMb2TcMpE94MOJkELSSqRtdVs5V+zL1ksyVu+S3Uda+sb2NndxisvvijJ3IgMagCNWgOdsYXxqIeZ2XmkQVeS3tJJ7jgm15skkvkcBuwfr8MYNaCZGbJQE2ZYuk00OUOwsok0UQl2BRrvnZTjXYjjIMDJjqP6MIFmgizD4Vg8fvgONpwM42iAIBmKnJjr1mA6c7DrVWScn9gi4vnI9kiRxAU4bUK3SsgiFS+RmPMpe0hmd+6DlI9bjfKL1SaS4UDk6e4EhQja2N8yD0jGEeBJA8XuPnDw2Srz6G+viqRhg4BIpuSQwygRUJf3q11cwviJ78L8zvOw0wE0gmq5ZJ9ItLmzMCoG9EvjA9flvRjlijC2nMslPHXuVWwmQPvqjyFsrkBPHAG5U9OH/yaB1hFKryxDSyyZr7QZEzi5BbO3iIgAoJEiTgNYnyxg0OzBH4ww+sEuLC3Bwk8+D88pIbYyBOhh9GmG4e1tYbc7Fxrof7AjrHGz1UDW2YVnaxhplCDU4O+uSHu4JT5VKO0kbcQ1PJ9VN9Dt9oWdwYKEAkCqVitKRo5+UbLmZ7GXAgHJbOl2yXTloHNw5eo1nF6exfz8nDDadAKSmgcYlGQbQtNZiKZkrRWQpNaYpl3O9woRwkYFcT1F/NaqgEK6aaDRqKJ0+TSCT2/Ku4tH4Z1KNTm2X7fT2/P5SnXUa3Nw7ArGoxgzM7NwOO51rteBhJKShgv3zCICAT1ZhEYwdK/4oBgefG4Ojk6HQM6eOkGp5Mn4JbgKzTxQuLD/32ToWc8vwX/zhjCX6FVU7AcYA8pYlisVJRFoN5D4O8orSdfFk+gwAKnYg/Ccw+EIfqAAGR7icwUISMNzcq9B6ToCVtyD8N0hc2cuofcoDCQ+Fxlg7fauYgzlBSilchnVSmUCFLIfsa+IB1Q++XDsMZbtTnsiYadkOg3MzJJppu7/YSTsCllx5dWoJjdKDIZhJCASpTuLZycQWfLK0m4CKv3Vv/lPHlz+dPd0Mv3JNALTCEwjMI3ANALTCEwjMI3ANALTCNwnAtQuNw3KPPgw9DFsI4BtRbAM5SFA/yJRqy7W7hNsppBXOZyBVGwEeQus9rNtTzaJtuWh2xvgs2s3sL6xiXq1hueeew6zrYZUUgaUTzEIWHGzoaq25cj/RwFY+z1E7vWQBYAkdKO9D4gckQKQKnYThqYYSIV+uar4Vn+KhN39OhFlPIoKX9lMcQebyyrwfPs3pTzHpx9/iE8/+RC7u9uyiZydX8DTzzyH5VPKGPtRDwJIKj73BpB0JshKc+jfuopSxQNcAyGNi3MJmke93uP6/HZ7B//bP/6f8fXnn8F/99/+HZw9e3Zy6o8//hjf/va38e1vfwfvfnQdf/3X/5PHddm7znNYAnUKIP2QMZDI4nlI8Ejmjwfkj5no3O+7cRydUAgkPxugXuqi/0cvINqiXJ0GWljIdEdvhTSB7TrCFkqjWFgt/B5vvXu7i3K9DL2mI9YSkWzivMNfMqlDOR8+pKq0JyhOohOTaXvz50Gw5DieUp2T8dS9OtJgpJ5tnyRVwUxgsk/YACcrKjF+Y1USsogMJJU20o+8PEZAqkfYfewAUh6XSbff30FUpTPBI0o4aamJ2dYSspgV6zlbRvqUqsDmu0MxaB7Uyfa9S++enXIPECZjFUBR/FEABqVd74b/yEBKxwmCT+lx92Ag9Qud/3LwaP97Xf1//kxkNDDcBCxyoMe0LITjCMEgRr3WQqqNoZsaIrJpDVVMIRX9ukpeE1DaYyXfLUhbAEiGNy+J+DulLynDVFTyb+/sYCvMsL26jbi/LolKHuLXkqTK68gw8NSlJ7E0vygglmEZwrBwLAdRAqxlLkr+GLN1hysixBET2PsS2/u8GNlrmDwvDu+Zs8jqI2DHk7b1XjgjkonKA0l5MU7YyHmXE/knYQfkPjciO6cmF84N0ocSSr0BYxZvBEOYjg7bY6FJgkq5Cb21hHhrHabtiCQg2ZDiU5QFOYCky9i2Wi3E2/SJ0WCfXFbSc/kcOplLNYIhywiv78KcqytZu3sc9F2jbOVh8y+T2yLXiFS8YCquBdvkuitRrE3bhh+GCFBB9bkWko93gHgMS1fSfjJWyTKSooMI1uzCZH4p/Jd4v5hXc9Y3Tr2P90JgsPMETs59hvW1ZxG7OzIX4P0WzPMGtNBC4g1gBjXETh+jmfdgD05CW1+EnhgCLo+vbGF8GkjcHURvukgG21j8+SdhhjVEnwaIpUigh+hUA5qjo/O9T6CLSZEF89kZZOuUMFwFnBmkVopoex2lio04G0hRmDD/c7hbrU/NnIF0EECifxgBJK7N2W7sb/ScIQjQ7fbQaTNJzzFk4KOPPsW5c8sKQCKo5VaQxLawjwxjDM2IJ1J4AiJxLGoOTK8Kp+YgbgFbP1iHWbeB9XUpFGLR1dzcDLTWLLL2usjasSNzPLHvRlGMTofMGyUTR2CEAAn/6LABrYTxKMRca0YYfaHvCyOQAJJ1YhbhCqVWyfApWEOqmEyf7CPIbvLR6/E5C4ZLisWlJVmfq7gcPPbLg3L+NBaWoO1syfjf2dkRwIVzBt+/1VpNQB3OEQSB5BqPACAxDpzLOK+EQfD/s/emMZad6XnYc/Zz7lp7dVV3VS9ks7kOhzMkZ0ZjjeU4ghA4ERBEjmJAPwxEiYAkSP4psZFEgALDRvwnMOwk8AiKkyh/4ihaHEOSNY4y0mhmOBwOd3aTTfZWXd3Vtd/97Cd43u+cW7eqq+t2VzU50vAcgOzuqnvP8n7b+d7nfZ4H7V6IyO8MAUDemWIaqwE/OTE5lLlTs516H3iQB9JJJewUI7NgXKn7ZDsFYQj6FHGOJIhVKDRQZq6Ic/Fd3iPl+Xx/IOdinPi9iYmJvHCjAKw1ka2LwlDW142tTTk3H539ln22WqmD4J+wrUsA6dN7mSvPXEagjEAZgTICZQTKCJQRKCPw+YuAxgpvLUDFS2CbPRjaACalzRKlW83kS+58NBKcPTRJKuWLDNQDspCFgarocUu1qg7XqeL69Vt444238MIXX8Kzzz4Pz3aFGRMM+ogjH37QFZkIS+RpCJDk1x1u/CTTJBWH6jg8SUcvCqnEU45OUjWeJNTVdtGoTMDIaApd+CQ9eh+gVMVRhyRzjzi4ST3JYaSGgEeU/BhlIFG6hE1imxaQmli/dReVagXulIuYniFUHRFpiL2qy8Pu49MCUP7x//hNXDo7id/+7X8uG29WahZHr9cT/fjf/M3fxO/93u/jo9s9/Ke/8rePFaZxCdJxJx33/J/2+cfd37jrS75CZ5KEY1r5d7Cy+P333sNzzz8P2dDn0idSbZuDFsXm/mHOP+4ej/r9p33+cfd2JIB0wHdj3LmO83uO0ef+/XU0dOB7//IFpKPeTcwX5mnAUdkzSQzmeeV4J0YYB/CaFWiUoCLyJOQNDSETWZz7RqbGwmupcJUTzuVnVKZLGSp8aRvV5gqCtRfhf++uMmi3mzDnqwJ+DRPKhe8S/US+soR4JUP8hU/gtM6p7wnOQABp9YQMpIOtNgogqWIAYTCQVaGbYrquaw4cuw7XqSGNc7Oio4K4D0Dav04VybRH6ju57FsehEf66sEPj/Z/tk86CA5nepzoKod/edTMXgFze7FRf1UM4IjV7WSkmrYwb9o7LRiWhYmpScTJQK1/+SWKUxTfH/48n8jJFBMCXi63xqIPJma9qSVoNRPdG58MfQ2LZC/7wPb2Nq5cUAREywAAIABJREFUuQK7tihSUVH3jkrqRhEuPnkRtVpdGC/VqgevQh8dmsorQItJZHaPIErRnZ1FbbcHS4tAwnNEVOmALNtRobZ+pgrTn0DwdiwePZKsvaWkDxMCsgf74SGvRSJ7m497rg3iNcOJINHRb0fITs/BWc6QXunBIDBlEsztqiQ1AUktg/fEOfjXbimGNd81dAOa1UAa7Mi5dWdS/s6fE8QU/7n8cJ9eEok45+wZhLf2A0hDMKfwc8qB5wcCScKuBKJUkzZqViuoVjwBuiKywiYXEDoxwhu3xI9GyQ0y5qm8G8nYPlAoIP9OI2ElUT7PXl6CfiaUd6yvLr2P799+Bv7kVXkad/cCEqsH059GumoC59rQ7kwgWbqHTA+R2n3YvQVkfRfxJxmsORfpdgzUdGytb0KfS6HFBrIQmJ6chrYNBOt3BEDRnCl4LzUFrF75o7dQqVXQbneRLM1i7Z27qJsDTDbJ6IiALMDMXBOt7hri1IfJBs2BGI4r9vNCwk43TWFweJ4rEnYSwftAbvYRHWt314RJpACkDzHRnMTU9CSmpyfguI4UhAUhvYcimBZlEC3hYQqDlkVNZClxDXrWR2ewg+TtKuLWmryP832E7CECVkqik95HSrKzYNwSHCKIRNUCjkfLtuC6joCyBj29NFdYUs1qEzPT04h8+igZMHQNpuUgjALo7hRSf1vJSZKDR1YvuzFDpBnY2tyQ63Ncc6wTvKB3mWFVkIS9+4bjwf6i5nB6GJnodLvyflUUaNGXkJ5EnMeqT55H/9oN6YN8Rs4XuzuUnVQS35xP+D5W7Kl4Xtk3EeTN16BWX0PY31CSeKYloEtR5Eagqlqrq2IDw8WgR2Y/QV9K4KqYtluUsc7XOF2T6w2L5/J3v+J5ODdwTNEnjd+3TEvAGfq3EkAcVt/ksoXK5ygVAI3v9PyTz8/5lUBhs9GAV6nIsxQeU2TEOY4rcnedTnvISqIv0/TMjFz7QQe75draGmzLVlNTzP2sDterKNnAEkD6FFbt8pRlBMoIlBEoI1BGoIxAGYEyAp/fCGisag7hOiFcqwVT96WemcbcIp2gc2up6hj3jiL5kG9CRAItT9MckkQrEmRKToEfNWBaLjbubeODKx+i1emhWq1hemoKjUYdp+ZmMTFZRxwN0Bt0BNDaYyDtgUh7Cabizg4HkAhaUa5N0lGSPGLlrAWLxshODRasvYrnY/QEboCOOgqz6Qd95tMGkCzbQBqm6K1TC15Ddb4qZtmUr1HG7CdjmBwjZPKV//7v/xr+5e//Ll544XmpRD0MQCKQ9Nu//dv4r3/t7+FX/85/e6xLjQMoxp20BJCOjtC4+IyL77j2Oen5T3T9ERBj3HmO+3sC2sZf0xHWV6H93pzyexOPHAUsC+elSPgOL5InzLUMVmCKdxylfibnpxCnIVJdeSowSbMn4aUSrUWesICNPzMAicyDs4t49atvYFoHXg+A9e99Cbqrw5g2kFp9kYEK/7R1XyirLz+Bwftd2C8RC/cR/llXku6fLoCk1gyyFPZYqDpsQ4FHpuFBy4xctE4VOagGG51PC/G6/JGGSdoRoOShOvjo2lZcR/nvKHmp4x+j48996izi9RDxrgLoPu3jIIAk/ZzMhRw8knDm/hqsPNdTA3EvQugHcGoOTNccMumKe90PIMmbg/xqWPWeA0jFuVX9hJIbzIwa4sGmJKwVYKiYZASJ3nn7HUnAhmEg7IKzZ8+K/NudO/RsfBbT09O5lBS9EMky4buGJhJdruMo2V7Dxm7goealcPRECnUOf2t5cOQ5FvozH8AczEC7PoHo1hp0dxr2MzUM3rquJJ1GjwdcoJhTWIDDeSLLQlhGBVloIj07j2DyFuwrs9CCTcDSkRo20sQXBUHGwTq3CNzZQBIdXYAi0TWVDCKZG9ZME8lOJGyvlMn5qAv2O/8q/c0SxQbK2YlGbV4xwh4wD0tbi+4aJc809Hs9ODbf7Qx4S8tIjQw+gYmZDMFrN+C4FVQuLQO1FIO31qGnfdIYD8TLgFElcNSCe+kUBpdXBJwrfJqeePY1XLv6VWROBPQobZYiDTOkvQRG3UA224ceu4idlszlelSBEVcR3AiQ7MbwvkjZNxNJqGH9yl0kViLs0ah6D3PdS9DubCnp6CSCc+mcAEnJVoytGx/BsG1sbG6DIaeMWJ8SgBH7UIr65ALmLi5hsH4V3f4ODFNDJlJhbGD6xBgCIBG00Q1TPHoIINWrFTVnHTRmy0yJS6/bE3k3guerq2vCmDtz5jQMK0Pz0gXYu0z6cx60BCwgIMr7J9Au3jVahiDWga+0YSYeovc9DNZuiHwjC1aY6OehmJWFOZwC7dnPWrsdkdcj6EAQjDKL/B7BGj5TEnOdIyxkivxfzashjmIZo0VxlObNIfUJEvE5U3n3lQKZNEUQxei0dwXs4BzDo1atCmvIoJfiIQDSwdFJMMisnIJhm+hu3FDSarnvGIEXSs0RYCaDsP/etaGPmrCrupFIJKbtdQHgJppNAdxkDPC8liWMG5GHjH0EUYZOa1PmM4JLnJt4EJSq1+twvaoCFM0akqA1lMQmC5Hts7uzq8A6zk2ahsmpGViVOWhpTzxICw8refPQNWysr+dyncpTiQCQ57pybZENjaKcdaRYf0Hgw/cDUJmBz66GqCZ+UrVaVZ6n8IoiaEaWFtuTAFK705F7UkChLXvCcQUWZDpxn8A1Ye8wYDtmCSB92gt4ef4yAmUEygiUESgjUEagjEAZgc9ZBLRMKk8No4eKswPbGsimU1KNuYRdoUkuGxrJBnATViQ2+e+RDfiox1CeGik2ADyPSB1EGSpeTaQGNMOGqbnoBj3cXrmNO3dXsX73Dk6fmceXv/wFdLu7VLzOPRKKtlGAVpGmu4+BdKCSUqpNNZXMUZkpyudVYVPbng5BOpMAx2cBFXrkD+o5sik+4uDG+SQHfY5U3k1xCtTjUwJLAXuGrSHxY2Q9XTTUG/M1hIik+jahPMeYyz9UfvMRH4Dydf/PP/8t/PCHP5BvPghA4u/+2T/7Z/jH/+R/wt/+j/7zR7yK+vg4gGLcScc9/6HnfwTgYdz5x93fuOcrGUhHR3Bc/MbF/6S/N9x52BcqSHsx/Bsr+zxhhEUoANLQeUeB6TLOFfjrwILfCxDsRnBdF+6Eg4jl7GqqEw8ZOfYxN0fn0pM+wcN931leQnp+C19fuIFWCnxw5xmRfWKVfli7C7u7oE50q4ZwdWOfdJW9cBp63YTGpOjEAMH3mEDjvE4G0u0TMZCKdWQ4S+8D61RFNeWPdLrwaJQiq8GxKZFDJoNKlOYBziecIeclXzHvL77Yx7R5uPDtIX9DgEp5B52EPSuskBHAgQl7ygvukxZ82Ps7xudGASSRlJJ1uIhXXtyQe3voZA6EGXo7HVSrFRgVE4mu5Iv2H/tZTHvV9kXzUEZKBoRaH4SRHOeMAPpAKnYGk6xMju7s7EiVe99P8PxzT8N1LEmC0qyd5x4MesKKYIKdyU8W3lC6zrVsqe5n0pafo1xcuzdAux9jYnIKNUdHGPaFKTEqsTc2jJoB79VFDE69gerq19B7c1VkzZzzU/A/vLn39SIMzMkfIsU52o2kG9gNVF+YRvDOLjKtAn3KQLA1gBH7CMNdWPUFpMGGMAKYgDfMCmK/C52J+jEyifbiaURra3Jv9tICwpW7cC6eERk+SsbZZz30315X/a4YT1mCIYBEtsXEwn3A5hAszD3HhEHCeTHN0HzpKcS1HvpBBM1Mob2dAxo/9y4uGClWr30F/jt3xQvJXlpEuELpUL7OWkpmk76MX2kifCMaMvJ4D9oX29CuTSmPud1Y/NkIHpEN1r/wI7i7TwhzJ6ytwrv3LMI7PuyzFrJYR7qdQF+IQH3StOXh7mu3EXN+sTS4l2qYbEwgubIrcnppNIC1cBpaa4AkoLwaECcZotoE1m/cgq0xSR/BIcNcA0xvEhPnT8O/cwM9v42E4JgWq0S/svlBu93KgRKV7HcFQPKUF9TeBKjer3MAiUwSggI727vodX1sbbWwvLQM00zh/fQskvcMOOjAdlzl+8aipFRJ4kUhMBhEcLwGKs/R9ytCeJMSgruwbR31RkVAIeWJSgAplx5MUsRxiMFgkIMtaqQqWVAF6vIQPIhglWEjCQm46GjWJgS4EvloYaQwOA5H+XBsVDxPWC9xwmuEiEIfg4EvseL9cNyKp6nTUL50++SvRwaWWlgFKHFPL8GctNB59zp63Tb6fTKDeM+8X2BmZhbW5AKS1tqQ0coYdTUX5qKDwfs3hLU0OUkJOrKkMrl/y7IFtCaYhUSBJNvbW4jIcBSJbEovZqIuQNDLtqycbUTATYFkBMb4Gc5zO7u7AuA482eQ7mwK6OSdW0LWSoT9fBBAau3uCsgjLFC+UuRS3/LkKdlaZPEpdpOSVBW0fhhrnk+AwkpFSX7yuQpJTV0TsIznpHcUgbdRwInMLcVMO+LQNAGf+t2eAIbS3w3ubcISQBq7mJQf2BcBpXP5cOapZejKCJQRKCNQRqCMQBmBMgKf1wgoj4wuPHcHrjlAmoZiRsvNB5MfewBSXsmbB0qIQaIJMZJAewCAxMo13w+lCk3XLNSqDdy8uSqa6plmYm5+Hk9fuiSJoTj0oems9O2h2yMrSrIDQ8CoSDDtAUgHN3QjZfayyVTyD4qFRM0KAxWvKVXkLNSzNTKQjt/6PP9Rx5756+GfGkoAHvMWFICkHoASdgcBJN3SEAcRnNjF7m4LTtOBbutKGoObwh8DgPT9N95G997H+N3f/b/lvrmh/K3f+q1hBH7pl35J+bgA+J3f+R38r//b/45/89/6944VoeMCBEUldBp2xu1fj3VfxZc+CwBJtzz4vVYpYXdISx23f5yo0Ue+bC2ckcTT4P3r8lMCwXuHaNFJYk7Nt+oY9Ttj7beWaMj6Ojq7bVQaVdgVG4kRI5Uv7QFIo8yOsQP/cT1gfh7v+fPwn3hNpPq6nTlYt84im2sjqmxgub6NtbXnkHxkwVp05Rv+5R2k4Y6AN9apU+IDEm+G8nv/ozxR/jgApMJLr1jPFK1hWKIgf8s0mCJbV4NtUvKJcxNlu1jdP2wV9ZdhsvHgojKCdIxKtR0ZZyX5evhRtOvxCxDIDGHV+Y/zKNYuAkjs54rxvBdTkbRiUUtiotfuSkK03qgjNmMBSPcOBbSOsqUZZiWhy0Ru/rpCzI05olx2KfBDWQsl+anqZiQhubKyIvJNPOr1BhaWn8ZEzRRJXfET0ll9zyr7ROScyCrhWm5YpkgqMbtN5oSwUAi48MSGjXtbXUkOz03VkcS51NhhLyBHFCFwbaq8OIdoPRTggwBO9dXz6L+1gSzsjoZERdOuA2Fnj2Qycm5hZesaKk8uQ5tJ4b/RhhEHyAZAL3JhP+0hu7UN79wC+jduCIuZoJdGTyrNhsZClNzLTPoT5yeyjfheaXpyP+7FZQSfrMp9mpOnkHR2YZ+eQXh3V4CF8MYAibBp9tZagl5yrrx/es+eE9m70UMwx6LFpU0MaQ+2Ze2pJ9Cfu4fz0x8gtR2sb7wI3HTR/8KPAD1C9eZX0Xv7NkzLg/VVA8bmJOKNENHmPQGReF2Zsz7cHN4X406gThhUlg69apD6hNRPhUkZPn0FRtAQOTtn/l3EK19DHCbImtsUbIOzewpZLYQeO4jjFDvdDfRvh8JSC66vYubJi7AyMqAs5R9FnzX6a8WhzDOWy3tt4u6tDWTv+QgHOwJa8r263phCN6AUtYbNnXuwXDKBAgG6FMssRZfydyJXaApQQACp4tHHK3+3z+cuGYM5gBSEvoyVKIzQbnXxyce3MDs7j3rdhfdTp6APXIRXbsk5xXeG//GdLiZzj8BpVcCHNKM/mJKPnJmZRKViIAwHAtgQoOBz8u8cWwWThSCMjOhcclKBMVwTDZhTc4g6EbJgXYA1jfebGkhjHZPNiSHDiPVZPKfIxokcaSKgSaVSFWCs1/NlyggGvBcDlWoVjXpD9g2a7qj+dxSAJEuABbMyCbgaks27AkZRxo4Mm4JBRD8fSigqSVQFtBCc64cW9EkP0d1VYSBNCYBkyPX5fl78nQULZJpxruF7fH/A+zKRpYHI41G9gaCYem/OBCgs5jVhVtFLMY6xvb0jMXAvnEW6ui4ShpY3A0PPpJ8fBJDIWGKf4Xf5uwLAK7yKRJ5QACQF5gsbLfeB5ecJGpFlJs+es6qKokLGgP2X90wPJPrNFe/DBKYo/TlOoSHhPUFDFITodjsIIjWfy32UEnY/zqX9L9e1xXwtn/j/ct15ebdlBMoIlBEoI1BGoIxAGYHPNgLctCHtw3FacK0BkPWlupAbBW4cCoBoXx31MDfGnV2RwFJAzx4ao75RbDoIRPlBJP5HnlvBt/742zh/4SIqtQZu3LyJ9Xtr+Pmf/xsIgx5i8WDy4TgGokBV3Q09kNS/VB2+xs1DkUU6UIpcVJJryniXgJj6qgGPAJJVRxppMIaVz8eN+zj06WgG0kkT2IUZsIqKKlTnfwUDSZTqkhRWYqPT6SLVUlQbNYkdkxrjNHROCnA8KKr/8O/9N/iVX/llkf550MG+8wd/+Id486138at/99eP1UDHjW/lpSek63df/+TI6x73/MVJTxrfcdfn+SvPn8fujz4sAaRDWnJc/I7V6R7hS7o7B/tFE8EP7kmC9UAOPAeQ9g/TgoHEyzBdR9sjyqmFvQiD1gCNyQaySiLqZgSX1PxZgMs582KE7TFuBnuEx3ngRym9xYPJVtRCZFumeqgZH0uL72Ll7nPw/3xDZH5Qj0QGqv/mKjSzAmuhiuhuD9a88kkLbq2o6+jhCRlIexKeStKrYKmqJKiQuMTzyIJlsLq7Ah2URlKABBOEBDcOP8YDSCoBXnz/IBCUM4yGYNMDgKITNN5BBtLjaOfjnkN6KeN6YEGSZGQChL1Y1q+p2QmkiEWeTKPK1ui7iOB3ewUlAiAJiKNwOIkgAaQ0FZleri/iy5gnvQvvjtdff10kVefm5uQ/FsDYXkPM61UxjC9/JmksyVsCUpbpSjW+egPKYEqyWxXhMKFpGqZ4IN26syVJ6qk6ZaBYxc/2P6QR88KcQj7tMFlBgizOU6fgf3QHzqsTiN4EksH6viYQ+UV6xTARTlAmzSV3KQEp0mGagC7O9KKAX8G9VZHPZF1MFMRInp6A9bGN6tNN+DfXkCQ96fMGDDjuJGLdQjwg6KLew/TKDFK/JdfRnWm5n31MohxAMsku6MSwlz0E17eRxX14zywh3o0FPCHbJ+nsDAGkwxhIxTuPblhI41DkuuJMgzW/APNiikr1u3jSBULLxeXd88jenxK5OErNJa0I3Q+uwfamYL/iQU9saIGLwTurw2sextzis2imLl5hzsUmgqu7an5N+rDPzwOn2uJDp6U69LiC3uT7qNoBou0LqISnEXkb0FpTwgrvWHcR7jrQ3AiDH2yhXrFgNRdhz7qIVlbhXlxC6ieIb99RapWZhvpPncN28hEGr9XQv7uCysJp1OhPY5lYW99CnGjwwwFsL4Pt8PU8AvEDglDddgdhGMtwEJkwy0KzWcv7y95cqHojfUN18VLa3tkSUNTQLHx45RoGvQHOn1sGFufhnHIxePM6NEP5+IgXjYC2ClQVhlEUC1hDIMF1yZSpINUCaFqCjCx46gwkSjKb0nsEK/o9Mt8SBR4Lk0d6l4D3ZuMUnBdMoGPBqBlof7ALrU3mloZ+P0SzPgHXcZV/IAvIOB5Nyl1qSONIAGgyYihB2W61wf4DZ1oYrg1dFbrJzMxry0JQ7GtGfdryeYZ/2DPQsljkLwmGcB5pt9v5CpIJo5HtQ7+nIciiQeYRAk1KWpu+rCYINA0ZSGTqkL1oKd8unpuXK85P4IzPR5+jRp3Sj/m6xHGQy3AWDPRRBhIBH91uiIRjrV4/0gNpY2ND7qGQAyRgpIri1PNTwrtgWfE5pO1zUIj3S/k+9jN+j23JSBbFYQTIyE4ia43sOM7voppgmOK11Gg0xzKQuC+U5kkpnxei5w+EASrc7RJAOu5y/Pn8XslA+ny2e/nUZQTKCJQRKCNQRqCMwKNFQCq1MlbC9uFYPVhGD4bJyjduBAvmz15aR8kpqYMbMm4ehtykQwAkbgZF9oDFPaLHTumKSbz1o/dw9twFTM/Oy+bpO9/5NiYmG7hw/jS63RYMyYqmuYl8DiAVySFhJKkKbCZw1CHb4pGHV5s95V/BKtvcA4kSdjYl7GrQYUOPC+mcR4tb8ekfdwL6oD8KC4NVOEyYlRlkg01kaSwJjdCP0O/20ZycQGZwY87qyaMzkCcFOB4U1X/4D34dN699ODbo3/zmN/Hf/YP/Ab/6X/7dsZ897APHbR9WPLN0t/+uYoY86Dju+YvznTS+467P83tPn0PrnY9KAOmQRhwXv2N1ukf4Ek28KUkVfRgh2VEyT/ty4kWeah8Dadh7FFeG1dJkycBE0IowCHy4DRtu1ZXKYB6KjbSXCNPziYIJGGGBFB4Yn9KfzvmzCG/chvvMstxHeG2ANGrBfXoR/pPfR+X2T6H3xsewF5ZgnTGRGgHSOwaitb4kp5lod56sS8HC4P1rOUr+OAGkYg1RTBhZ8TIdFpP0dlX+lKp8+h5Rbkk6DtmtBwGkQwoGDsiqjq5Xqbi5H+ZllANIw6bOUZCDfesEAJI88dH1DY/Qk4//0T3QZ1SqUYFB4gNi2Ni+tw3bdVGd9BAkvoBIGo3c87eRopDiIIBEgEhAqFxKlhynNKb/EGXqMimu4EG5LJHrCkN8eOUKXvjCFyQpy8p5xQSg5BxZFPRhUcb0aqwqTxUa2vOgJJkkaOVfTMInwnywDQuZbqLnZ9je2cHi/CTiyBe/ngdSoDX2NQsEW6INJbE2elizi1j8qz/CvQ9eFWA2vLmOjGyVER7WaPseZPXI3VP2yWIREZPBifJG1HSYS6cR3bwH++kFtH6wDnOiCiejR0pfJYG9WdjnKvL8gw9XUPnyOfRe/wTOuSVEd7vIkoF4CPlXN8V3kv8W1tHqpoBLRnNWWEfW7IQwetLBPRBkjlsxgqs3oTtTSMOWSCwStHGerKL/1rX7YiASZpaHKOR7qy1SfM6ZJuJZH+3ad2FaNmrdZ2G3ZuB/1EYSbKDy1QUByLrfvQnTdGE25mHM2qC5UHCTYI0a0wJatdb3yTzq3jy852oiuWdO1BHvbO3JbeY+b9piKN5HidPGs4uX8aafwb3zMvSOiXhhA1roysAL7ujY7behT7UQfi9F1SFJrQK7MQPN34H7zBLSbqSAzttr8P0BnMo8vBcmsfIn1xH37qLx6lOobnqI++sgrNfuBqjUKthpbQEadd18mDbBkAj9XgdJqOQapXcaBqYmmqof55Ko6u9kAinmHvsIx4aAhvYkNnd83P3kPTxz6WlEHEeVCfhbtwT8sV0bhsm5mv1KdgdwXUcAJAIFzeYUep0Q9OUE5/dMgVncQbBWTcADU/nq9HuhjM09Dz8+Q4o00aU/eM95SO5G0M6FCM02km8HSJPcDynTMTkxo/x0Yr7hprAMeibpAkh4FTJiyAKL0dptyx7Ge+o8zEkD7rWu8vTh9E/wSRCYfN0kqEvdvNERxgcwq8goJRdTtk4XCbnA9yUG/JPX4VwzPTMtz8u5gs8VBgG2trYVcJZLuTUon5fL3sl8EicCTBNAEmCJc4uu5KjJgJT3OwHmCMSo+xX/J6OKOOjApNdYLjEnnlJt5c9UsIAmp6aOBJC2t+jJRQAp3wsW856EIZcGlwmHnkpkXJki78n2JvsqprdU7mvE9uOzCpiXM6II+vK+et2uPJOMO8uUZ6Ik36gc3n2DP7+uxEakDA3ZFQZhIIy5EkA6NGLlD8sIlBEoI1BGoIxAGYEyAmUEyggcPwIicYEEWhbANgbw3C5M0xe5BKngzTcMo14copmepz2kaEdtQQ9lIPGlXirsxGuAlYCOeCB9589eE0PgpbPLuHjpEj6++qFsHl98/mm0OztI4kAAJJHYKxhIo9I/uazEnkTcIRXfeVW5+AyJNJSkPsRw17Qq8Ow69ISbwuMbke9tcI/ZBidFEPJtvmIc7ZexsyYWkLbuqs2iGDMD7c2OyF3oni6VsuNMah/D7R0amH/yj/4RLr/32tigEUD6rf/z9/A3/+bfGvvZwz5w3ASpJNt0C6WE3dFhP2n/GNc+Jz3/uE4z7vrjvn/S30tya/EM7EUP8aqP8M7q8JQyoxW0iX0X2sv6Z0zKGJKCE1DF1m1srm/D0myRgMnMVFiHhd+MgCN5EYAkDYfAewHAf0p/ki6SxbC/MQGzM43+WzelCtpabsCY0OC/10fqb8I5exrGrAIGKG9n9+YRrQdI2wSQPIR3AmEoiE+HMJBWT+aBlCcHC1c99U8dWkZAwETNm4RpUHqViVHlSSUyPhmTeZReGmWQ7DGYVHPtsWHu7yeq4l9YoLLAHViD9p037wgn8Op7UD/9cff/UcBHRWwvQSsxDjNkSYZ+r4eJ6QmECJGZmbCUyQTRZIBQ4lHFeh+AJMwGxWBgRlielcn4KFYAkiQ0DXQ6Hbz55lsiD0VWgOt5ePbZZ8ULhUneQkaKckx8n2GCtEgUC0OCRTQ5i4BgJ183eFf8TJzEAjxVvAo6PR+GU8f2zi5OTdcRBP0cQHpA64ywkAopt+KTXJ/ss3NwvvgagiuvIri6JcBMlvukMHbD6WO0L0plUN7nTAf6YhPaZh+J30UUJTBMC3bzDMwzLvrvr8KamkJ/ZQVBL4LlNVD1QuheHTjVgDFvItmIENxYEQm93g+uS3KfDCT7zCz0igH/4z0AySVb6spK7tk0h+D6Oozcb4jPR8CGzJ40UNKBxeFcWIYxo6H/gxGPJ2lsQ1hOabCFJAmh21VkVoMpZPiaId5Kbk9DuhEhDjaVF1TcRv0rF6RfdX/4iQCCo55ko9clWCR+RMX98HruDNza4p1FAAAgAElEQVRLVQze34C9NIlotSNAuIBOuTSg98w5xPNrOD19C9OmjnfvXAA2msB2Au2JCFroAdUO+q9pqC42YS9r6H5vG0bmixyb89UZYNfB4JMuXCosfwEIXs/gnvZYf4Xwxg4cPRIGTeXcMsK1FuKojSBOoDkTAtSt/uhddPsdeBUNFY9ym6GwkORtnWwXjT5WpvRvmX5GASR5U95jPPZ6PWG62M0lRE6Kj779fdSrdZw5cxqZzrFIsCcRmWjlI6Sk5gQ4tW3ZLZCJRyC+383geQ4yjUytGFy/yPIUfyPGl/JtIv/Id1MFOCiGC8FkVdTGODunF5BubcM4M4XswjqCfx0hiRV7hXJ2E/VJYUxBWDrFKpchkXPqcJ84j/CeDytuqbjMLcKYtBB/dCcHXIho5QDJEQAS55QCYFFAiURT7pdAGOcS8fxJqYKggDn1EQXKyP3yGQUsKjyPQgF2+Rm1f8qB/twPjp/n+UQakHGl/5T8TO3KJJY2GZNt6FxjlN6ctA3viW1CMI3X7OfSfQW76aCEnTrnXqFB8XzFOCFIxHspmEcC2uU+R3xuXrMAIvdL4FFSj6wq5Vel2EtK4rC4h0KC70Frl+q3XAG4u1RS5YQkZQ5mnyoZSEeFrvxdGYEyAmUEygiUESgjUEagjEAZgUePgOiLc68YR7CMPqpVspD6SLNIXu4pbyIbiDw5UwBJKvmoNvHqKACk/O958qzQ4nZsF93uAFmmY25uUQx5uz0fn1y/hjt3V+H3+3j1K1/GueVFdHo7sC1DjHRpnq3SSqPJuD25jbyw+JAHV8k87n+UfJ2SYZCNbcIqQA/1yiSMlDt0ukgfz0uCG9wjNzjjmuSEGfJhVPL7F3G/grVguNDTUDZ4EsYY2N3ooFapwa6xSlFpwhc+FPs9UvJWLzw+9mhn457ooX7/ydUrCAYdzM9NHami99Y7H+DM8gU89fRzD3Xegx86aYJ0XPN82ucf99Djrl9ImAQ+ZSHpRZCJbMr7772H555/XpKk7B9MKrBqVEZvngwdJi6OuIlx8Xkc9z/uHCf5/bj4neTcD/PdTNOhu9Pwnme1rY7+iGQi51dJqIx6MOSzceH3QnaEaTMtqBJSylxBw2A3EANut+kiYaIuT4KReTQ6lO8f83v51OKyhw/9Y0wITOr+dE38RpJugvheD+4XmohWI+X5YdVhfj2F1ZtDshFj+eU3sGgC3107D3w0CWvORv/tPIlMCS49OjGAJP1do4eGWr8EgCDLKHOA1MLM1ALimMbwTObpMHKwQJEU+B3FIBISEZNXZM3ksjqqBl81iXJVUj8ZwnYCIBWFDQeYsMOCB/VtJa93vDXqqH744+7/0osK+cDhKq8ipLMdQgNbm1uYnpsA88ERYsQZk9Vk+zABqRKUhUfYQUCKSUrKa0kRiXoLEACJ0ktc+0zDEgDp7bfflsTrpaefVpXvRWHGCGAkzARJcCufHTIJCm8Qdh/x3jAMxGQGIBMZLUp3iW9LlsJyPESpgVa7hXrVQ5aS0cT7yvvdfYsX30vul0gksGG/BAT1O7B6s4je0JGFbUBk+eJhP5Fec9/ryQhAZzhwzs0gaPuI1+7Bsj15R3KfuYB4I4K/dhuaFouEYBroSOwmktYKKvUG7OlFYIp+PQYGl2/CmJhF3NqAOUPA9w68F84h/LiPNOJ9Kdk8e3lRsZOyCPbCBOKtCM5Zb+htRIDnINuKc4LuVAQsPEzGz5pZQLC+KvE2bBepM4mkv4lOt4uJp56AubYuQKH0GdOBlgYw66eQhgHi/iYMk+OcbL9DYk1Aw26KvB4Pc35GWEqcu/hM1is6otcTka9TXjn0a1uAuaxheekN6UHX24swdheQ9nWk9yKYZ02kQQbLs+DfHQChDrvmInUzGIGGtAKceer7Iuk5+G4LWhbCe/UMkjuZfMaZsOFfGwA7ZEbJXQHuJLS4JUCO5k5Bf7aJW3/8tjCHTDNDtcJ+GyBNB/k8leVgDb2/FFBSzINqjOTzzXAU0LeuBdubRpq52Fy9iu3NXelcs/Mz8CoOXMeRfQT7GxkwyodGzIuEkcPxYpkVbG4M4FUdWPZA+hZT/+zipqXAYCUpqSvZPb6vcIw2T0PrbyJVFW3gmuksLiLdbiNNA1jnZxB8tCLvNkmiYaI+DVO3YWq2nFtBJXwqGmVpyJxZWF80kN4xYaSAf/sWksyGW5lAPNhSYJU1DS3eRca+e4QHkqzPPLsARCySU+OV71IEjjkv8Bm4FnMuUJ5BynfMMi1hERXzCp+XcQsjNV4IxhCg4bsbJfCKlYDX4PsaY8r5h9/hnzy3AORki+UepwXDh0CTAEhxDNuypF0KEKpgPyl8PX+PECBGfUZWr6GvkWJmFccQOM+BI8XYUmwkzm2U7+N36WVUeGSJF1XCOVQBRpybh9fNJ6zCG6lgyz1wDcsbQMvnSWVlwzm6lLB7mPfP8jNlBMoIlBEoI1BGoIxAGYEyAmUEHikCKknJXVACXevDtXfhOQEMnSa89EAqNl/FPmpvc7kntaQSaPuPvQSjksxWxuNJqqHZnMGHlz/BxNQMlk+fler5VmcX1ZqDdmsNupEgjli1pzZRe5ta9TderOBA7eVHDlR7j8oGHZTWK4zSMxtVqwnXrklFnuiwq5sdJtHHBZObPqn4yzdIw4yNbMSOLxEk1bKsKL5PImn/HSlV9HwTq7Jx+z4gUhFhLBXQWZwh6AWIgggNSpcYGhI9QZKpjXrKOKlmkrwo48/qUDmrnJtSWUyGjRTXn1BC6Tf+l/8Dg9bangxMfveaVcXc4gX84i/8/Lgm+LH+/pESsIckqU4KwDzMw3MD/yAAaXJiQqp9HUcBSEV1rCRRJDFywgZ+mBv8C/yZce07rv3GfR9WDfbiJNJ+IhX7rOZ/lMNkkidnHtIPzoAp4zz2E0lOpXoKr+aAGXb5HJNOIZNO9PLJxMB9KG1XFAWM3ACZHWpuV8C0Ur7bAzME2jcclWg7JNktnzZcWKdnkbZjaF9sQ781DaNpwb/SRfpvXIV380UM3r8l1f3mKz60Ww2Eq7swftrH31pcxe/3gN6fvAjrkonow3jojUIAaadzG5mW+7o8SuDy6mV65DDxaUnVPBNmZGiYcKwGPKeBLFUAhQKYUmHmyjPlqn/F3LinAqjaYw84yqdLAZYUUCB/js7UoycbfYZDE5f7H/LE/e8RY/bYP06foCiGkcs4JXGe6IxiuJaHrdvbkvB0ZxowrBBRnvBmgpjPnoz0ufvfQZiETmHZSjKqn0sk+YOBJLl50Lz9rbfezCvgU7zyyiuoVCoqIavrQzDpQc+9p6o7itQolgTHA5O5TB5LwpR+JV4Fm9ttVGqTSJM+DFZ1cF2VRbeACvO/FO9mIxdn37LPLiG+dB3N2jaC219C//XVvAjmINikktrCPs4SaJNzCNoDuGkPQRBJwrn+0hPwL7dhNk0krR6qF+YRdRJ0Vm7BqZ2SdVmPW/I+EKVV+N1tBH4fFdeF61ZReeUsgrdXEcQ9ImiovnQO/uUu7FkPyWYg0plJ956MCd2ZhP1kE/6Ha8KQIOBlL9fhf3wThjsvfjbWnIPBB7ckdvyO99IFhNs+kpV1hAEl3Kagcxw6daTdewC9LOOOtBfBWcObRhD0xK+qOXMOcfeuBJXSfCEZVsK6VgEV0MmwkMRkZbjSPpkzCWfORXz7HsUJoVsVAbkJymuWhrSXYHBlRbzZvC9NIPjRjjwH5djo/2S+FOL8qQ9hQcNHa5egJRawUYU2HSO6EsN+0kFq9KFtWciWt6G3T8H/sAeb8pwWC6YMLC69jjs3v4z+j1bJT4VzehqwMqTrIZyzVWiOjuiTPtLOOlKjCedlB9EtA/GdLURpCH1xCltXPkSUpPD9AJ7L/j+AbWWwhIVC5o8uY0e93uUsk6KfjfiIEQQd+H0BP6IwBBP0jBU9itbXN9HudHHx0lMwTFld4JKdx95Mvx4C6bpi1rCHZxkBDAJL7CoEVxj3ipKRTCMBeEzdFICI/ZUAMUEoMnSj1TWlsprPv4ZNicO2vKsSBEuTUNqY7/KeVYMpkqM6tNTM35AVU5Tgvjl7GnhuF6Y/CS01MHhTMd7YpjzYD815B4P3HiBffBjY+BgnRpFvHGG9PWhdfZhLjlsfHuYcP87PjH1/IkDJOTZnMRHgZ1EB/bNKBtKPs+XKa5cRKCNQRqCMQBmBMgJlBMoI/ORFQOQCVJUg0QICSB4BJDuAYbCaldV3KtVVVPhyA7ZP8iPP2kiCTW3D8v+rP6ln3e/3YFrUxKYeeopabRJXP76Bmzduo9fvibksE9nnzi/CcSj50pcKSfEvyM+6L429D0AqfjPihXQfeLS3Sd6TFWIS0ETVmoRrEUBSEnu8rnxawJ99ab5D2/9TBZASeg4c3e1MGl5LYlfS/XkT5BWloHky25VpCR2WbiP0Q/RaXdRqDdiejQiRFLGygfksEXXpWRWobGgVYHTU8Zjwhdd+8DreevdDkSz8yle+hOefvfSXYryN3eCOPMW+xEDRrx9T/I4KVgkg5cPCpISRDy3/82E62Lj2HTc+x32fxva625Qk63EOJt4LfwKRACKAlJBlkUhitNPuYGK6Kf4UUUJmhEqcsrCYVcyUFlIMmgKYL+ZKNfNy3i8S8w8EkDh/mhWRoDuUMeFMwXmiISBZcmEdTvuMSNExUTf9wuvYvvwqBpdXlN/L/Ayiu3dhzcxDr5s4/aUfYmXzPJLvOTC+FsDunkL/TWV0f1IASaUjCf7nTKGEgLmtPPKMGjR65In0HudCxqkAkAogSK13n8EQfmDXOHH/O06ne4zfESYzq/dzL0PxD9IMmLqFYBBh0PLheA4qzy4jvHMrZ9qxzkElCskkOir+BIr8gJ4Yocg3cU1nVT7/ffv2bdxaWZHq+KeeuiQgOo3boziSn3Fc1cWc/sHHPgBJPItMkWiT8ZD0helCaTwti+W8pmEgShJ0Qx2eY8LQCBooUFJ4V8UJi6V8hOE8fNNxpuA+MyEDM7zeRyzeaSzs4LvcaDToIbMHENvnTiPsBtC3txBHyivFfuYMuu/egb3URP/GXdSeW0L08SqSWEOVTKSVgXjtUCQzjTN0OwNhq7PAhzJmjaefzoGLjsiZmYuLiHsR0CPbHDDcKtIe2SMcP0Dl5SfQf+ce3IuziNcDxDvbMOuTsBddAWgo4xlv3kOWA4P8vO4l6LzZBwbbwjzprazDm51C2urC1ENheijJLwKGCfqDAM1GTeLJd59CtosxDiPl7ylApWUKcMnvO24F5rlTCJ7/kbwLu9dfRXo7gnbKhH/mMoygAXNtUQCkeK0Lc4HvjEBypwuj4cE45SKZ2sb5uY9R04CVWEPno68intpC9kEdxsUY2HSg2xqSmU3oW02E03fhhQvov9GDVavAOlVBVo/Rn/wQ5mvLiHfXYLhT0Go2vCcr8Ff7iNf6cJeawISOwZu3oJlVVF+eQXpPeHhIailab15G1+8gjBNEoQ7HZrFAC4ZBLyD1npuR+cMG0gsJzpyZOmQDqj7P+AlLPUulIIEMFo7POE5FReD2yj2ce+I8qs0akrgDx7SF1VcwSwgqqTVG4CGEMYEljm8WLUWwLRatpNDSWI0DoTEp6WwZFVqWyxS25H40AVz545xRKHsYVjslAr7Rq862KrB0V0lV63a+JynGmCZAZuPf/hD9e89B360i+LglflvF+mNOmNCqGvo/VEDmvoNj3KwgizqPcRbMT5UDU/byEsJbqpCEDLyTXGvc+vD4H+LxnnHc+1PxfErqkMwnTQDJiOymUsLu8TZGebYyAmUEygiUESgjUEagjEAZgc95BD4DAIkSeDSB9UPqeztilltv0LjVFfCq2+vi6tWr2NrcxjPPPomJpo00yw10cwmgovpdZVlyxs0+7wqpby12YQ9o1PvTTPS5+IsKIBUPMW4DyJSxhEWqK3PgaCSJJAbGBiugMzimI4nlbrsrcWxM1JGaqSR+ctdgkSxktTQ38SItIUkten7kPAVW8A4lDXnhxy+r9JdpVI7b4I4+y2HJACUxR1mT+6WKHlccSgBJRZKJozTYGf75MPEd177jxudJvz/uHjUyi8gSI1OIoG/OoBQFNMrz9HzpW27FE3YhZStN25Tqbpk3hpizkvjZy1/vVaXv95WRtNbIbWWgpJa14CBa7d7nXyKftuqSdLPOuIjOX4N94wL8j27Ce/68JF3j14z7fU8unkXw8W14zyzBP/sBvLUXpFqeIBTBJmEoUMKue3wGEu+NgDXDx3BorPa3K3CdGgxwzuS0SHS9EFEt1pBRAOkg53Nciz3e35+0/z3eu3n0s0nymObrOpPSsUomQ4djVrFLLy/DhO05MObmELZWhWUgYEGqCQAqRvJHXJZrGAECggiU0irkn8h6+vM//w6WlpYxNTUlTCMOHTJ2KCFF1hON3McdQwAJZu7pVYc+HSOsrsPpnEFGBTc/gdHO0O9sQ5OOlmE7dOA0bNi9dQVOco1lcrqQjDI9Abt1u668jdJBITS2d0uyKFOCN5eU2kOzRj6TFwAxuepOIAz60AhspZmS2coc9Hs7Mu6jwTr06gIsDGBVFuBMVKC1O0hDyrOZ0Ai+V2bRau9C61BCTUfz4jPI2pxoNqQQRVhWTywjuRPCrFjQpkyk3QThxiaspVmYkxZSFrW4GpLdFPGaD6Nuyc9RD6G1LSS7MYwJC8H1PvRFC9lCB/rGBMKPV6DbszJppVFP4qJTYo9J41T5OdLDilJdrutKfzLMXFZMWFiktFOyLlD+M7oBy6kgCgcCTAVffB8ve320NQO31i9CuzsBvWEicRR4Eb1tIItC2GcbSBY3ENZXUN1+BpmWYmb+A0wbGlxo2Ek1XO02YHeWoMcO4msJjIsJEqcNq7cI68z3ENx9EXpiIa3sIvzuACmBUM2C9/I8AvcerO4ppLsZwmurMO0q9DP068wQ3LyNJNFRfeYc+pevw7JNaNYE4iiANT0BnNHQ/sFH6AVtBMI0IqBiIs12YBgJLM3MAaR8TRwpPFLFYXvADGc2xlWYXTqBpAxhSClcEZhEmmi4/MEnWFicx8zinPgwmZop0o0iFEB2UKbkHonaaZoCkJCZIHM+TSJYFmXM6FOWL0bSlwkk0eOOTCRZuYecTp0FTzy5eMaRzcn3UaWAoEqeDPE+sk0PlmnDMnkvhWrCXvGb/Y1JYKWKcGVjH3uWPlz2OU/WmfBm5751iWuZrJuUNXwA43bcnPGg34vqABl/3jzSQV5QckK207j14bj3+ll9b9z7U+GzxG5SSJWLdCD9CksA6bNqpvI6ZQTKCJQRKCNQRqCMQBmBMgKfiwh8BgASd3aUS5IcJwVb4hSe18CtW3fx1KWnJeHJ7eQf/Ks/wjf+6k8hTdoIw4EAHiLpIjugPXBEyScpGaChrvmwsUa12w9rwf2pJsVAmvoLyUAq7n7cBrAAkIoYSVRGACSRaKIUHY1lWUdM+f4kRWunhUazAbfmIEgCSU6xIpcVfEWyrfCNkGRAfkOUxCo8PPgj5Rny+QWRxm1wx80jUqVdmxcGyqMwY8add/T3JYCkolHE91HiPK59x43Pk35/bDszgSZaXvkI1ZWcprAOMx1pkKLT6khC1at5iLUMiUn/hLaSlcqTc5wy9rg0ar7dxykdjvGDpiqsEJ+C7jlIet1Dq6WlonqFLIdFaMt9hK+F8jlrdhE6E8VXc18jaSQl/cVEHj1PKq+cx2Dmfdjd0wi+01bV33ny7nEASJZhI46YtDQVeGTXoJNBQim7gk07Mv8V7bFPwm5sI316Hzhp//v07uwhzpz3MbKP2F/pV8RiBvp0mbGN9k4LlaYH3dLl51K6kBvJG+IPokzhjwKQ+v1B7qWSCvOIvjAEXKvVCn74xhuYnZ3F2eVluVkBm6JIZL44XgpPkaOepMBsdN2DvTQLLHXw8uKHmDeBbw2AzYGGihbA2/0rCO/GSLdSoGIC50x0+i2YV4Gsd0eNROl3mYBG9tIUgmu3oJMtKR5CBNdGnrRY49PCg3KvuEZNdjkALMwPxcRhBMPQF2CFfdtxLRimhu3WDpLUFyaeeH1ZVTi107CzHkxnBknYgz01DexuwpiYRhQFaN/8EEh1ONMXoBkGrO4OjNoU9MUKEBLUBqqnqwjsFrI7NoI7O3AuzohMZ1TdgNWfFu8zAkdkgJD94VyoQLd1ZFGKdGIXelRB1jERnv8Y+uZpxD/aRcbilsaUeACxvchuMW0LUUhPqxT9wQCNRl1ASfrDiYSfphhHBBwpoUyGO/1nOG9alWloqQ9jcQp46U2gs4Ss1YSNGsL1AKZrIrobQPdyYCXK4Fz0MHv2+/iqC1z1gW4KTBrqzz6xTejYTYHu9jlY7Xmk1Q4Su40XZ1fx3urzSMwezM15aFqG3XPfgf2t5+E8WwUGgF41RR4uMFpoWgsI374mwKdukklDtbwARuMUwu274jETp+oZOQ/ECdCFBX/nFmBSOtFBr5vCdUxA68IyyUBSfjnKc4bMP9W7VflA8f68N/+z3yhfH/ZPTditMubIYsoMXL1yDdV6FWfOziPJQuiahWp9VsmaBpvSPmQIsY/oOiXsyJQjUEogMYRm0Gs1hc4boVeSgDKZkoSW55OROWTX6cJAygF8glACCpI5qjyUQDk8KCk7167Ie6/6PteVPYaenr9zFWO78tIT6L91Q9YX+/SESKjSeyvpjbBqyZxqzsk6x/46lJl7iKnuvo88wHPrcYNS49aH49z6Z/mdse9PHBuGIWsD2YQiZyiqC2YJIH2WDVVeq4xAGYEyAmUEygiUESgjUEbgcxCBzwBAIqOFUincnIZRCkO30JyYwbf+9bexvb2L6elpTE1P4taNFbz86kto1Exwz0+JGUrKhEFwP4A0FGvLjXH3NdUhXkhDQGWvglzlWAoAqf4XTsKueKRxG0AlNadSAFIxKvjaSKIp5aY/EW15bqBpLmubNlrbO8rjoV5FgkS8UsRs3KB0TyoJAtGmz83HBYWSg4mUdHiNEkA62TzB9jUnT4kMkXNu6ZE9cB7m6iWA9DBROvwzYxMYY/TLTvr9cXfOtB/lfgoZO84FHNdijK2bSPwEfneAJEzQnJ6HNTuL+KkW+m+kSIN7IjekPH5UzrmYSwRAyv9TFdxkIaoE41CutACZxlRJs1+z0pvSXuZEHdEGE+aQSussbEnVNSu77aVJkbUaTdp5Xz2NTI+hJTYGr+33hzo5gKTBYKIpM2CaCjyyxM+pkDDNaZcjkkkFRWs/W2tcK316vx+3Pozrf4/rzorq+Uc6X75Osb8K8SZ/GCMzEeyqdd+bcBBrlB1TCeAooVm8CVPM61NhRRw1BMlIYQKc44Pg0QeXLwuw0JyYEKZtr9fDq69+RdhHBCCYjCQbiYUU/K4AEEccBYBETxbvhSnMnvsu/rqjRtE7cYYzWQxiRn/em4bdPYPMUH4wl05dw/+30cFi62fgv72GNOypMUEmklWHNdtEeHclt1Qc9X08YMBFAIkSlIXU1ah8r3rJUWxikQYjeDKA7w+kWt90bPGb3OnQA4aJe7JC6AvkwjA8ONXTcHj6JICzuIBko4Us9UX4sdu+h3AQwjOnhJVkpx3UXjmPyI/gf3QX9sVT0AYZjIUMeuyi98492OemoE9liL0tGBvzCD9uwZyuIN5owZisQ6+ZAqARgNIu9BDV1mB9fBHx2bvIBh7i11MYEzUk7RhGuCXtlRAEsizpPwTHwjCW90bX9RDHIemP0BtTcKYq6F27KWycIBjI3Mh3Hf6eAIZh12A82UR0y0fUj2ReMt1J2Kc8kRNj/3ZenUR8GTBmbGSLu/jZ01fRjxIMVOiQkFGfApYGtDPgxtYZZK6PJ2rraMfAomPjg/YZGCtn0XpvA4M4wfzPTGP31gBt7xNY/gy0NmUJ12AtLUMLgGrYgrtwGmbDQvvKNbnQxE9dQvcHNxBHSmKaQAvnsDAKsb1zD1EWwTB1mJYNvx+JhB3gwzYZK8r8KZliec/L252sIHUoqU7FaYeweKIwgXnmDOKVO0Ir4js5mX/k+9y5tY4wjnD+yTOw509Br5jwTA/pIEbSuidtxDHKcUSmNQvICDzpWQ5k6RzPGQgIy5wq98RxyHXMUOyloeqAusPRYodEACSWoCn2IAGkLNPh2k1UK3X1Dsu1qwBa82fbY1qp2cP6mSrwflPWpmIuY2FPOlDrk7qwAaM6Iz8TicrCp+iRJr38VCeUpnvYS45bHx72PD+uz41dvwplBM6qZCjHGUzNgEXvq5KB9ONqtvK6ZQTKCJQRKCNQRqCMQBmBMgI/kRH4DACklFbE3DimKUyTyTldJOyiGHCdKi5f+QBXP/4YpxcW8OIXX0C/t4kM1Fmn9IyfwyMHGEj7ACS2zGgK6RAAqdh1SiMqoEX96CcDQFL1o+rZDgJIujCEKLnBTbypfAl0E3EQodftwzYtOFVq89Mkm9XcqVR2c4PNBAUreeXMdNHmRYqNuGjn51XPJQPp+NMDd726JXJFBZB0/JMd/s0SQDp+RMclMMYlaE76/bF3Lgm3PMcmyRRKgmky1ikLRl+IQbePfquHSnMZ1QsTSJ68A3vzDNrvXs0T5ASFCu86XlElEFPK4w1vQDFy+LnCL+ngzHvYvTIZV3nptCR9KVs3eoyCDmQpZU9s4vT0Tax/8jWpBmc1Ng3UNVNDsh3e5xN1UgCJ0pzieWRVxcxd12zoTG4KaK7kzoaOfpzjRvxBmETPp9Z9z3SYz9nYNjzBB07a/05w6f1fPa7UEsGP3LeCCWayjxBr6O30UK170Ks6wjQUoE/8bOIY7vllpKv3kMRkzh5kxO2/rSAIJWFOAGlrexsffPAB5ufmsb5+T8Aiyh197Wtfg2OTlUd/xhpMywIl7sjwkAT2Ec82BJDceThfcLCw9EO8qhS8cDMGThsarmcG3u46eMrrY1FLcTezUOt1cF/BndQAACAASURBVDU14be/iuhyJAUElPTl+BJfSinUUIl+pQdWjMVCQDZ/TjLlyPKeOIW4tbEnq5WzLQguU35MpC1F6i0SAMmydFKOsdO+iySjvDCT9RAWXmPuItDbgffcE+i88bHEQ/fmEPZ2UZmbxGBjA2m0LQyxujuNMHbhei4mXlxE/1oHsb8G5/RZpO1IwA3zWSC6nMGYsmBMm0jsDoygCf/dHQFqmIx3XqlBS03EtzL5nv0ix1eM+KoL86yBsHIPwZ86aDw1C//aFmzOTQnfVzJh6KQyGAkS9uA6jmImkfViWMiqU6gtNfCv/vSP8Y3FZ0TujV5bDLHMahpDYWNrcwNXP1nB1//6z8HfWUOSxjDtBrKYzMcGGv/Ox4hXvo7B+21Yp1xkZ1qIG5dxztTwnA1UNMVCImB4O8lwY+DiqUYCGxneb1Wh7c4j9k0E72hII8rwJYjPE+yyUa0baH20iWCzhZoHVOwm2r6GmhNCm59H6qRIbtwD9BqSZQ/Zeiz3kFgpwq0A4bV7MM0Mg6DF1wnpf2T0kXlDRh2fmRJ2pigeJrI+8NUuTsIhw0cYqJSTy+d/9jCyhvjO7r68jMEP7yGNfPjCYuOYNNDe7mPt3j08cXEJtacuIAtTmJEOnRKjwY6sGeItmvfBmBrWyq0IUUwAkO0gwnPQBRniO2eifOnEZEqtQIoRS+UBVeyg58oECe/ZmYTOOQKUeqRWoZYDSA2lZCDjKmfJjwJIlA7OlKdS9eUnEG9HwvrjuqR7TaRB/z6puuGadcScIJKtBxhKXBfInC3AKDkPmYVHyeAdd04dmQLHrQ+Pbf7/lE407v1JmIac3+lPKAw5DTbX8aD0QPqUmqQ8bRmBMgJlBMoIlBEoI1BGoIzA5zYCnwGAxCpPbhoppxGEMShYRwBpc6uFhVOnxZC3N+jitddewze+8TXs7qwhjPrwXG6wuPnLN5BspBFmTZFO2Usf7RNc2vPpGK3IHeq9/yQBSHuJ30J2Sj1yHo+U+vWsLCZwxGSTLj5Ilm5i0PWRBAkc14buUZFGac+TiaTpTKCq6s9RuabRv6ud/edXvk665NH5y7FTi+7OIRmsj/3cST5QAkjHj9649h2XoDnp98fdOSV8yJZggpjV28ozAiIJJIljXUcUREhDAsCsyLbhPdOAGRmIV1cFcBqZLfaxGZmUYT4/P6P8oQCkvbl4DAELBIZwri0MouDPN4ZV3JRsHB6aAefsIrLlNv7a6au4FgGf/Iunx1Z4C4DUWRUvpOMcLCDw7Ib4ZRj0RskBIjVP5tXwElBWsO9J2qlAFFX6+ycA58KyJCE/q+Ok/e+zus8HXocPQGyOwCeZYJEpzBYCAG7NRWpGSJnUzixhKRAudc4uI7q1koM7R0/A3Z5i9vBd4sbNG9hYXxfAaHt7WyZvgg30AhLW3vQpuH5H/i5+SbkE2lFtKjgNpa0a8zCfTXFq8R2RNqtEGn6YZejHKa4NJmEPZvHFU1cxgwwfwIW/s4ONagPpjRcQvt9COtiU8zC1znS6gLUyeeyxptW6vr9AhmNeGEZ2E2lIJlEOPhXLvxTukEbERD4T8zqCoA/T1BAkEXqDbZi2LnNFyHcBq4Lm9FOIu5swT59Burom48I+fxrh3QHM0zbMnQyte1eRURZO9zDo+cLWqTYqIkHMoiECssbSPIJPbsN+8owANtFGIKwfY9aWZwuub8OeqCNu+0h+9gYqd16C//4O3ItNoNGH3q7Av96Hc7GKUxe/j+t/8gUBTOyeATPu45v/9J+i221JW84vLOMX/4NfRL2ipN6kzTPKJ1M2LUXj0nn8nW/+Cn7tZ38dSdRXsc0IbKh5k2yXGzeu44++9W38J//Zf4HEbwnLRphvIEC3gC/93Nt4684lxG/yGhp0U4M+bUKbivFXzr+FpuAdGa7FwNvdChpuF0H/HIKsC2vzSaS3ExipiaAzQHzORfteC+6siXpYg973sX7jXcRhhMmpOdhGDa3IRdS6DcOpwPWa8Lv3YDqTaFw8BX1GQ2K2oVU60AdNxK/tyjy407qHBMoXLEoIFDkwDAthQKBIPa9aM9TakEdKAHNd2EgEkApmP0XhCNwa8L68jN47XaSDNfjCQIpg8byDFB999BHOnV9CfWYeadyHXZuDme0o3NOg5xLPLdVHAsopTyULVMYLE4KaNgUVoevsqx0YZJzKe2UB2vMuVaFE4XWqAHwlaZnorpJtTfsiq0jAyjWrqFSaUhSg/AGLVa5499dE0jZNBsP+MvQe0gy4F88gXg/FAyta3e+TNG7OJDhkX5hHshGKDCsPFkIkW/2xa9q+c5cA0tj3awWCKhlTmYcZs1BD0opKBtK4jlr+voxAGYEyAmUEygiUESgjUEagjMAjReAzAJAIRkjiwjDR6/kwdBuN5jT+4A+/JXrp86dOoVar4MqVD/ALv/DvCoCUZSFs20IQBFLlqNw58oxIDiKpf3OjWyRUHgJAkvzLXkLmJ8EDqRCwK55ryEYYAZAYPVacciPNZEBIaR6d0k0agl4g/gCGpcGpuTAcXZhIrEoWOTsBkSiRUiQb8oTzMOwlgPRIYy7/cOELA5qlh93jnOKhv/NpA0hkDrCq+SfxOCkAdNLvj4upyG4xeSaJUFWNLxJA9JUpDC4kd6YLiKSnBqgKGvgBalULtmtJIk6Yi/lMWyQQOccSN9kDiQoGUn5XIz5Jh90nE2nuK9OIaR7fnsPgnVWY8zPQXV2BLCMJMibvrHkbxhffwCkTuPHQANJdZBqTo0Wy/eH/JGAx3VxEQv+olDFUNuwSPxI0TOWtIsn8fQASE5cFgLR//iu8m8a12+P6/V9oAOkhEqAFE0SIrokOK7TQbfdhVy3FitVCGKYhleVsWYPeNdDFC0YYCmMA/MIDiWPjo4+uiozdl19+BUkcSSJdZK+yTPxx0oVZOJstARQIMLA/iE/O4hlEd27f32SakUuAAWb1FIwv+Qia1/Az1Vj68B/0gVbgwt68gAqm0HdXsTzzCW7deRGb+jXMJS9i470bSO/dERCYiX5LZ8LfVhJrIu1XSMfmFi4mGTGdIZCUQQEDijUoLzgj/6n6GwJIPI0CRDQEIX1nYvQGHcTwc+9DxhSouE3UGqeRZRW4C1UMbm0hDduofOkcBle6cJou4p02kLSRRDFMzUKv3Uea6qg1PGSWDUw04DYr8Hs+dB/QJ0zopzIkG0DaScVPKBukiNbvwJ5cQDIIYL6qIXnfhjltI1m6AyOuqDHXbiKb3sbCzCe4/cOXlGdbmEFv+/jN3/gN/PTXv4Inn7yA/+u1P0Mzq+Nnv/olkajT7YYACobTQL+9gebZJ/H3/+Bv4L/6j/8FgusR9G0CdgpEUkiHjg+vXMaf/umf4Zd/+T+UH/P9hyCHZnpwn56Fd/H78Fdfhf8OgQq13umWBeeJKgYLl4W9c7bSQQ8ZghRYtDLcTi2EW+cF2CcwaPnzCDdCpBMx4kCD3s6QrA/gh7vo79xAxavCNF1omQ3Tm0E82JZ+yvWV79D0dkndCTiLZMkATt1E2A7hf3BTrr/dvotUi4WNQbaerjvC/A9J+ef9ioxhJM/HJ7dtR3UbgmlkmQuIRDCX73yKgSRgU2MacXsXWtpFHEcIA56PXkYm3n77HSyfXcDk1ISsJbo7CcccyDgls0uY7AQ6yYpKoryvm9Ing4hgrY0sJYgPWHYXpsHP891TsROL4+AbvoDOho6QXkqaDlPnPK4hTjLQ267iNeBYNeW5NALEilzqwgQQZ4h2IqSDkWKGkfczo2Yg6SYCIEmIxjGGRmYI8ferK/8snv8gA+lBrMahFOXhC+rhjKWjGJLjKjwe10L0KZ3nyPenvCBQGIgEdDUNnuki7ITo7yQlgPQptUl52jICZQTKCJQRKCNQRqCMQBmBz2sEPgMASVVyq/RGFGVw3Qqq1QlYVgWDQYhr16/j1q0bmJmZwvPPU16kKzIr1OqXxGhu8i6A0ZEMpIONqDaehXSGVJGPfIQbbD2jEa6JenVSNtKslGT1IpNKBFoIfJmUdpGfx5LMYUJJJZeMfZvbB3WhcQnkk3a9Qnpqn+/RIScV5oD8fE+uSqpoNR2DTh9xX5lR2w0TqZVLmUh1H6u/KUnC6mhVmU+TEEqPMFXNhManeYyL30kTqOO+f9Jne9D9OxfPiuzMUF//ARd6HPd3FIDUbDalOpwJVFbiS6Ik7+MPe+2fZADp02r/4rwPG+MH3sfopDbMsO15lHF8KyYnGYiK3ZCGGcJuiICG8xN1Me3ITA1xlsIiW4ESR3nlfZQm+zzV9nyQ1B0dOe+wkvvVefEwit4ENFeHfb6C4KOeyNEZ3pyS1WICTwoFAOf8aRhNayhhd1T8KXG13bkLaExmHg4cEThP00Tmdfp9MDFv2SZsi4lVD0bqKYN19TT3VaoXVfDFcxefexCA9Kj9ZVz7j5v/HvV6n+nnHwJAUvMNk/WAkRjw25SwC+BOOogIjgxJEqPrt6w8+fquBgB9VtjOCkzVlYRXFCMMA2FMeJ6H13/wA9TrdTz9zHOIo1AxT2StJ+NWh11dAKKtfP0nQ0MTFtKDx94egKSbDXjPzwJmisRpi9eR4U8oxkdPQ3StL+8R3gsNaG0DK5NvAP+vBy3dRpr6SBMNpmmjVmnANGzpr+R/FEchQUcwQ60ZhSSXj/6gJ9cJI55HFYs0mxPKIygm8KDeV/hvAqJBFCKOe1IkohmcK/gupEtBj2fXUWlegL1YQzwIYdVtDD64AZf+fLc3YC/Owr+1IgCqEEBSDYEfIRpEkLWkNgV9yYHZNJB1MqQ7MYwngMQawOg2EXzchzljI9mIZA7QyZCZmoJ13oH/bh/myzFeWLiMTyKgv3MeZmcWmddHTFbNzaqy6DE1mG0dv/nN/xnf+PrL/z977wGkSXqehz2d+0+Tw87m23x7e/kOvDuCAGkzpxLAIJdJk1e2RJMsWRRdElGyKBZVJVGmaLPsKgZbVKBMu0iTNCMMWiRAEGBAON7hDhc35zB5/ty5Xc/7df/zz+zs9uzO7QkEulG43Z3p+PbXX3if93keHD56Ah9/4yUE8x6+7oVn8NKlM3jlC19AfaKOQAvxAx/6fkwcH8Uv/OLX40f+3segr1bwix/5KWHR0M9nz969+J7v/l6cO3cGn/jEJ/FDP/R38H//xm/CqVTQmDiA6tE6vvZvP4OP/tqnEPdifMtT34A//v3fRG1sF44eO4nf+fTvozrqYu3yMn7gx17EzGMW/pef+258+AMv4NLiEj776h78tx/5bjy3t4t/8DOfAOjnFGp4/7EP4sTIBHpeH71eC3HUhWNXYNsV6LAEdKL8nPSxIlVKgISed9LipWlQZlH+STDU1rGwdFXJ1Am4nyKOdenrfJ9+Xrr45eV9GPt4gokJWUYJfZLYjRIwV6UE7BcpaUi5OoI6cexTkE7aUhSSqWSi1wlw9epVwKxi//4ZxHEXpuOgWqmI55E0U8q0ibHcsNq0An91eixRsrJDGUELLpnwYU/YhjwmSdl+CeTF0JwpGHFLxULYZQbCKJBnzefBg+9F6HoGpif2KBCQfTzZSlGEVK+idnga2nKKgOzcLQAkYRHtm4Z/+Yaw+wQ84u2HBG/Xt839N1lNlCOWd1OZgbXbvSdG6n0DSHJztxfxFI0vReNB0fiz0/Pv9PosLiCgCTLdwggVw0VnpYXQ00oAqSi45e/LCJQRKCNQRqCMQBmBMgJlBMoI3FME3gMAyXEdMapm9SSTPo5Tw/JyExcvXcfszBz2HdiH0eoogsRDr9dGGHQQxwEqFRuex4WkSu6pRGW2sB1ah65XFm5+8s2lybkEUfZzsnFgwkxd1KujGwEkAYdU9W/ugxAnsZhuyxpbUyb1Sjbq7iV+RQuwe3pfW+wsngl8jxm4lmNseTo1V/DLpacII+UydFK3nESwdRt+M0Lg+YCdojZWQ2pQvipGnA4DSNTryW6CrAWmKNY1rnb6KFseXxS/ogXsTo/f6UPd6frilRI0766BnyVXd3wPrDr3fAWCpimazSbefOMNPHLqlEr67RBA2un9fTkf/8DbnzBhuG1kCOaeKezllBG5SjYS8CXeEvcSBB7ZCwkaEyPwEdFYQvozsj9jGrTnBtVMRg76lwyG3mBsfuc+sPK48sXwzi1Bt2uSPPYvXVX9qF2HWWsMZH7kZ/SGyE3LCxoGfdn6YUcq7wdDQz5EZH+Kv07CforJSCXhRGYRE7Nkw6YRs60KGF/3dhp+HulcNyYoB2PROuR0v214p/3X/V73S+U4SQQLC0hD5IWIeiYcWwPcBBGlrIY+oKH6kWIAKU0RRQSQWIwSCBj01y/9Nfbs2YMDBw8gDAIBjyzTEpkkXofjeu69wv1lDC14QRvGV8OFRuaLowO2hqQdwxyxYUyZCN6+Bi/0YDmjMN1RdI51ob3cROCvSFKexSu27aJiVwXwJUjAIhZhAWf+PjIDkm9SfafyvZh9tFtNab8KQFNzF8uy0ev2Mo+zTGpVaF6KrSSgKkIB7vgfAkGUCXTtOqaefxxpB+hf6cDd7cI7e1l9l5qOyok59N64CNh1aOLpEiPyI/RbPiYnJ6GdmEXcjGDOWog7EeLrbbhPkIXYBm5WEFy8AfvgHkQ3fZjTDsKr10UujFJh/Tc7sJ/U8ei+17AYA4uXvwpWbMEjw6QWIblJKUkN+qghAPev/vtfRX10FO6KiZc/+5f43u/6DriVOn731T/Df//PfgQH97yBf/vbF9Bbi/Bt3/lN+Bf/44fxkz/6aXzy3/0x5i++gQ996EPCsKEU3vMvvCDFTZ/8049jZHRE+ogPf/i7Md+N8LFLv4W/90//M/zSj7+MjtfFR/7JR/AL/92/xIf+9vfBNixUKwa0NMD/8Wv/AUePnsDXvfid+Ic/93fxb/6n70Jcb+B//odv4T//5q/Hteqn0Xp7DN/0HV+LlSsefvtnfgkv/lffDz/oS8EU3w2lnslA40SLgKP4Vg55Em2WDBaWmrSHGLoJLC5dh26yhSjfL0pzsj8nSCVgkzCB2NcphpUfcmwgO93KGgkBU7YRJSEXeGoOXKmQihoipk9mnMo3JUVWIXDr1jx8t46jBw8jaF8RbyXLroh8oBo3CDYO8YcGHw3nn+KSisA3OSCIdLKupzL+WKYGy06h6SnCMIHmTkOPm9DoW5QQKKU8tpLrGwD82XioumgT46MzSGLldaf8nBQgbFUmaAyK0O/ecQ6W+9kZ9VnE3SXxNdo8Nt0GIG1iY1vjcxvGt3vudzVDPMIIXJGlS8+wrcbHO42bReNL0f088PlLwQ0UXZ/Sm2TapSwE4Jou1NBe6Yj/o/YjP/3rf8MJWEWvp/x9GYEyAmUEygiUESgjUEagjEAZgfcwAu8BgCSa5/QUoKyE7aqkHUxcvnIT8/MLWGuuykJzz+45PPfMV+HKtXOYnplAt9OUhaNIqAmAtFGiJa8VVwDSOrB0e/TU77iQUt4Cmba6yBIZcIwKqm5dEi5M4jDXKtX3BJDEM4AJSJVwYQJSHAakytmQ5AwrI++2FS2ANh/LRasxWd1aMmeLC90OFKmdtvq5iNvkiV+JqZL0Y223kVhorbQR9yPYNHWerCJAmEk1qQRbnkhlck28kvQUERMQD3Aril/RAnmnx+/00YquX3T+oucrOl7aQgkgbSdMD2Sfove/0/eb0rdsSJlzUI1NCaLsicgWlASjbohvBRMtosYTxOh3+7ArlEuyEdO83GQCGsJcYP/HPk6q2TPQRNLqQ4DKBr+1LSJojO1CzPJyJu6Y4Yz6G+QOdbtxW1X3dl9Efk+J9GGqJn/zn0xcStU9/8x+z/FIwDSYoKe79IkEkIYTtYOb2CyRmveuaoedJqiK3n9R+9lurL5U96M8l21aMFBFe60PI/ZRqVcQ6GE25vPdbGzjaj6QjXNMsOYMpNwPjAwksm1CJrzJugmkiOW1117DE08+iUa9LmO6MB4y1uWd4jMMYG21zzCApD7EnBnEJhfDdsehVaoIV64TwZXEvR+lwOQutC6fh2MDjk1GRwTbcWDTs4eSXzLeMk+uWq1qB4opJWOv/FNDP1wQWT4OybnMrzC6dB39vgfXpc8LwVOehzJ5JgxDFb4kqTKfZ79AiUDKOFacUYx/w14YN8bhtzxhtfiXr0Kj5K1ZhX1wEt65a9CdSSRxFwg6SKMUnSYwvWs/kkdDRG+F0Ku2AHhaZw3m1AzMh2x4b3Rh7arAcA1oto643kT0soHKI3WESwGipQDmnIt4zxJSI4DpjaFfvwijOwnb1eVPeqmF7jIq5hj+t3/3v2Kivgd7nMPYZ4xjdu4gLs5fwp+98mn80D/5fhydfQ0f/TzwqU/+OX70+/4xPvKPfwI/+6/+Jf7k9z+J4PQCPvj+r5Jn/+hHPyYMtb0Hj+MPf+fXQd+sn/iJn5CfWXN78PP/z7/Aiz/0X+LPP/pFAXiOPT+GP/2tL+KHv/+Hcf7Vs/id//DvMTZSRRiFOHz8GXzbj/0t/PhP/jB+5ud/Eq6/C7/8U/87nnv4adxKVvH5P/orzD63G8mFAFH7Jn7wB14cSNRxPiUAvxCN4gz4vpNEs5rkEQBl/8b2rOkxllduACz+IXM0TVGpVGEaugBIInOaSx2KfRBZaWSYsvGss90GtqFk7aS6vMeUknK8hkijkpneFyZQ6KVorbWw1AdOHXsYQe8qnY5g2Q7q9Zqw3QSwUl3soK+VflP6XAJlvK8a2p1AGEm8AO+GQLJt+0gJ9IQaEnrcmBEMnkjWBTwu2uCNlDOzJGqJiZHGtAKPYMqvMhtQAaAIusQZW2jL7z8Db6S/2cQ8yvd/L/rv3JuJ8qhxe3VLAGng37TpQYrur2hcKBp/dnr+nVxfiXVqkOI+guamjbgdYm25jVq9UgJIRcEtf19GoIxAGYEyAmUEygiUESgjUEbgniLwHgBIskikjBKUNjkBJLfSQKMygVD01lMBkRbmFzAzM40/+Y//L779278FvV4TppV58DA1sgFAUudTKZW7A0hcMBIUYiW+6Lnryl9AVV1qMCjTYblScapkcFj5y4RN7j+gFueSgBEUSpnTMxEjZtvvMoDEakdzxtm27MW9A0iqhSSyMkxF3ka08mHA0Rys3VyThJNdt1EdrSHRmMjLGE5KSUU2JiP4/FH0YL1vdrqA3enx9/Q9bbFz0fWLzv9uLNBLAKkoyg/u90Xvf8fvV75NVVWeb4ptqAAkJqJp7M7+i3+3WKnL9FyiSSV54sdYXVtDY7wB07VVfxCr6nWe0STLUmX+1mF6VvqS+Sgd8MCdbssg5s9HOSPNGoFzZBTe6VsDmR+ROdpCemfbb2RgBL/1EXdkkOQMjky+bjCODLGL1BkHPWx2gQEFU8aPIunQoucoev9F7afo/F/qv+fzs03as/vQ7DThLK7BsE1EGSNO5LoGY/+6VNU6iYFj9br/l8jRsc3HsQAxubQdZbauXr2G97///cLE5NhlEUBy3QGbR0mBKcldtW30YNkqlrcBSNl3mP+cknG2ZcG2bPihJ3JifT8ER1zOOTrNNYyONBDH9CWijwvH1FCkcyPOUYSNp55J4NFB81N/WWlelQQ/50rCtosJJND3yFSMaWHg0UMnA+Ey6V0yUYRDTPCV86EE4gVWtUcx/f7HEJ31EaYhrKqFuBUh7iwI4EAWSOIvyrdMr8rUb8HSbLSaDsYPT0E/FMF7ZQV6YxTGQy5MX4N3sQ9j1kJw5QacfXuQNGOYMzYw5SF+S4N93ETSNoCRUOQu9bCOoHENhyavYr+RYMGo4HLXw1q3jnq6F7WR0+iYNn7lF38P3/jkD+LogUfQe7ONysk6biyfx//5G7+Kj/zX/xzB9E186hN/Ca+T4Du//r/AP/rJv49//ov/AJ/9k7dx5aPz+K7v+Fr5hn/5l38JH/iaD8J2XXz843+KZ556HJ///Ev4gRdfRG3/QXzszz+GntnCY889hGr9HVw/+w5W02P40Df+IH7/3/wJppIJPPPCs/jdP/49TE6O4xt+8AX8Dz/+L/FPf/ynYLUM/Ov/69/i6174Wty4cB3N+fP48I/+HXiXrgvTngA2g69nfawCchS4pySGcw9QAkJZfyTzUMrDWTAsF3HQUiAUIrTby/L+2cYVgFSRdtXptpVKaMZAklNkHl+qm1sfP9TfKM+oZe2GbcsWJk8UM2GfIE760NIYpk4Zuw7Onb2GY0cOoFLj3FyBs7ZjyVginnr0lyP4JAw6so7Uc1N2zLFriOIK4tRCECcC0nn9Pgw9RsWlr18o1+WRpkXmUQpNJB75zPEmAEmtB6QoIDXQqE3DdRoyxNADzKLREsesWHkH5uuIO/WTRYzY96L/zn31RN4u6qnxMlNmyMfOO0nfFd1f0fhQNP7s9Pw7ub6IFFLxNI4RU4KUgGAnRGvNR/3onhJAKgpu+fsyAmUEygiUESgjUEagjEAZgTIC9xSB9wBAYnqRi5BAgAYDteoIur0An/70ZzA9M4uJyXHMzs5gZmpKKmjFVSDxsba2KFruUaBAptsBJFUxuV41rirjB9tgQazkXjTNFG8B26oqk2JYKolKI2ipyqW8hRQmCoCkWEtiI68kZaSiU6l85OyjzSbXW8W+aAG2+RguWFnpm/gr9/Qqt7uzLMMzDTthK2TJNj6TnlB538bqwirVPVAfrUOvcR3OJBNzD9TUV8loxsigR4QS5H9gW1H8ihawOz1+pw9WdP2i8xc9X9Hx8o2UDKTthOmB7FP0/t+N9yvWGBo9KbL8sgA8yhvDME2RoRz4IEkpuErG0aTeTE2sLC1LKm5iKgP1tVRAJ/F6G3SpG7/z+wGQrF27YByM4X1+TQAkekSkcf++GUh8YRK/HOPZ4k/V36lK5XwTUCkDCkTySyEH6tfDOmnyg/y5Mw8+RdtU/y8BpB1/MwKLpAYCbRS6q8PqrslYL2O2qUt1ORPNOdNto+efsD/1wQAAIABJREFUYk4IIzZnYUjb1gSEEQApe9dkH9Hn7bHHHpOfk1lH1rFpbfTwG5pBqLdf8IEWAUgEa4XgQTlci6ycEKtrTehWBcvLK6hXa5iZmgSZ2jT4YUKUTcu2TXh+qApk+Izy3Sr53HUcielzejMSLGBLjREEnoAHBKQi6ouxSESKPdSTCXAkz6SYTOwb5BtICDTpqNp1NGaOAl4H2twYtJ7yHApv3JDjjfocku4iKu+bg//FHoLeTVStKlrLEXSzirFTM2hfvAy9NgHrYAWWbqJ/egnmfgJOgB7r0AhSX+/BmHSR9mJYx03ogY3+9BkY1WXoS4+gMvsmHraAQ7aG1Qi47MW4EqZoJTZO1tlmYvyjX/hdfPv7/hsc3HsY/nwKc9RCXFvG61/4BXzyD0YwvqsuPk/f9z0vYmTawY//7PfgX/3kr6C50sHv/uIn0Ly0imB1BSeOHsQ3fsM34ey5M/irv/o8Xnzx+/EHf/CHSCuT+Fvf+2FcuHEev/2p38K//pVvxsNxHz/2Mz+LD7z4w9Cdx3Hu02187A8+hrHDVQRpH0899jTe98JT+Gd//+fx03/3pxBWEvzGp34NLxz9IKaMcfzqL/wcJp84gfZb5/DUM8/jqcdPioShtHHVLaluKJdU1DgjVlqiArzIfCtFSkYYAaTaKKLOvPTfPIcfeAIsSTdGYNFk20nQ6q4CZKtKIQElPbPJLIEIaRp5IZZi9rB9CD+Ix8gckd+ihShwEYScD7PN0RspQhoGuHjuIsbHxzC1a1wAH8sStAqmTUaVYuzLnFFjMRbJbpSDoxxeCMOsIYhr8IMUdsVCHPnCMooCX6RGI869yRjSCR5poE2fLn1EJCCW3P3gw83/woCZsPRRVJ0R2JYpjEAB6HhcJgMpBQzb3LYCk4rG76LxfzuXtnbvvV2RgGDuFpJ6m89XdH9F1y+6/52efyfX5zskHijtgyVwuiUSdv2gBm2fUwJIRcEtf19GoIxAGYEyAmUEygiUESgjUEbgniLwHgBI1FnnFkllrIl6bRRvvHkanhfDdlz0vR7Onz+HRr2GxkgDU+OjePTRk/D8NqLIywrs1iWU1he3wwDS8ApyaAGpJYNKTBr+0pyY1YiWWYOmWZI0SSMmabLEjCQFcymP9fPkEnYq8aKSMfRPoNRdUYKpaAF2T+/rXdh5c8U8F+ashKamPauWLY0yUxraS11EcYTqeAW6rUE38/fIhJViMxjCLHuwW1H8ihawOz1+p09XdP2i8xc9X9HxkowqAaTthOmB7FP0/t+N96uwDGVqL+8768MEQLKYgFQJ7Fy9iPsRcCLIZKY24iBGq7mGSrUKq2IjSmMYtoFQWBEqETiMq0h/yfxc1kXerQ8Yfj4CRuYc2ZXKA8kc34WkvbZtz6OtXlBR/JSnzUZYIGdXSaykFD5Hnu4RQCol7Hb0zah2pCMJE7RWWhif2YcUHSmuj8NYQBRhw8nwnrPshsd35swJIDEpvO4LxPdLVo7vK/msyB7HS5/6I5w4cRwTExOqTWsaXMfN3qA6p8JWh9sLQZW7M2yLACR+c+x/DU0BuQLz0JNLt4XRs7K0hKnJCZF1jGIfpnh0GQJs0bdOAAORrMsBJKIw+ReXoO8HwqRSnoxAv99BGAeIQk8Vv2S+X0y8K6kzqklSt1F5ODIpr74AeoI5qNg1NI4cRdJKkTY0pEsRnFM2tMSE/3ofxvu6sLoziO0W4nM6gk6AShyhv9xG30/RmKohTHpIKPFruTDMOpL+PIw9c9DrJrQAsCYd9L5wA5rdgPNQFVqNj6QjrC5Bj23yceCNn8UHGh5OuAbCVoyeneJsqCE2TNTCPiIdOKO5CJqHEPQSVNIphLdiYG8HycRp6AunYNVD6L0xJD0DsdNHOraAsGPBcnXo/TrMpQaCK4sI/baAZ7bN+ZyKBpPTemUamqHDmDShz2rYd+AVPJv0sJBq+FwfuDk/jXp8BLHbg1GhVHOEfu0KKt39SEMT5to0+n4faWMNtaVZeNfWkAYrqB47gO47F2E4M4j61xUgJO1XedURAJISJvHhEqhD/puDoYrzqeZjulNHHHWF06ObLpxTs4hqq8oPZmkMwflVJFEba62bRO/kGsQgc2loAVA2FAnkksRq3FDgLb8nUvOrSKMaaJUZRAECvwvTCEGXpsVbi0jiCHsPzAnoxDZMAJNMJPbBbJ8KRJLRBIk5jtjvSQGYZlSwskYpPQvQAziWBsdMYVE+OkoREfBhO+WxomJAhh3vcysAKe+SFIAU+46oDoyOjKLiuLAf3YvwXA96fxGe58Fgldo2N3v/PoTXFzeMV0XjT9H4v51L515M0jEOs3U3/3uLkxXdX9H1i+5/p+ff0fW1VK1B0kQKXsiGo6JE4k6h0+6WAFJRcMvflxEoI1BGoIxAGYEyAmUEygiUEbinCLwHAJJh6pl5uSmy5dVKA++cPg8/SPDcM18tFbTnLpxFu7WGer2K+VvX8fTTT4iEnXhrZ9IVud9FXv29UcIuB5Dy6vCsmjIDkBTgYcK2aqg4DdhWgza6LPiFTqkcqcqV5bhI3eULdAUsKR8CSuIwCasSMqqikgt8xVa681a0ALun97XVAjHXls9+N6iXz37OH+fp0c1+JSpvwAUYF+XKz0mSXTAQBymaq2siuUMpEqtikkAmSTCRyWHFH2X+8qz0Th/kDscXxa9oAbvT43f6WEXXLzp/0fMVHS/vvwSQthOmB7JP0fvf8fvNkn+igDToAxKk9I/LUqHKl4WydusSXYrZQAlPSxIvfqcLz/dRbVC2MoXuGmJeL5I/2aak8RTIcj8A0uYAa3YdCDs7i3sBgq2M4zfupACljJGReeyt34Ta93Zpuvwcw2BUJuO3gycoev9F7Wf95exQCnAHz3C/h7I9ETjotbuIwhijE1NItCAjyCmJKVVdPuyBmF8tex/CQFJtNJdpY6I9CkP4vi+FHkuehguvfRZPPvmkJLJZMEGAhtJy621jCETSM7aCnPTuDawIQKLnGAsxrL1zwPyCPCcBkkQz0W63BTCqVV2poI+iPizxVlQ+jZx3UG6X9yisojRARHAo8ZAkgWJUaLbI8LH6nsyeXrcjDJBYc2CYGqK++r64rzwrPXYEk6IELwGkSPx2dM1Cxa7Ddeqwp/dDq5jwry7D2TOO5KFF8YvEW6M49MHXcH5lDubVXQr4GDWBqwm0loaO10UadGGYvQGzyazOwZy2EZFNZWpIWwncI3X4Z3swZyzoM4DmW0iaoTDQ4rUI+piJaLyPQ3texyNGhEpLw+h4FX3m+nUN1STFpaV5rNXHcNpPMR9rqLSOALfGEI4vw9h9VZ71mB6jDw1XyJ5pj0D3GohSD5Ozi1jqmqheehzJhWUEBHkk1oBpuSId6LoVWNMjaF+6DKs6jcpjDYRmEw/vfhN93cDbV2ZF+m8lWsDexhqskVHMhzJFEqOdE2aMV644mNOekDbkv9lCd/UyXNtGao7C1noIEhta3FHsIbLcpRVQFlOx8tgHxbGf+VTyG+B8kxM74bVlc7esDzIdAeTM57r4mrlLsKDh48tTcG4chXd+DctLZxElbcVI45yWwGjmlbXx+02UvLFcn2Aq54a6KAhQwi4M6NFFP1NKQNNnzAd95lrLTQFD5/bNwq1YwnwyTANhFIBFZGTCinwq54wpJSonxT+ThWUJGYixJXLIlkVvUh+1kTHUxxykzatIEQp2QjDV80WPGo7FOb2au6v2rZiEqUbfzry6gfNYA0lEb68G6tU6Rp8/jORqgHjxBsKQwNTWDCRKwpHhM6wEYE3vRtyJBRAd9EIF48+2++/77UQLjisaX4ouW3T/Oz3/Tq5PZla01IUW9RGHPZi2I9+xObIL/cWbJYBUFNzy92UEygiUESgjUEagjEAZgTICZQTuNQIiUyFAEpMIfVSsNVQcH4bBhAMXY1liZcA1GZKKGypL5yJSbXmCbV0yRRmxA2EQY2R0At1ugE/92V/i5KnHcPLYKVy4cg5vvPkavvNbvhVe0IEf9ETGgomQQTX9pgrkzdrlStrmdgBJKn4lSciEUVVMoi2rCi2xs2pGAkNKAkYBSBuTgoZB7fdQEjjiJZBJOxE8YeKKCSopYx8yIR5+BypXmS1oh8v4h+X27vWlDe2f+b8PJY/VL/Of529EJeHkN4OjGTM+t1QvS3lnCj9mzFl4Sp15Hd3VLly3Kp5IZCLFWjQAkJSE3z14IA28LHgbdwfe8pvc6QJ2p8fv4NWor2Ej+eGeT/duLNDvBiCNj45Ku6a8k5MZyjMBy0TVbeqEeTu/j/d4zw/+ZXJA0fvf8fvN0GFWnMtfxZMoB5BSJPSKyCSE8m9c8sgZgKTgYh1GqqPb6UhbqI810Is9qb7PLYYGBuiDXp6s0Kyvucu7utPzMXFH1kVRfAqbQUEAlT+O6vfyvluk+eTBlGfMcB8p9f6b+sm73UORh0bR/Re9/x3Hp+gG3qXfb5SW295JeYxpTWHx1lXUqwR1DFiOLQwayzAFeMlHrHUJ243nZv5Y3iXfc+bzw/4rDAIBkNivvXPmIrx+CydPnpSxjt5AjUYj807a4l4VRSPrv+/egeeyVsN7DeeUWWjCuYO1by/Sm7fgh6GAN71+KIDtxFhj8I1RFozJem5sl2QESxtNYjlHFAUI4z7CmABSX0Aa06oooC1U+9M7R+ZbYxOwZhyEp68iTnSZw9BPx7adgYwvAaROZ0l5LhkuatUGHLsOvboL+oQJ//IC3BMz8Hafg9WbQvTXNqynY+iRA++VNVhzY0gdHcn1GNVdI/DMNtZeWUGtFiGtjkny3axNwZxWiV1u0Y0+nKdtGEEDwQ0f1l4TcTNBeKkFJIEk7fWRCoxdLqLJeZzcex0nNR8TXoi1m7fgdULMHj2CbhKgb6W4mtpYTA2cXrNRbR9G2LiBR8ZWMWEA44aGBkG1KMaboYbTpC2lKaZjHytrR2D4I0hvWAiuLyIOenDcClLdhV0dQRLGsA668E9fR5zqqD2+B2ErhD1rIvISWLqDwGnixO53MOJ7iMMQHehY0fi+E0S+B18DvFvfAP9SWzykyAITChiZoUZWsGNkUsmcV5Kh/8RBBDd6CBZvyTtbWV1QABJ9N7PCJcXkscW3suJWAcMFKiMw52yEp17BN1ZT1KHhVR+4uXQS8U0H829eQOTfEplD5ZWlAEXKEK9/u1k/Kb2lAlaExWrQ6zMRCWjQpyhQIE3gh+j1fFTcCkIvxJnTpwE9Eubg6Ogo9u3dIwoDfG6drDqTsnsG4sRBFI0iShyEBM5k7FKMJSQRbD1GbW4Xdj0yAe+1N6ARQDJ1hFGCbpeylBEch0ASZVs59+bXxzUGY5tJXmdrAbLqolBD4OlwrSpm9h+FTgZbb1XuJ85NPTfNx8n6IRNsGCzit86fpSGBODXwfqn335sZwHF/Qd4Bx97N2/DPpbiDspriwXbnrej5tzcS3HmvO45/7Mu+poH05gTi8zcQ+l04lQqCMIBdmYXJFc2P/PSvF+B7O7298vgyAmUEygiUESgjUEagjEAZgTICX1kRUCCAAkdMo4+a3YRjKwCJwIjIZmSLpQ2113kB8Ob8yuaFGKVTEursa1K5yEVorT6GleU1nD59EQuLK1Igf+rUcRw4uAf9bgumxQVuJKa3rI6XheyQkbZa2A4DVesV5fnbE0BLPH6YW2IVImDqLmq1cVhGFXGofAWozKaqc+PBQlrJg6iEo27XRLJC6vkpPcOFvmR4ZA8xnVfSNLqSxknXfYEo48EFO//kz1mNKUCdSN/xGVV1504WaPeaYFyvmM7gtiHJPkk962QXpTASHXpiIOhG6Pc8VEdq0GwNqRFJFTDX3WLCTHZXxtmS57gTmMafbwWgbQEk6c44En/1K+tDfIBPeycA6dFTp0TahZW9TLS6GwCkXPEsq/AdJNUzxGJAdxmWfXyAD/Eleur8+7tfE+ui73e7CZrbEtjDIF8md7Sl3qSWCIRkaDa8ro9eu4PGSF3YADRkiYIok/Wi9JEyQpdNKuaVX8b9JGneNQDpXWoXWaseFrN7l85899MUvd+i9rHTmyy6ftH5FRNi3WOKY4h462UDjYAfaQpLPEhyXy0CHqGMg/1aHWaPUopNYcGKXCwBPiSDJPvd2hfPwXkCGQ5MinNMJzDDv/NcZNW+/PLLOHjwIHbv3o2YXkQGgRS7cOyVeUYRw43G9pJQziYFgxINJe8qFfGWJclvjv30XwwCzgFsLC8vYXpyDLqhPGk4D+P7ZsJeeRMS2Delf6Yk32B81Sk5uYBEC8ULR82vTGF35Cziyr59gJ0iuHRNzsP/81kIPFiWC8cekbmPON2YDipHdiO4sETTSWi1WTjH6+i9ehPO3nFou0PEdhPx5+pA5MEcayBcvAFjbDfSMEFa01E7YMOMK7j8yYsYqWqoPbcbrddXkMQ9YaDUDkwhreoIz/RQeQ7Q1kbhXeyLV0myFCBZIKuD4JoFzRmHua+GeGYJmL6EJ50Ae89/Ad7pi4i6GiaPH8L4o0/gVhRh0ajgdR/oNvfACGsI6tdwrN5BXUsxYwKzJtBJgJuR8nVbjTWcWzgIe20X/LEbMG7NIDi7AMR9aIYDw26oFh33UHt6H7w1H/H5JdQe3o0wiBDd7MGoWdBqNtLpCI8f+CKOWRpsjdcAFiKgnaR4K1CSi+7rTyG4yvOHAo4h8tXXYrhZgRZ9qjSkZg1p1IH1QQvx5QbW3jqjmGQxWTJqrsa/c77FOXTVGUPFrSHh/MmdFFZXMrWEZ+YuIYxiBAl5OzrOtuZQaz+Em6+dg7e6CERdAU3YnuhTRIa5eH/GnNtmEncyaaZ3Eb3EuBYgmKTaIwt/6BdKlmocpeh0POi6Bcdy0et1EUZ99DodLC4so1apYt/+3bBsA1ESCqMpTHSkWhW2vRvtnvo2bNNAHIUgqWlirAK/30GvZ2LuA/thnV1AHLblPgUYDiOsNJcA3SOWo75hkWZUgJhM+/PlgChVUvnAhJZU4fUC7Ns9hzSibxMltCmXuFkaM+/xMm+0gWRcNsIOZONyAGn7o99WwM171b/z2sboNKLVW6obyQs48j/pC2tUoFcdxM1F2Tel11V3nW211VhQ1D8WjR9Fv78bgOS8MAFtsYr4ahext4RA5MgNWDr9tGolgFQU3PL3ZQTKCJQRKCNQRqCMQBmBMgJlBO41AoYwDSgTE8A2PVSsFmwrgKFTakVZ8w6LI+WJSj0DlpRY3J2rdGkOTQBFsZw0qZQlq2ekMQHTrKDV7aNSqSBJfKmsjairbunwvb6qLM5oELd59wwedBhIyu818+xgNX4OgMW6VNnWq2MwjYrIcXBxSVNfBQ5Jra8quRyurNdUVa8yMc73y0yNuXBldagsWEXcXbGY+AP1wFlCSFVzMhZMKKnqd1ZCUzblvQWQhtuHSFKJtJWSTVHJPwUYiIY+fQn6FNzR0e520BirQzP4zAl0S1XQ3ikpnTOM8sTsIPklDAliSXmQb39+e/ceBDfoDVBu70YEigAkfmM5A0mRzxJhIClRHbXdJulVAkiqScu3b8CoTSHu3J5sKUqwFCWQio7fUfuQAgH2RwZMWIj8CGE/kORiY2xEPmH+Xnr4TCOPSUDpH8RSKZN728FNFD3/Dk79N+LQovf7oONTdP2iIEquORtHpJ/YNCAwsUsmm4BHZFGQHRPFknzmWOilLmhDYmuBjIvKb5DyVNxX/ftumwBIUSjjaO7NR28TXo//Xltr4vTpd3Dy5CMYGWkIGEMwi7Jvg2TzXS5wt/ioYd+Axmr+bNwc9JcCzSgAiSzlKI4l8W7ZFSwtrsrcI41jjI5VRDqN1yHjiswAAZDkZ8qfUDw+oqFEtR6i2ZxHkgZIyGAh+4JxJhBsUryMhR5VJJEHgyCTejFyrwQfbLsK26rANCyEngfdbqD6yC54b94UkIP3Yj9Zh/9aKEl66zF6NkUIPtNFGvuoPPwQ+m9fg+5OCesF0xGi8YuoXjiFzmIL5qQDd9KAF/cQnosQrs7DGZuDVteR9mM4j8bA6hg0F0iXgeBGG4m/nEFvGvTqJOw9dfh7LmH3yHVM1gzU3/lrTF6+Ar8dY/z4PuCZr8abyx4iu4YzzUlY3VkYQQ2x3UZi9qEnJvbPnsa4CbQSoIEUs0aKK6GGM1eegBa5CGu3BEAKL6/Cnh5DtNSEPTWK4OZNGftqzxxE1A7hnV2Ge3xa7h39GPauChLbgDb3FzjiGNjDIimkuBBqaMUp5pcOwvTGpWAmuQUEV28A4uNTGQBIujWCJO4qkAiAPTUFb/4yjEd3ofv2KlJvXgqTCNrohiWMOGmLOplHgKM74ucJvQL36DT6x1/BN9Z0HLKAV70E53xgwtIFPPPTAIvvHIR3qY3+/CKAQFhB/MZMARAyFhQZ9uzrM984tiMFaipEJpd7FFantG0d3V6AJNHg+/Qss8X/KApCBP0Ai/OLCAMPe/ftRrVeQaJbiDnvMxpI0lH4oQbbtqClEVwTGB+twLH4KSVIYxP9Z7qYNQ+j87mzsI2KzMuD0EOru4pY64tPnxQyybxdeaUhkX8pJq6WiKxZQCu0pCrMsdmpKSJxsHRdMfY4Jx8ubBpM/jevaTavM7LeTvq1rRk9m7uVdw1AIoglly9m/w/3X2QVpcFGydj8Z7w398Q+pBMdpNcqCG92FMBZIDG70/FjO+PLnfYxx+aQ9Hrq26AUpBi8adAiA8muXSWAVBTc8vdlBMoIlBEoI1BGoIxAGYEyAmUE7jUCXApqiKCbPmyDAFIXhuHLokyq84YyWMNLqtzHmartW215apGgiSSCaN5Lxo/pQCnTmKjVRvAf//jj+OZv/WZ0O2sIWd1K7w6ygTKZjyRSi6SNxCZ11yorkiWYNkjYDZFdWA3Ne6RcjuGKBxMBJCSUbSMzSd2paMsPoDCFIslv5PyZx4Ksmsm4GVo8isyTMhxmhSg3VbEZi6Y7r8Hfc5MFDsGXAYCkJES2RmGyNWJBgeNmg/i7nUvOuIkFpKWZVIkySBn8Ok8UpxHTUzq8Th9+4GNsYkxYSjAzqSyuICX2w+0gk4USqawsdjlPSYI3lBQsGUj3+sne8/7FANK6hN1GAClPB6/LlQ05bmcNdHtShPd8039DDvhSYSDdb7iYwGSSmkwS9oVpqKHTaosskVurIKWUqfSBChDPQSOCyxwbVPHB/W8PGiC5/zt7b44sSsA96PgUXb8oCvn9SXvItmEQiQCSaVuKGcPEcybnasQGOp0ONJvSVhosyxqwbmSuIFYyxX0L92GSnfdBdhGPI4Ako0ya4sL5C2g218T/SIaqNBHwiP/Pj7vbM94dQFLXG+bgrQNI/KkCzMKYcyAysJQsaLPVxtjomEiUaVoMy1Tei2FIxgl9CMmsMGWsJitLzR2yOUlK0DdEs6UAJNKIZP6RUA6QBTIj8m8yNYSRgQx4kDFXFxk73gvPb2gGojAS9pLhTiP1F2Ef3I/gehv6c33En6vKO7GeCZBeqSO4clWe1t63X+TxYj9BMH4daX0Vj9S6OHf1YWi+huXwPMYnZ3B04iKuLLwfzZcWkIa+9B+1Z3fDn7wAe/EoEncN6RcsJN6CzJPIjOFsT7PHUTlaRzLeRDxzFg+bMSZDD2PXzyFNI4QPHcOK2cAbXcqdWeis7oe1NoeYPkrTinmeruoIDp7H4ZE1nG9NYH9jGe93gLeCFK9fPwHDG1PzviXAX2jDfrwK/9Uu6k+Mo/fyFWimCzQqCFea5N6gemQv0CeyBiQNHah4eOLg6+hEKY5YwEIMvOZpCJaPQoscRFYLRtgQmTnvpSWRp0ujnoAjwkAigJjEsObmkMwlWP3cNfi9m+ITJQxv+nLy3SVaxkjLvgVrTBjxBo+1qjDsGdSfqeEDh9/AhA6MBBrOIhG5voquYdYARnQPv7m4isbC0+i83kQSdKAlXgY6EtxVs301PWRhlSoYYDsUZlJWV0UVAfVdka2vWCxkKvX6PqKI36GGwPfhOBYc00C/18P8jUW02x3s2TuH0YlxxKmBPtn/+hgMw6GoochXzk43YGgxIi+EZRJcBeznJmClBnqfvUiITVQMel4LXa8lxWYEkJRWswKR5J5TMpyUASi/Ti/knNxBGjkiYWfTuxQJXEuX+1R9kjz5xm7gNonprQClTJFgmwDSVv3MoH8nEG1WZZd1RmN2xID1pP5N9hr3HfZnulMfxv7LqMyA0nXDm3NgrzCMwoVlWDOTUrBVeeQgoukF2N05dF86r65159pAda87GfyLBpdtXj8H6WUllaSIvRjh3GwJIG0jvuUuZQTKCJQRKCNQRqCMQBmBMgJlBO4pAlxM6dQtt3qwLQ+O0Qe0QIASSeRkSZz1JElmpK6WF7dJGG2EQ6hvTtkWJX0kkEMEhGECx65hYmIGv/fRP8S3ftu3YGnxlkjXVRwTQdCXxIlUEd8GICkPJgVwcBWrNM8V40Xdj9xZtrChxBz3Z5W0YViwbVb8Usudi09D+SCJobSoZsviMoOUpBJTpDHkUmoBr+obc9mLVKRz1EKKXkvZkXIcZWMoE+LI7eV+MoqcROk3JpMyAGnIc2HzyytaoN0OIMndbN0GNlRa5qhcnqTL7p2xzX6lfpIIG0kLUrSaHZGjGZsYRZCqBbzyqVCmy3JlWbuvA0SSWMwAJrUmzxLOuadVdtw9Ndpy53uKwN0BpBHxZWD1sL3JA0kYadmV7mjZtU0vq3u64b9BO+80wbLT43caKvpO8N2TDSHfaaIj6EfwOx4mJsYBJ0FCUD9jpjFBo+B7AuM6InboO9iKnr/o1HeSDiw67kvl98X9+4O906LrF15dV3J1OaNUOXHlbFaVYCVgkQM8UUymswMjsrCytIzqOFmtud8PizDUvIMbizq2Ht/W70p5XCnpqtyPr09WjaaJV8trX3wdE9N7cOzQHgSBkg+rVFzxAtrKv4/eJ0nQHFT3FwMJrofYAAAgAElEQVRI6/zrYfBoMBYSpIljYfvw9yymme+kMMMVWCa9bFK4DmXlHAGPlF8jn13JhmmMr/g7qWwqJcwIIK01mRCOhAkszC7NFgCJsmZM6sdhLHF0qxOIw7V18Fc8ZxSTWu6HietM5pcxs+b2srYH/sOngU9MyFzFPjAB/9ylLOicL5iovG8PUiNAd/IVYXJ8tQNQZS+OTXzi+jK+eqZBsgwu3XoeKy8vQwvIhkrhvn9c2D3RJQdG3UTw9tUMVDHUFMt0kNoNOKdMRIaHQPdwbPR1jJsGxshiSSOc7fQwaRr4fH8M9d5DMPw6kgUdSSeEOesA9QBabKM/+bYAc1ZnDntm38HDFvBOkOLqjZNIrtmIFgKYWow49OEcnoV/fh7WwWkE568IqE4GUBoHiMgUt0ZhmDbc41NIXB+eewMPz1zDmG3hERu4EACXI+BicxJ6WMXeiau44Dmwe7NIPluHOWMLADf4TjLWtzU7B/1YgLVPXkbPbyq/K0WrkX5ZAXyaMOzktQlzjZQavnMTpjOHsefr+KajZ7AUpjiqA1diDSupgUlDwyErRU8L8bnleby18BD0W1MIr7QRessZq2mjl514jgqrXoGjvBWZ12Y+TALMcKzgCKDrsGwHfpjA8zivsxCGVBlQoKgw8GMTN2/cQKu9jEOHDmF8akY8uJptAmAEcBJMjNdgGJSVC0RONTfwNN1xaK6OeO0m0tgQH6We10QY+/BDStgpKUzO2LNZq7DlyXiUKTXn2eIX5aLXSTAzuQtGqsGxTERhT7699XnN/QNIO5Fczsc/oz4r35cxYSvGWr4RrKPc4bAXUQY23QY0DXfWmgHdHkXsrWArRn/lhV3QowqSfoo0SOGfvQa9OgX7QAVJJ4J/+Rp4TyJhdxfG047Hj4IBpmh+MCh4EnCczZTSihpa3WoJIBUO3uUOZQTKCJQRKCNQRqCMQBmBMgJlBO4xAlx4WaYP127DsQjcEDyKZBErBtUEYLKUEP8YSI8NQIaNC6/NGAUZSJSp4MaEjklNFAFvTDRGxvHFt97C0eNHEHhd6qZBT2MYJhehyjSaZtoqGZOnZzYBSAMwZysAKatGzXyLmJShjItKzrBqV0nE2IYL03Cga6bKqjAhxn0ECKLEBRfTrFzkCoWAG+9IGcAzGSP+BJIoo68CASPFuBLwRSewRI8pJSGj2EjK/4iVcyJht6nCcPgVFi3QBp4kQ+9o+H0NzrXhxazHUktyF4tsMT0A5yTqChtiAgwm4iBBe7UlCbjaaBWxFiME47OxXWxYx7KiVSSO1qvJEy1jNfCekkyO4x7bbbn79iNwZwDpEYyOKlkn8UCyXTmpylUyMbt+jXU2Xv4zVRGfA6vbv5svjz0p/VJ9fBb+O50tpesGUSpkEN49HkXf/46iKf0X/VN00jfkG5X/xhr8JhP9Jsy6gdSkeYqhqtQz83X2oezL/lMDSNb0bvFj2el2W5Jupyfc5vFF73fLBNpdxottXnawW9H1C8+XUZHzeUHORMq9kFQJO70CdcRRJOOlRbnEXowgCOCOOByKB0AR+yKOi/lWyELKAiSV5+J7FCOgv5KmYXVtDW+++TYeffIFjNfp58JkvAHHsQeFH5tL6CmLFDUXRJ4NlBfzVu4YAlWukt/rMANryDcumwuQicQ5FQGk7mQF/TPnhWnNn9MrxnXqAtbkTCNh9AowlhfxZOwPehkhQruznHlU8vZ06bttpwodJnTDlEQ6v033of3wL19RBTUZy1iKWXIPR0XfyOZFGszp3TCmTKQNH/3PXING8C/3oZQktioIsab3wBi3kIxGSOtreHjmIh42NXQjHa8tNTmVw3x4At61GpqnV1HRCFRbqD57GEk3Ruf1i3S5gmtqUsQjEnz0WLMtpLVJJI+0oY28hdbiYYzMXMBei31VAM3r4I3mOJ7ck+KCVkH9yvNIezHC6x4SP4K9v4Leic+jsnISeuRC61cAN0J3+lUctENc8A3UrjyF/jsrSIKW9HtsYwQU2ZR8PxDgwZ3chah5Q3kPUaJQGOw2qs8dxPTcZ2ClMVppimO2gSM24CfA9UjD6QBYmD+ORPdF59MMRxG+kgqAxKAEl8jiWi9wMpwqjL3j8C5ehh/10e01EaVkrGVACn04RVJOsT0UUKogE87cTHsC4+8fx9cdvYSVSIObaliTCZmOExYwEabQnQRvtdfwR00D1o2H4Z3tIe6wXQekGKn5WyZLJwCSjP+RVD3xeyGApMBPxewRllwKmAaBmBiGZUtBVwwHXt9GuxOKRDQ9uShn51gabt28DMsAnnrycfkOyT4yLTMDl1ko1pfppmmQ765cNRVrkUxEBRJblo0gDKTdS4xMTaSV+R3RM5WS0HKn9PbKwkfwz7LrCHrASGNK2E0mmbNRIIVtG9jww196IQMpm2VzbbGFNFxhv5ntMGBwOhOgXqRRNxCttaE7VcTdJQVk309/PwQgbQVwVZ/bBwQW4uoa9NUReG9fzb7BdTk+MpeEHUgAKwm3lMzb8fhREKi7AUhS7yKss5TLMWhsrwalt12szHdLAGm7jbDcr4xAGYEyAmUEygiUESgjUEagjMB2I8A1oW35qDirsI2uLBxlQSaa58MSBioTqnCIXPYh57pwOTsEJA0tvgxTybj0+z1UKnVh+nj9EGONSfEDCGIFVvleF6xOpoEukyyi0S7MojwZc38AEhcUXHArRwL+XT0UpUViJs4tG5bpwjHrUsWr6EJcgWb3YCSZFj0XtJSYCQXYSsXPSFUHU3qGW8WpwbZowkwhd56CyZ9ITL4JIFFCT2Q7JAmg+B30oLrbVrRA2wgg8UzrddAbzjsAkNYz2nnl+HrNOBdkCohTu68n80x6QcVA7EfottoYGR2B6ZoItUg8kYa077LLMtGk/ipyRKkx2IX7J3qWuGCsy+2BRuBOANIjpx7B+CYAiYkgadfyxay3lcHfcsnI/I6/QhlITK6Yz3rQ58fhnbkM99gBqWDfUCm8DYmXwgrbAgBqRw2HwDhZRFEIft8qiaiBspV26qC12oRTs6HbTOwyy6/AZGU8QeksXWTDdrIVPX/RuYUx4t85yV90vPRPVgOVR6bRe/XCdnZ/V/cp7t/f1cvddrKi6xdePdeyzYpLhgEkSp2yQELaCMGQBLANeubMovnWRTQaFcBOheE22DI2Uf7ve2kfTEyzSEVAF03DpUuXsLCwgKff99XQKPdGISzblvmIsJsInG4KQM5oI5CURgmi9t1N5Am5qi2XalX/yr0EpR9lf0oATeY6IfSRKYSrV9HptgVo4bzIdcjCoH+RkoZkVl+AggxAUpJnLERR8mIEGlhb41bqUozC5DoLVJjQV8UqBMwC2GN7kHTmlYfZYMsleTP2lEiWqZjozhiM2SqSIEFw/arywxGpMQI9nrCbNKMmMluaUYG5bwrxkWuYG1vAMUvHaJLgrU6A1y7XMekcwq3TTfi31jBKkKxSQ0qgLIoQ9hYRR2SeOfI+2E4IePlRiKQ2DeNkhLnd7+DStYcwau6BY/mI0j7ao5+F1jqIujuBNNagXxmX5HE0TyAhgL1nDNUnX4Z/7auQdjVEiwHsA1V0Z74Au7UHycQZaG8/Be/MFenHCLiR9eW4jnh1kuFEwEgbmUH7xgXYNgE0wDRdmPYInBOz2Hfor0Rquadp2KXHeIgygkixEmv4/3qAdfV5xK0ImqkjXgwRLd+CXpuCfbAC73XKsak5EYuieG3TMsQnKxAAaQ1e0MuAE8XC3/wNKCBJvTtddzD+3BEcP/omYDi4EOpIepNways4ZQPHzQChZuByqOGNMMGtt/aj/04PethHHKzl5SLrEm45SBUrxhOfP4FimSqZZzLgePOqEItsJIJ/lDqNUwueV0GaODJz6Pf6AlDRZ7TbWhaVgcdOncL42KjMLdlmHacqQLJDdEnYTQT0NImLYRqZDLQq3GI7SWJOrBk7ekop1qF4RYUxyKblWBaLHxLnpQS3TGGk+B6BBRtTU7Ow2IZ5TEQvKMW4ur1j3EqybovdhvqP7XohDZ9l+N0SqBn0e9uUqCvqn+/Uv+eMJ/sxDWi76L+eMwzXzygShQUA1v2OHwJOhS2kkZIbvdO2HQCJgKMWk3mk/OMszcZqCSAVNY3y92UEygiUESgjUEagjEAZgTICZQTuPQKUUbGtPqrWEiyjJ8aprBJmIll5B8lqccAAytdaOUY0qGwdgEYZuJT9ewDgMEHAhbpdxdUrN/DF197C6PgEKtWGVKbu3r0LU1PjImHXJ5gU+kpCLiI4s359lcVcl7Bj3aNCKjL5uk0JbS7OWcmoqjiZVFGeSqysZOKFS3/K6bnmqDCIxOcjIZtIh26kWFq5IQbS6xrprHIUeC37mVpEc4Frm1W49pjyWJK7ChAlHTESThMDjlWHbbHS2BIpGi5cCyTGCzXG7wVA0m3K89CsWm0EkChPlz9KRr7KJOcUJMjKTkqNMDElsi5RitgPxROpVqtBc03ElB/JWEVylJxzIzAksJRIHekCOIksFhPYJYB07x/tPR5xZwDpFMZHRyRRycSq46gEhmC2WdXvPV7qK2Z3emS4D+9CdM1HtHYT1WcfQv/Vpdv8C4oSLEUJ8qLjdxTwHECKQxg6fZAkFaMS0oaJ9loHWqTBdi0YVRqziNGMqshnTs9QLM6dbEXPv5Nzb/fYEkDabqRu309hHWqOwEahZ/25MrGnFJYuCV32MQYsmJEJ7ehudF+7iFrDRaJHA9FYNShtKEWRRPndNvXr9UIO+h8pD0Lg1VdfQ6VSwYkTx2UOwHPXqlVVUCI0YsXs2GpjmyADKblbgpNs5MH9STp/i/INFRcmucXbRYvheT10uk2pluedWpYL26oMGMqU/MtZzCzm4b2KTJ/I3qpEuu93Jbmv65YqihHvGgmg6sPpJ0T2N9khjLAAc0rqb9izUAFLBNM0BRCQbSDzPwNp0JKfr8+vuKsBozotrEv5bk5Ow5s5jbHGGsb0FHM68BerNqIL06hVRrB6rQXv1iom6/RmMuH1VhXWliQIA0rw2UpW2B1B3KijR5ZRRUPVdFDZHSMMU8SXdLgVC5qrwTjxGeyzTZxtTcNePILgdE+Amqg5L2wpsjjMF2LoN2egj6dA20A65sEbvYDKwimY+/4S/umn0X/7ioAbllEX1hEPtWxNiphikP2eotVaFnCHETDdMdSOz0FfNGA+24Y9ch1GHOORqoF9JrASp1hJUrx5/QTSq3UZQ8Nry9DSTOLTrCpWSYeSYMNek6r1kXFPzyPb1hBEPnpeB0HYF2BJ/JCydsrXJV5EQq5Xf7oTB1F/dEwkaM2kLueJrDaC6TfxqBViJTZwwTfhrD2M5gUf3oVFWGYPUdhRn1z2PwVM0bvTRBTVkNBXy42ga8qTdMAMJHAEW7XHIIRhkeUTClOt3VKYQ2PEgtdvC7BDkNSxLLz00ks49NARHHzocAZ6WnA55yAIFPPZWcClvET5DVAemcCm9AEagVECfraSrOMcMo1gsrBBDiJQTRApQBD3EcZ9REmgpOyEAU95PQsVq4GaW4dF5lvCZ7tD77JN1s9w97RTAGn4Tt4tadb8/u50b/RCItgZrd7aEIh8/6Lx+X7nJ2RtIeoL+Hi3rfD6GVuebYzFLZy61p44iuVPnS8ZSPc/rJdHlhEoI1BGoIxAGYEyAmUEygiUEdg6ArZlwjE9VOxFWFpXKmTJPBBggomLTJM/TxLJRH3II0eKhzNjbHWFjQASJZIcR+n7M89B/6GaGD07uHVrAc12F612E4Hv4ebNazh86ACOHzuKOAkQBB7MLIGxUVFCVcpL4mggYZcBSDmAIbeiEku8NgEhPhOrlPmnqmbkw2gCIFXsCZgU7RePASU1o5sJllevItWV5vt6oix/UuVNkC+uuUh1LQJiNVn00sspSrrCQNJSE64zAtcelaSPZHKk+HE7CbI7t957AZAqX7UP/c9dGZxsmIE07OSgPJ+YVFqvMGU1qNwyzaDDFFE3RLfdxcTsJFhpHuthFqe8cShpvCHemGod2Yuk9MSGHcoP9IFF4G4A0ujoqIAADhN5riOfskrQPHiD5Af2wO/hifMEh0ipLc3fJvNSlGApTJDsDJ8pjASTy7lMmJQMpKpv7PW70h92lruouC6smgXdUgxOBSBR35Qf+Eag+F7lfIqev/AB3qUd9Moskv7d2Sbv0qU2nGan7WOn91R0/aLzbwSQ2L8rydIcQBJWAaWFNB1masJfC2FM7ILhryDWQpG2U66Dm4CMDAjZyqdo+J5U0lu1YUrX9bq9LBGd4jOf+QwOHDiAubk5OYRjcqPRyKTsFChTJJF31/gQgM2YIAPgZhMTKZffIsvaskz4QV/+pBQXPYF8XwFeGpg8V6w+yySbSMngsm+m94swnhMlmWuZFoLQEyk+JvGNsV3oLyhpNCbhFSuaUl+U6M0AiIwBlsF8ci0lU6oYVDmAxMR1HLQyYDiF2dh1m0SnJLejHqqPHwCCFKimsPe/hNVeFXY0DnQtBPMmLL2GbquJ4OYqRhwDSZSg2V5TAmVpImyx+ugEEibrnRkYB11Eo21UwinYiynqRx309HngTAPwGAcNnWdew4lqgusrR5BeGEd0qw9rrorg6iI0s4IkXEP1mf2KbW4E0Fo2gj2XYfRHoUUOImcFyat1hGvXoGk2DFSEQU7/zTjx0eq1EEd9Ya5EYSBghu3YaBx9COZewF4bgzvrwkpdBNV5aI2zeNTR4WfecK9ffxjJ+Qripio6Sn2yLHyRASMgSWbMhvab8Lpk6mkiu0b0JUlChEkIz28JiELp0MF7EmY7+fOZgKLUIRlwK5MYf/Io0vlEWOLGrA1t1kOsBwh7NtaWIwQLAbpXmzDSZTgu5b7IDCTCQtk4sq84/SWLh0w2G2J9ZPRhcD/Km5JtJFJ2FtLUlmKi0UYVzeYy6iOmtFffA1wCQVoHpgF02z3YhiWMonNnL6JWHcXJk48hjBJZW0yOj8L3PClO4iORjURfUc6/wzCCadoKfDbosRXCsiqqwMtk3GIpzqJko0kPUwGrQwRhF37URhh7UrQmagCaBUNzEXoWZqd3IyFQKH5sSiJ787ZdSdOt+oftAkkDhs9drp8zbAsBpTsAXncDkOT6UjB0O4jzoAAk5+A+BNcWC5lHeUgK5wcZ25Lthf15FKZwn96H1U9dKwGkosG7/H0ZgTICZQTKCJQRKCNQRqCMQBmBe40AF4Wu6aNRWUPVpf47q/goz5aI7Ar16WWRIVkGehSpymKV8hku31v/+7BPkqoAVAkeVibSZ0jJuBnCPtIsU6Rmzpw5LRWzjz96EpOTY+h1Wf2a6Vtn11PPphbOeV6VRrjrAFYOIm2OQs4Wyqtv1++V96XDQs2dgqkpoEu8jSgfowVotm/BqbLiN5BEl2Xb8iyyWA2ZDGByDAjJlEp1YRmlqZKF4nno7UR9fZfG0HZNgDMlF0P0CEgyRtS9vrd8/+IEYGaajQS1Zw+h/9eXBsANk1EGTYb1zN9J1P0y0I1mtJTcoYa8RV8FJSsi7zIxkNIsmdXkh8ZhXV6GRhNt+iFl1c58PrKseG7VdoaeMMOOBq/zfh9+GxJhOzj1l8WhTOow9GzXrM7nO281mzhz5gyOHz+Bqalp+Y5NQ4cpptaUAonkm1JST0xksvo9yfw52EaY6BTjksIK0i+LIN7lIQoTHDsMQPH3vcMLyLepKtyZ/M/VxMQHi8yJfgqv3ZciAKdiQ6/oCFlkwIQp+/ZNCnbWzG6ECzv3JNruUz3o+G/3Pt6V/bZIAha9/y+V51/3KFRFAoN/c+wmUJMY0GMD7aUO3KqL6ngNftTbOC7cRxAJgnCsDimLFgQCivDfy8vLeOutt/D88y9kxSMaXLcifxcvJPGYUX3cjrbNH8AmAInsava9nNtw1iTsEZEHThQrShjU/NKYyFa+MfJJyotVjCHNZGFLoEAEAWzXSzP4t+pTh9B75Xb5RSXRtxGwyOdPkiCPKAtHSUo15jMxb1qcm3EOpOLoHNgH/7ICp/JNbk3X4bwwDn2pgfCyD/dZU/bnfDLROmjFX0TDexZmq4bu9WXEXksc1ggIiqRvSok3ymNW4Yccn1LUj+9BZX8M5+YYwhst6PtdaCM6wks+zLqO6Ooq3KfGZT6RtHV451aAsA93dA5hdxWGPSJxpj9O9fAI9PEQ8RUT2v4AemQjNNcQd2ys/NVpJIkPyx6Ha9Wgg3JmEXQzhX1oDq2LSwi67MNYBERAw0D1+D4ltehoGB+bQLSSYuSIjjDQoO06g8ctAhwRPr88jurSCYTLnC/GSG51gKgDvTaDmONvsJpNewgYmcL8ZDzIuGc/7NqO+NJFCeePCfzIQ6fbEok9mVPSri6OpJWJ7F+YwHZrSGMdIyePwly2lLeT5kLbVUE4EqMdL8F7m5hOX67lkb3maALCWIYrEm9BSI8yNZfmJ+FYBIoSeH5b7jeFScFljggy3WZBFJsBpaZF8przRWmsCQwylowYnJv7fXqqQooRzp25gDSx8ewz71NCAmmKWsWFKSAO2V/KK1TJS2ZrjkHlWD7QbJzj83tmm5JLZ6oJQdRD119C32vDtB2RyiMYpcNBEjoYGZmAZZL4FMOkjx/ZXynlFMnoy1mEyh9ppwzbu/UtW3kTbd5ftxUTUt6BeJBtvd0J8Lrb+JEDSLIwu8MmceUcvoAptN0+1H1hBsHLIRI/+w4KJBjuev9kBuqUoIz5MSAMYzi6jcgaQdxcLAGk7b6Ucr8yAmUEygiUESgjUEagjEAZgTIC240AqwBtM0DDbaHiUPIhEhkI6ocr0EeBLwIZ5YalAwCJV9kM2uT+OeoOCChwkSkyKwllUkyRLCGYcuXaTbz5zmlJ4hw5fAj7D+xDGvuIYh/9fge2zapHBdIowGj9WusAUv6kdwOP8mOHASS1QBRpu9RErTINKwOQ+NyyKEWITn8RmpFIdTOXsDT+FdCJMh4Jq0WVDAYl3nh/tkkZMIIrTABoMDRDJGrosUQdfYllVknMvxtZwmi772vzfkUJRoH5eL/Eq+xx8R7IvZtycEcqxBOVvOLyOQafXVbyIv9B8EjeZBKJrKFl2CIlgtRBemQUzb94G069CptydvTQEgNkyqLRNyl7d1mSWt6EVKlnT1KwgCyKS/HzF53hy/v3eeVyDiDx3bdaLbzzzjsCIE1OTkn7EHNpW1X+MllAPXkm41gBrBKX4qmtvsAMQGIiUSVBv3K3B53Af9Dte5CKlu+QjIqNXi6I6C8AeGEDLtrQKWVHQ3vpH/OE9vr7305S7N1sLQ86/u/mvd7tXPb+fTAnrNt8mIre/5fS8w+DSINnzdjJduKgs9aV8c50TOgu5dJUocZONsWK1eAHTMJHg79fvHgRvW4Xj5w6JYl2jsVupaKS7pGStBU2hUjZ3f8mEltDydU82ZoX19SOHIR38ZKACWrL5ikE2QS4IajCRLUChnKpXbWvApB0dwxpsLYJQMrPloIyVP7la7c9hHtoH/yLV0R2bmOSmL5GriSkRf0uTQT8oAQa5wAskiEYJz407qQCPZT2nfLmoVeTYaH6zBzSFR3e+Xlo9VGYx3T0d72CySTFyFoLSa2O+YvPwmv3kNzqwkiZAE+l2CZGKOfokcEEC9Xdc3BHbVi81ziFf72F0G8K+wq6ieqRKXhvXgK9W5IoQBw2BRxj7ps+Svbh3bBGLSTdCJ23L6L68AFV9mRqCC53oR3R0el04S90kd6YFyAkTm3UnAYs3RI2i2FpCkC6soywdV1eVb9Pn5wUZnUKSdBE5fBumGTU+DEqu2sYGR1HogeYnX0dV4IUdLHSLjyPNEiQWinCs8votxdhuBOw6PsoQCDbH9ndihkjQAWlo5MIfU+B9a7lCvOIcnZh5AtzqdViPAjaCPVTwA1h0ZMVnmioNGYF5hF5ZMTw4xTmQ7NI64D3xiKSqAddcxGEEfywD8d2lJpgTNk8eoIqRrxhxLDNEIbB70nN/5OU96nmzML/5xxO5gKKFZcknDlyzhiK3Jy0Y/ogdT2ZQxKouXb1JrrNAM888z5YFhlPCWpuVQA6nojtTeai8r2q6qD1ef8QS3GoIonHCjgrcxNKUlIqu49+QC8p+nRR2i4Hl2zoSRVj47tkncF5O0EkkW7drGW3yYvt/nuI7DvdAoTJ2brCyrlyY2smkEjFqm/1rlsBA+lOxxKgop/Znbb7BZDuBDpVHjkI7/StAQOpcPzKfKG28koSHJtecVLUyDmsBfgaOrYFq7tWAkg7bbTl8WUEygiUESgjUEagjEAZgTICZQRui0CSwDQC1JyeAEiGHiJOPCQaF48EcIbYO7lk3BAjSPKOUnGcnzn7y5BoOz10WMnJc1WrDXQ7Hr7w6pvQdRsnHn4EB/c9BC/qIYo8JJECjyyuV5lcydgQ6wvJPLWi/mTCY2sP3I3aT7ks23rJswK6hAiUWKhXJ2GZo4iDnoA+sihBBC9soR+0pSpUgWiaJDWYd2LyiQCXksljMpUVnXLjUiXK5JJtuLDMKmyzBkOnzIdi9sginwtrLnp2sBUlGPNE2XolpYqLer4EOqsuCWSBMiYqMcGFPRMQ4vVECRyxLGCygnr2THJxwU3JEAuwJrB66YygC/WRBqxKBiIx8UDQiKdiUlq8MsjhYmpNE+8jSUCY21gc3yU+Rc+/g9B+WRy6EUDy5ZmazSbefudtHDt6DDOz01L5S9mYarUKyzCkmp/tk8BSljccaBFywS+VvvzudE2Stl/JW2ECZIfBedDtO++2VU5O+bKJfGXGdGBeTYsNaOkMWosXYI/YMCumJDLFoyJjXOzwMe/78Acd//u+sXs8sPLcHgT1G4g/wdL7dVC26P3/p35+gka5FKqSrRtmCqgCEltzkPTIfGyjPlaDbukIk0CkwXYKQBN84fyC7EphFukG+v0+Xn75ZezePYe9e/cOGMOViit/j63s8ZMAACAASURBVDiOSeGGYt7sZGNyfHhGohKn66BY7X0Pof/yBWF2ysa5kswQjIGEHGNAzx0FhmUeNwIeMZluCICU+PQuzL0FJXWaXXcYmMqfRF3LPX4A/pnLWwJI+Z6MR866zn1o8pjyfnIZvfxPYVybFTgHZ6Dta8Pp7UL/i1cl9u6je9E/+Hk8nMZYWeK7HsONG/8/e2/WHMmVXgke391jxQ5kJnLfyORerGKpFm1Ud6u71Y9jI+t3Pah7bEZ/YR57TNbzIpu2ljR6nrexeegxdbe20VbF4lokk2QlmfsCJPYAYvHdfex81z0igAQQmQCzKJXCabTMBCLcr39+/S7f+c45rwKWBrQsBLeYJKckm44oCRBnibBfKNk3+cYlmKaO6EEPIOkiI4i0BS3tSvutxpx4zZULTel3XKUkKZzmCeiv5DCcFHY0g857t+BcOInOV3fgvHAKWx98Bv31E0i3yRLPEdy6LwAS5ZRdbwE2+2xORo6O3HbRbW8gjQk+GHAvn0Z48yH0qWn4y/cw+e2rCJcDJBs7MJsTmPnuBOKA+moGzLyCdGIV5u0FxBsh7LMuelvb6Hx5G3HcU8BQtYYkokwc/ak8Yb+zb2R5hHZnS9ZlbGPFq0vxhhQhmQYyTcfO9qqSkzM0hGGIJCFgw7UVR2ETGtlMEQuUYnhVyszFyDVHAX5ZFylZo5oJ1jr1epnIQ1c9zvEEtko5QwUScm6XPks2kbwrw/267PNcyXFFp/puCZIqJpCSwe52faQJr2WgtbWDRw8e443X30S9VpN79RxXADmuNSjlV/qTyXsp79Hw+1nIXBZgkfRFm559ZPMVrD16a+bKBylKyLiijLR6R+g/2m0DlcoUpiaaSJMYushQlm9woc8tc2Hxs9Ljrz+u7Rkt9ki4HmUscS+fQXjr0YEA0lHO2R8Jdm+Ddp2KY5Xuzhwu3boHIH/atjytlO3I4deqUaZhX8k7wRgJcvP9yCgDASSRA/1sDdbG9hhAetqHNf7cOALjCIwjMI7AOALjCIwjMI7AOAJPHQHqiesRXDtAxWHVoQ/kgWwGd0sUqVp18RzaD7EpfqvyjwMQSRJIti0JHjGLNl2srW/hxz96HzE11CemUa1W0WzWMTc3jVMnZxEEXfR627BsA7kwkMq8wSBZo4AIplH2k6BhImt3BPYDkGSfyCQNLNS9GdjuCST+uvJFoEGwcHECbO2sibQfkxZSIWnqollv2ZTxUJtOlWgnw6pojyAnpGiYsJhwsWowDGUSzARTaQ7e//xTP7A99yV76ieZAMOfUsmfTJIRpXk4fyaJIoeJBpU01iWJoCpbVeGvgbTYOEulMnfpRW5McCEysjITWZiivdWVythasyp+KZmRIYwCGNqQxjwBwSLxo2UqTvovIIDEpGF0N/y5Snkd3n1ySVgx6cSDABLlnS5evgjT1lGrVsQbxKGhda7khEplJiX11E9H9C8jSSYBSg/JUByxT/9j+trIBMgxb2YUgHDM0/fTcyWAVLJIKDkmUmTIxcNCy2x0WzvoBl3UJhswnIKVetwGHPP7zzv+T9M8siLSzvH8kyqvX0Ba20b4dwQKBseo5/+s9y9t7a4/4dX1NPf5xGeYXETSB5D4e/rh9f2MhGUDWLqJ7npPwBC7boJkBkqGcV1wXACJ8xWlN+mjQk+dEtT+67/+a1y7dg2zs7OHStg9033vw+TZ/XyGi23Umc3Fk0iXHvZZI2TbkLEkMrYC3iQyNscx5/AcmsE1hKwS1Pxs2UpCKlcyVgMJu1LKrgTw9ybaAfqn5IVk2mAQ370wEpa5MEhYMMCxX11HPKsseiwpVojI00kynYxmE+75k8DZHRirs8juLCHXHViLM8jOrOO12g3sbHRxYnYGf7PjQo8bMIN5xPeVY2XYiYApHf6X9+HYJizDhDt9EnrDQLQVIGq3YNUbyLvbyGiqM5h1lNQmWQmJYjO5L5xBHmbQmjrMKoAtA8HN+4Dpor29hFSrIgpWYF06AfGhalqIv+oi763LMzCdBTh5CM2swDRMpHEHHb+NPI2hOQ4a1xYR3mnDOVPH6vsfY/KXX0CylSC5/VDaUX97FulqA9GX9PrR4f26DmfrDDof3YJenYLv9dD58iY0PVV+XxklonN5rlwPV52aFB91uhuyxpQinYKdRBDJMhXomRsufDLFOg9ESjlhwpyrcfGxIsNfl/bzIeYZPYVy5Q8k7PMSLOX1+Zx57SbiKISeU0ZSSeKVfUQ95cIfh/RT6Q8lgESmkepDfBYsA1I7A36O6271O1VYoMHvhSKbR6nkJEpx4/PbwnxemF+QfmeZlJiz1D3LmlTJPCpCrCo2Kq8l5y2WG8VPYVgKeCqJ0LqhCqOynIVwlKBeU0ViGplKJvLUES8kSgd6noeqZ0sRWDkO9QFlWd8oIFPd0AFMyWcEkFgwJV5YQ6zFw1i7zzq+7x3PRknYEXQ8lN10VADpKWXv9r2/4XG22E8dJKHHXioyy5hGSGbidguV2XkY+hhAeqa5bfzhcQTGERhHYByBcQTGERhHYByBcQSeJgKqUjCGZQTw3BiO2UOOQORBmIyRikjZuIlJRvH3clOlqg/LQ31EbWzLEj4miWhSzA0ljXM9m1JnVdhmBbrhYH1zWxLanc42vvzqZ2jWPfzS976NwG+LqbBWZLJ3+S0JA0p5u4heelHVOwxsDVpVbjUHbVJtK0XWMxi5hZo3BctuApEv/ghiDUDAQ4+wubUqht/c4EsVJ02MDU0qShVyVN6tkqeTysiiQDgKUjhmBY7VECBJSd4M7ubYFdCSknkycVWa24teviQRmIRSVc3ixaAZktSSTXvBrCLzCgk9cJjsUABZTLYUryEJC3XIOeiHxe19rsPIDSS9BNtb27BdC82pJhI9oQPA7grvIYZDGf/nuUF+mv7/dX+GCQLrBybM9ty+vhRf9/VGnY/xFXNhAkj0CAHQ2t7GZ9ev48Kls6jWHERpKAmtieYkKl5V+jCrm5mYsi0FevahW+nuQ94AcoHjyUCNuod/yL8/bv8ddW+jAIRR3x/1+138iX1kJjkO0peD7UjjDJ1WR8YDt+5BsxQj85s8vuHLy627V84iINPjGAeT0ebUFOK1Pf5RIxJoz3r/lEsK7y19LQAS25xl/j4AEkQSVSV/NZhXF+E/6sHc2kRmpcj1VNYDwvQ9poQdQ865jQznMAwKHx8Tf/d3P8LpsxdwamHmOQJI/en/QJ8Qzr+GYcK0lIwe88ZKbkv9m4l3ARXIJmG06EfIIVVkuSgnVhRglAns/lhbFs6Uie39gfwn1xdPvq+8PtcQTn0WuWEgCgL0tu7J9Wu1urRX2mxPCbtFPH3sBpwzU+jcXoNLqTNvHs5JD9npbfxK8zoq2wHmag18BBPv+CGs9ZegmxayXId/L4E5ryP+dBOeruYkzilkJqXM9psekHZhcm2SqLWS5kwhDTdlIjInTiDZeiyJY/vXPVjtObQ/WoFVrcmZjIaJcOkuWjtbwqKhn1BuT8J60UOq+8hbJvKHLVj8XWLBMTS4V8/DtlzEd7fQ21lT61/ThGFRYs1EbX4a969/gOYbF5GshUjXl2QcrFy7hN6tbWhRB55Xw8Svn4MRNtB+5648W8Opo715D37UFVY35ZoNy5TY0rOlUZ1Ep9MGtBgJJWMNQxg7BFXISptozMI0HNhzi8gXcqz9+H2JFOAiTjPoAsLq8DuUYsvheuxv/F8qlWQuF3ZPSp8g5UFF0Ma1a/LOxElPZBTVPkAhNMJGomMVi4oYg+oUsk4JOqvfCbu8DxSV00DJhuPagQ0gQzlGEIbCcCfj6/PrX2Fh7gQunL+oCpB0QyQThf0lxUuqvfw2mUVc33NLMVgxF/2h6O66qeSxhdAv7w//5/W5fo+xvvEQuU6gyoNpUDqbgJ2Gbi9GFqeYbNZgWyYM20MW+4qNV8jZKSZh8b48ASAVa+4Rax8BjPgoBPAEDG8OWbyzL6Nmv+njWcf3vecYtX4Ydf5R3z/GlKfGuxHLh1HXt+jNGqbIGrOwPAfx0kPkZg4Y+ZiBdNyHM/7+OALjCIwjMI7AOALjCIwjMI7AOAJ7I8C9EiUfDDOE58RwzQ40AkisKJSNW3kMqgElaSPEGyVZo6rWi51AASCVlYNMEHHTnMbcPFvIUh0TzSm0d3zc+PIOMt1Ac2ICr7z4EsK0J9rkPX8HcdSDaRKQUd5CuwEkbl6HAaRigznEjNofQJIti7ohVTYpG1YCSI3KtGzUqb9vaEx0qKrDXI+w3dlEmHZVhWhRlU9QxnF4P4rdww0wd7rc/HNXJP9kKxO1eXXNpmxgKV2jNkUq8UNZu+McqvJz+CifQ2nGXfxuiBU2vHOjnI9lOxKPMIyQxyp5YZKClGdSES3Jh6JiUtIGZG1RWsUwBJigJ5KRGejudOB3fdiuC7fqQjb33MwLQLW3glMBeGWzNOtwLfaDYjRqg3mc2B7lu5TuqLw2j2Q13NeX4ijnPM53mAxh/ywBJCbdWq0tfPrppzh/8Qy8qgHNJAvRkOQlJRiZSHMcT6SFKDtZmlOXycg+EDnMuDtOI/8Rf3dUAuS4t/a8+/deAGlXe3NdTKpzgolMzFFyMzPQ2twWWSqv5knf+SY5aM87/k/z/CShTXmt53EUAJJemdmX5fSs989Ef+Yfjy3Vv82CgSTT6R7Kry4+d5oUYoQvuahpc4h/dk+YqUkew9Qs9fvjdvAiAGQ0lTJ2LOz45NPPZNx64erl5yxhd/hDLws4OFeWRRzC5pXkNItR1Byo1gWqMGaw6qK3Tfk5JtgLtlEhLynyr4l/aANGFagIMJwmoFeTMakjd0JsP9pB97O7yNIYc3NzyHk9SrxNs5/7SIJN5b8jCf8Mlm0hN+tw61NwXrPxxon3cWbHh5Ua+KrTwX9JTHitlxHUVuBGi9C/tODMuYgePIajKVm5suaIqwXz5CkkOwlyvwc96qi+xcQ/vVqcGiovzcH/6T3oRgXGb27BXXsR/p0ukABJGMO94CHZirD5eAV5lMK76qH7xWPkJ6oiz2pWbGQPYwFFtJQSeha8187DMT3ktzvC3EEawGosQGOxj6XBMW08uPUhvIunET98JACsbhHcUH3Y1Ew4dgX1s1dg1lz4Xz6E3piRdVPeWUMQtOGHXaR5IiAO75fFVZSe0w1TJO64JozCVBh1lG4mu3eiMQfXrcE+ex75dIrlv/qxrLdzeOj2ApDgzXVlHOq0e4Lr0S8pUEoBZHuFMUzKFJMBlMQClji2K+dmnwxDX8nU9bk+qvfJMy88hezzJxHdeVT0v4KrVDLTyUAWSVv+wW9S+pj9WzSLZe0X+pGclAz8OzcfwdRs8SYTiJkgoGPDZCzliwpYFUclAZAU40lApHLpLt2lKNySn5WFW/x68XOCkFqCra37wqrzqhPwXE+kzlK9DiNPsLm+Ca6+J5oNNC5cRO/B3cJHjdckgysaSEzvCyCxvfspIAxeSa4HKfWchVtq2W3XgMTfX65uP5+kIYBFvJAI4A5JnKqT7vU4G1x/1PC6a/7Y5zzyarKSj0ylAgT7Oqe5UfPXqPbLe5jq6HYqmJ6eRqavYSdoCzCp/bv/9f/6JtcmX2ecxucaR2AcgXEExhEYR2AcgXEExhEYR+AfRAQMqqzlETQjgueE8KwuDDApQSCkSGWILp0CiUqT9cLGt/A8GGbADDF9CKhkiQASSiLCYD0yqpUG/t//8t9w4uRpWI6H9c11OLaF73//LXQ7W2Lcm4pprGK5qO3iMMuBoJWqmhQDXLWLUhIaRVT3lbCT3+3ZUiTkwtioV2ZgaZTwMgRAIvtCACNECKJtdMMWMp2+RqZ4f3BPRZBFzORz+kgp7yPKdPCgSbDyOaK5qwfXqg8BSAVyJabZ3PwdvYqfEkK7j/JcihnCNlIihcwpkcjhhlySRikSSn/w7h1HNuu9Hn2oEniuC8e2JaVgmaxejRVrqXgE1Mzn75iAoKwd/5QEAUz47QCRH6Hi1STBApvkpaQPNGrccA89gl84AOk5braPMmBQDoYVukweseKYwGer1cLHn3yCc+cXUaPxOFixbAijjhtvfp6V7wSSlCyjKUCnLr5XfIdL9t4Tb9NRmviP+jujEiDHvbmRCZTjXmDE96UiPuYYV7AhaHROD43tHhzPgVmlP8c3l6Z53vF/zuEdefoygWctLCBaevTE5/8h3L8qICnXB4oRrAAkA73tLsyLi3B0A/HWUiGTRgk3ziCUih0ZgpEfUAyZDEEQIk4ow2tgNQPuvf8u3vz2W9Apm6ppcD1PfAsTMmwJrEsBxz7syb4M7d7ijL1NKZLeu35cvAtFwln5CxmSCBfvQLKQshQp5ZayRDFqTAum4UoSPs1iJTMmDCXO1Wo+t0+eRLT8QF2pYD1oNosutg+IT3FfQmcasMeLE/S/o3LROdyXzsBumGjlNxE/dNG7uYP6mSbsnRRIusJY1qwJZGx3HKiiEhYXcF3AMYJt9KqovnoW0bmf4u2si4UoRC8G/h84SLrn0cvasFcWoT/YBpIeoiAUxg3jQja0TCt8Vs4sTLKZogzJXQXMCrCm5bDOnkLw+vuoP/qBuofaFrIvqzBOWbLOSGiZ1AOMxRDt5RCmo8E319F7tyu+R4y7xkTzVheeN4088oVRpdWmYMGGixDQPORJF/SmMSfpmZXI/T/4s3dhuHVk0TY0Q4dt64hTX/oSf09Pz/rFKzAiG+7FqoyZvZnPYN28hujWGpKkh3DSRrCyA42eVloCWmfaFbZjGxHBHsNRsrAs3tF01OvT0GCjl3jIawZ2Hn4uxUq65iJOIngVU9Z3Ee/ZNOC4XJtyfVbIEVISjjHWDGEsUXqZbY+iRPo+xb+4IFSFQfQ1VOtWgY90E5VXzgKVBAgt+NcfIU9LwFL1SxYgCSFJ5JH5E8V6kncyU+84pXMJOBKU2lhpY3urg2+98Ya0S/q2Q0k9QjlKDlr8FQspZZHOE2nMsssOvL/KYUd2AMWPBdTkF4p1WOgzzjkq9ToCn3J9BgxvEoi70n9Z9OTaLhovX0Z084Fi/xWSjuzjsrbl0QeQ9sx1owCkZ1gP7gfUDI/vRwGQeL8Hyb/JbQ1vPQ4CkCij6DaPLdO630A1av4atf7hM7JgYnt1G5PTM8grGqIkhEPpzzGANHLuHH9gHIFxBMYRGEdgHIFxBMYRGEdgHIFnigClyggQUMbOdSNU7A4MUG5DJQckOTQEIInqOU3WVZ1hwT7aCyAVAukFpMOEieu6SKjzDx3NxjT++3/7K/zz3/yX4okUZTH+5m//P1w4fw5TUzVkaSSba5FxkQRHyUAqaEPFdUsASX2iTGarDd7+AFIfXhrEKCEIZaNenYKps8KPUhumJLZ47wTXMgTYpoSHlkm1aBRHomdPGTu19SbLyJLNchQwKaTDFnBJmbxaFgEkStg5cm4mhSjNZ587i+DO/Scbu19CdtcNDcnJ0TlW7XCHgzD4mXyPciQFaBQnkhBRld86opSa+AYqrgOv4kmFbrvTQZZkIl3FSlhG1rRMuJ4liR4FBpK1wgQg9ecZF8VeobdR2AkR92I4rg2joiM1ngSQ+ndwdOxMPedvLnf9TO/ZN/Vh9bzIQCoAJINm1pv4+JOPcfb8IiamPGSIJYknlcpMmBRJXZGZMhRwZBmOgKRkEUpCtPA4+Ll4II3w+PqmYvtEAuY5NOSb7t8yekiVvRo/JMFHgCA1sbOzg4mZJrLCJ6P0T3rur+SupFcx+j33iz6Hh/sUpyyf/7BPhkryKnDjqYzQn+I6Iz9yWJV7H0Bi3zAEPKKfHv9cXV5Dc7qJzM1gOoYQmwUOYDHDborzyCbs94HSu4f9MggjkczieNfVPVz/8V/hV/7H/wHpSltAAtf1ZP5ikYTydlMsjOMc6vns4vEV/1SDqCIQ5dBMD3oeKZAkjxHHBLsiAbMI3JO9wiQ812JMynPs5bhLrxbemzm5ILJtw0ffG0kZT+65jSEAaddvBmsgYfZkGpIkgtmYg/dyDZG7hO59XdhHmN+BuT6N+KsVuM1TqFycRPzFQykEEoY2CxPoc0hpOjKSbQv2iROonq1jfv5HuBIH8Dtd/GWso50swEsXkX9hQeusliLCiMJInoFuOdCtCpKoJX3DnjgpUmbxRsmWy6hVCHN2FvjBR4hjF976NegdF8EXy7AvzCOb6SDtuEhv9NB4q4nNuy14CyZ8cxk7f9VD2NuGYXlonDsDYyeC+50mtC0HSSdG5+4WzHQLnltFlhvQsgzmzAKsBRuZmyB2NhH+bVuYMj3fl/ZTXbAbbItcHPs9v1e9cB6OVYF9OUZ95g6+7QAfBTnaN76DzI8RLaxi+5MY4co6bDNGGIXCajcIcNpkqHOONaTwRxjeUvyhoeVXYSSb0AwyjBJkAoKSKRMpMDanDByLhXxhCtm2Jes8xUSiLxLDZ4pMHmWLyXIiw8YicEdwB1yXcq2nCraEYV5bgPsqjbFsZFYPRlxF78OlwjNH9beUfZvYH4GpkvwuAIySwjM0XYBdejvRzrS7k2Dp4Qq+89Z3lGdTXgJIDGJZCsb7UeegzKUCkMo9xm4ASeSgBbxS3y0BJN6jGiAJ0OoiydwLfOXlJOwvC0EvkHVNt90DGgtwkzYqnoskjZDn9DeN1D5AzrNXKrJoawHm7pp+hl5FnZJ1vdX9h5jBpqX/ewGFo3Zf1lHJXLKYjSidCS2jHLgqlHsCF97nKqPWD08D4IisptXos6iOM17u/e7I6w9XGBDgHDoBY8B9SeTH6K610ZiYRGIDhmvAMcwxgPR1PqjxucYRGEdgHIFxBMYRGEdgHIFxBMYR4Gqcta4iMZfEQLaDWnUHFSeGnlM+glriaSGZUTKLyo3TEMBU7tT4555EBg1uB4t+4a1gemYB77/7U6xvbOL85UuYmJrEyuMVRIGPa9cuwffbYgIchr0+s2eXfsUQj6jPt9kvh/LEIy7ApSFBvNKzSbEqSmNqlSQVAEkSdax+VaAJd6RqK1kCVdSVz2Sjy0piqrcX+IokfwRs0yyR7aCEB5PwkojXdVRfuYDOJ7f37ARLYG534wvld7Uj7vtMsYJa+RoxMcCEAv2mBNgStpGGOMrgeVUEQQLTscVvqtGsSSUuWV+yAZdbGQbeymvoIk8XRjG2d3bgOg4qtYqYDnNDTjkNhxu4MJIkBYEFJsxsw8bW8qYYpTfn6+J5Ybq2xIkSf4yV9Cbx2FKSJ0c9Rm2Qj3re8nslg4eJR5G/YVKHlal6YUjNjf0hx8gN8nFuntd9whujaEzxcyZMFAMpQUTTbGEgbeLjT3+K8+dPo9p0kOaxyOnwfx5iZM2xQRkJ9KVsyJYzDVYLWyJvJ0y9lImWgo8ofU4apXwEKHXIClxJ7Ax8k/rJnZyJpz3x6w8WQ9SEXQnSPZ8/ZvyO+3xGff+4/W/U9593/997/cF4S4DAQGu9JYl527Ol6DsTnzPFBRVpJ8NUUp58/oX/mpI74njBvpap+oR+Dn6/92l3clwknIoflaPxE5j7Hm+KA3HqYwLYo57P8/w9K9Lt07PQ5wH/JwU75VkveAgwJG+y4Yp8ke5UkHZLH5TBRVhAQRCEpzH5ObqXxFQ4tLGxuobp2SmkWobE4DqCz7oUt1Xn2CVNe0DbSwYzGZRMGMp6JU0RBgFMi8wPDX5PeRdKgjgH3n//fWE+/Nq//W2EjzYlKasS8+r70kcFBTn8GPV+K8m53QeTvdIfDReV8yelKl6Lc/R+dhO6kSOKfcRZAN8ne8VCHCfSLs/zBBhkwp1Mb4IZlBIdrEvU+olVNXJ+AoksSEl7B/rQlWOtjOJyM0WiX2TCBAEQ9pZm5HCunkbU3EYn2Ea0kSGb3oR2fxLJ/VXYzVOYeWMR6acrwpCReZGMlgIMTHKypfjuW6g0ZuG9aqPeeBc73R1YtQq21l5Hvm4hub+NPG6Lx035HCVUVgXW/Ayi5Udq7KA0sIDXajxwzp6GOW8iXomhn0wR15bgtM8g2QDCWytAFqPy5jmkrQTBzXswavNyDuNlhiZC+M4GzNocnJdtZHYP+Q0P5kUDRugh81ORustaCdJ2C3kSqgeqGQwP7JkZ2Kc9dD641Wdjl3G0LB2+T7llE5XqFHLNglVvonJ1Aoun/w6zWoZWmuPjpYuq6CLV0Xu3jSiJ4XeWhS1BoMw2XDRqTVkzxjElpU1AJz0+R6vVQS+eha1tw/VSJHFPySbLexAVQIICWtR4WPTr4UFxaF0+vEQnwKPGZRaLGAIccv4XRlBtFvaii+hhAHPOht7UEXyyjYxeVP1DycsR8FGdsnynSjCI8fHF74nFJ51tH7du3cfly1dxdvGMKj6CDs9zBdTifan2FMDr0BlVuwf7j1Hv7qCJB8msaiJ7yGe2tLYuXkyWATTrFdhT88D2Y2EpiUyhyAaqCBv2lIAp0hJpKPsqwbxieT5oJsyJeaRbZNGV9P1ywtGLuJXjhyDLApLSf4vMMH6D+w/L9tBLDbSrFUxGNrLeQ9iuJ/6kx3WfPO76oZx/B89iVItK1Ez9Wc4G/eKT/nw8BHQXJ5e5Y2jvw+8keQrX8NBZ6QiTTa+b8NMQJvcYYwbSU78i4w+OIzCOwDgC4wiMIzCOwDgC4wiMIzA6ApRTobSKpktFo5Z34XrbqLoRLC2GJvQfleBnhemg0lZtGPsMJdlI7b9xUDIsKklhixm7JtW2d+8sYWOzha32tlROrq2u4aWXXsSVS+fQ6bXg2irBqNguT2b51PaiZEKNvtWDPiEb30OOw0y+RW5FKgTLuk2zAIcskf3KM72oKiVgokyFRXJPpEN06LV5pDtFhW1/sz8MIJVnLhNtxTMY3kQlsUiSSFWpaUrSn0n5JFMbdl6XCSoCR9ygs8K5Xq8hyxLRw9cF4BvEoEzoqT/5TNX3LUuBT/RJmpqelHtI4lCqO1neWuGGNoqRaoBBybPYQK/dEXZLfaqGy+XlBAAAIABJREFUKE1km02QjYkd2TiKEfPxPFSOuwEe1XMkuaap5Ar7IhOY3OhHAtSRCXB4/xmZgBydwzy8iUcGkD7E+QtnUG24ewAkleyXfq2MwMrtu2Ie6aoymswkAxaqbgNposAClQwgKEgAqkhIiZ6NkoWRYaL480Bvjie8Bvbe/hhAGo7I8+7/h3U+PdcQ7sRIIwUoO1VX/FBoWp/Sm8BQQCKlMgWo1lWxgsh45WQupn0wef/XYH90RyUSFYi0N4E1GEZ395NfRADJOrkI/WIXelyB/86T8najxjY1hR7sn8FfV799EfFqhGSlK9Jde/03ZHxk4QJZLLotMqYcGchCjcIQtYk6Mj1FSi88LRdmkpq51SGz3SEgXin7RjCIYy/HFcrUCfgi/YjyYmr+4xzFAobVlVVc/+w6rl65ilNnLoqfjbAUhDWs5OQGVz8cQRwev3WHiePh5DkbrxL2TDKXh7AFcsCaPQX7qobYaAHdKsL3HmFj6zFMmx1X+eAYpi0FCUq2rsjBU7TMnYBjarB0p1hbFZ40dG3JE8nVk60A2ztUWmoUgMR3V0A1C4h0C8kpE63p6zBvLsJ2CfiswpT4enAbCzDClkibsR/Qc0qN8wQ9gMrJs0jXH8HUdVTOXMSW2UOkxTBm23BuNZGstgBKvol8oQKhODbISoNFNbVZdS+FhFgJIJEBYf6qhVxPYD1eRNZNYc7ayAwfqR4if+TCqHG9Rb8iHf51xZLRrTrsF6eRbsaIHy7Du3YG6ewq4tpjeJvXoIeOzFnBjS6MSQvmaQ3xjWSXn5mSkFTPluAGBbNS6sUVBTCUgGaRlTV1Cnl7Q8YjpzYHa7YB/41PsKj7qHKdCOBj34D3+avw7ywhSfl+7MAPfeiWBdesoFatiYSyyCJrEC/QIOqKb067FcK2dHiVDHFMjxeyikgrGjIHeqoXfveHhMUk63PFxmM/LAGkNCeIZQngx3HCbM4hbW8VDKTyPFzXFqDVPgAS+0cUJwgJihKQS3Lcv/8IeWbi1ZdfgysyucoPiqwgHmyDxP05g/sEIzhm6O4sur0Wdjr0Xo0wOz0BenJm/rKMZdKmgWrvkwBSUUw0PLD1CxysKhC1nwCQZIzgT0ksEmlwtXrKhPJEyViyfVmAYSBMdNxZ3sTsD1/GvOYguHVTGEkJxxhhUo6S2jy4Y5Trh2FW67N0o+MCSOQUqTmgLAo5eCWg5vYSRCrnDlKjgWgrlEK5vJIjM8iMTMYA0rM8yPFnxxEYR2AcgXEExhEYR2AcgXEExhEYGQG1c5ekC4EUPQ9gWTvw3BCOGQB5KEBHWVf4RAXg8IbxAACJCWduCJVfEDepSu+/WpmAoSnGQ5RFwuig/r/f20HXpyyI0mvPWAJaJKbV/mE34NA3736yBL24/WIXelCWatem98mIHW7yrTyFxE8h40bcgEO5Oqci98bqSteuqJNyp5YVmyUp1izua7hdQyBSmSQtU22DbdVuIM+g91Dhc8Q0RcKqW8tBGGeI4lTawG2pjgTVqitPk5t6MlIkmctklHI42sVsKisCy+rvmDKHoLyfjZ2dDra3O7BdF6ZnoVH34CAVmTTNtJVvQ5xDizMkAX2jAKNiQjNZdcnnKpovUsFcXmdkXz3gA887gV56ZZRAEROmZY8sE1yHtX1UEuTY7f9aAKQUtm3uYiBpZLaJPIzyzFKHSlaJZI6uZOwcy1FsJJGjITjAPmIJiES2mQBLInGjAGH1LhRJosLDTLGo9kscKB+v8tL7xvmYANxxn8+o7x+1Xz/t947df572Qvt8TlLaiS65cL8bIvRDGJaJWr0Kw9UR5SFdRwTg5jsvQyDHI0nKUlZIFzC56Fm7x+tBV1F9YziZWJZ6P4v30gH95Jt+fscIP3RvHs6rNtJlILp/RAbSiAZ43z2N5HaKeG1p30/qJgsJEsUWyQBHdyWht7G2icZEHbpDyaisYKYNGI2F130/eXhYM8g8IjtHfHdyCJOS8xcPJtuZ4Oc8FUeUj9XwycefyO9fe/1bIi8mzCNKcRoslikr4MsrPj2DlIBdvEQJt6Gj7FeUeXJnkPlFQQiT0ydPwz7pAnYo7Lzup13k3RV0upuIkkCksggg8V0gGCDeTNDgOC5ct648apjElzFQh32C11dAoW64MOoTSOPsyAASz0N/MyapNT1DkkUwr55Ad/ZnyL9cgH/rPiaas2peh/LIo+RaV7Oh2SkMP0HS68Jz6nDtKswLi4hv34NGJtqVU/C1LejtKkyyPJaWhN2ikaVdPANhIHKtQLBZMunlWo3yZZkk8bUsgO5Mw/mX1xFvL8LunJJ4RPd8WIsunLM/wnZ7HguNFWw8fgmJ2xKQKfjZskggK9BvA7o7A+d1C7kRIams4+LEqoj/Lq9cRfqpC+ukg2yyi/hDHVmwLvcgIBSfa8GmJZs+NxqI/fX+M8jiLuzKJLxrM2h/9JU8M9trwnAacK9MoTv1Jc40H2NOB95fugztYQOap6P32W2kWYB2j5J9KVyriopbl+fsuB7COESUhmh3tqDpNnqdUPqxZdNTS4FJfO9kct2nwIpyZ2quLSWO93/DDgOQynfs8CHicADJmjyJzM7Ru/dAsY10C9utDm5+dRcvXn0JpxZOCoDCdRZBJIKZfM/LIpTnOT4rwFZD7swBaQdbOwTsEsxMT8LUEyRBBzaZYKJGUJRZCXJLqm2hQyADH/99CIhzCBAm9ymMbaOAqnhCzprKS4qS12luITEtrMPGoltD1nuAJOF4kck7+Q8LQNp/XD0IoOq/8gWItJvBtnuvM7xGFC/eQsNPS3IkHTUHeVMe4jxGzv3HmIF0nOXF+LvjCIwjMI7AOALjCIwjMI7AOALjCOyJAAthKckVp0rzXKP2fgeeE8Bzu0Dehc6K1wJi2I3BDLgqA1m1JyPMTzFBQVkOVWtnwPPq2Nrq4oP3P0TP72FqakoSQafPLOLShTOI4p5ouYsGfMKNmtpIFByGXaDDswNIe3ZzByavn6W3UDOesnQOHKsqDCvGLaUUWBG0vXtI2YcyOb9XAadIipZgWdmK3QDS4KfCICqTs7mGnbYvsoSUlGFygf4Gjm2i6llwLCWTQWk5boItMRIvJaQGsnWSd+gDa0rGj9J4rPAjI4lgGa+5vrkFPw5QqbqYaVQQBYGAV3GawqUcGq2swgzbW9uwKw7cmkuYCYbFpAwl4JgQPJ6L+vNOoHODq5RFaH5eVukW/gOFTv9hPWVUAuTY7X/OABITaKpCuUy8Dkso0qNAJWBt04HjVsQEnMQlbvDpuSDsozLFVeYHi0p7gYKLCv4i27UnGXYIgHRM4Kh8Zsd9PqO+/yyjyFE+e+z+c5SLFt+R+gOC4hznMkpp5VJpziSz5Zio1CtINSWBqozaVcKOVfOUG2OBAJOUg7Fx9yhZjvf7gUd9GOBpQaRfQACJj0ES5Pswg470WPdhIwlosrx8YJLSsk34lJIj6zQ3YGoW2q0OMncSjYkJxMGSAEil1KaMBfTQ6nuHlD6K+7dYgAQyjQrJLiX7pgogOH92ux2Zm/izTreLx48fo9vp4uKli5ifm5fviuQm2UsELKUAgH2W3ycYXkrX7n/9XQwkb34AEJV9uexXpgvr9AzCuw/UcoVAu92AdrUGr6khsVsw/CaCDx/D766h67dhmLqSoRIfJiWJSqDV82pwbE/+nsV8dyiJp8O5cAbhbZ5fh3v+FIxX30e8cQnxTzhGx8ijzhM3cRgDSfqPeMxoyK0G0mAVlV+ZROa00fsbBzsrd1BvTqm1Ib1y6LgTB4itGrRajnQrQdzeRKM2jYrXQKA3oIUr0N0FbF77DLbuor78ArKlJWjiTZVCsyy539LDC2YV9qlJJMvb0M2KgD0wPGRJCPvMLNKVGM5rDuLKCszeDDK7g8yIYG2dRFpr4Y1TX7BWBVsZ8Gj5JYSNe3B2ziJ/4EIzNMQP1tT8dHYO5pQlknCZGeCV0x9jwQT+1s8R3f8e4sq69NPkR0QlY3ivnIT/2RpMu4Y8UqwzAmC52UQadaDZTSm+Sf11mO4UrMUa/FsPRNaXLGvbq8JwJmC9XEFYWcKr00v46cppWN0TiL0VmN05hDd3AH8VqytLqFWb8hxYXCXFGfTqysjiBNbWVqFpJqrVingeZZmvfELJV5HlUwmCDtZSBN/yxP85AEhDVSH7MJDcK2eBmg7/g/sI/EB8kCiDe+PGLZFHfu2V1+RP9lObTCx6pSZJf631vOdXkfDT6U2aIYhzrG/7AmTOTDgwcqowKNlNtf/QkBMlVwtkxZws3//iz92MnELWjp+XMO1Z68oY2F8dFZx/cpBE9BWZZiLLLARhjoerG6jXHJyYrcMAvWEpMa7aJM86bsM5d1qNP4cuSHczlg5bP2imizwJDj/dPhKe6gt7GMBDvn3DJ5T1tcSn1CIYFAyqfWVZQFSKhSrArZRWFilMzUCwHQjj1Z30+AO1YxwDSEdaBoy/NI7AOALjCIwjMI7AOALjCIwjMI7AgRHgZp4VpiJFIp4UAWzbR8XdhqH3lOTaAQDSwMFgd1J5+GK6YQpgIRIzlFjLgEZjCtc/vYFeN8Sv/fLbuH3vFiLqvhs55mYnRU7CNAuJM5G82Q9AUjs2ZcQtIuyHP+U++rW3qk3oV0fvIUKe0GGaDlynBtusCUgmFXKgKXZhdl6Y0UuLJYeqdk4HbeAGDKRyv7pfG3NkcSRMoIRa7ZmOXi+CH9IPCZienRaNfCUXg8J4ufA+kMLfJ9Cr/sZMbY5Vopd/ZTJDJKcoAVSwynjSzAC2WzuCA0xPTEqikZI8250dTE9MA0GMxKfefwC34sFt2kjA9qkkiXhv7cs+ebpH8vwT6ErehZWeTF6yEj6KYpFR2i2HtH97RyVAjt3+rw1AskRiUiWlyBoaMJDkPevLPqmEUYn7EQRUTDZlqG0ZFhyvKj5YOQy4tgtiwAQX5F2QAl4yUhRzj15c6iUoE1GHlOvKhVVCYS+P4Ol6y5OfOu7zGfX9o7brab937P7ztBc64HN87iWjgMAhPXDoxW7Mn8DOz24O5IkqlshLpRqlLNW4o6SsBseeXNy+hfUqcTSUnBJvuqMfI3rb0U/8T+SbyguPTDRNDOnjboDWTgezr1xD0ouQ+I9lTBmUfxRyTYUhuqQND5l/CQwRWFEebnEBALEyX8etW7fw6NGjYrxSc22tWsfp06cxMzOjvI5AP5cSQFLegLlRQRbtPDOAtPeRSmK5z0DSoVVn9rCBNBg/dJBWtuD6J2BsNeDfuCseSD1/G2Hkw6QPYV4CASxE0WE5DXh2BTYBL7jIOYdzLi4l9DQD3qVFvPjGu/ig68H8+yvIeiHymPPw7vdhFIBEsAOGA73RQLCyBPdXanDiabR/fAtREql1m2MJ6cIPKVvXg5ZF0GhSn3N8t+E6VeS5KbKuCiBqIL+SI+sa8B6ZQLIKJKmSq7OsgnFVtNOswnt5DtGXPVhzDoxp/l7577Xn30Vl5xIW57/Ew8cvQM9s2Auf4JoN3IiAaQO4agnhDR+GQGvlBZxY+Jk8pkebizJXODuLSFZCmKd1JA9o0KjBnLFx8tyPMWcAf9c1UDUUmy3duAo8qiNrJ7DOOQiu9+C+VEPwyRqcxSlEj7ageRWYL+bI7plI17eQxz3EKdmUZORSqq0nLHun2oBhV+GcnYDRMNGZ/QQLzg7uBxqsnUWY/iTyto7k5iqSuIteEMJxbNhuFWgsIFxfgWWq4q5OexOVagUOJQWTAHmeoBtuw+91pThr72GfWUT8aHWP1Nz+a9zjM5AOB5D0yhzMl3QYQQWt926KBDILrDY3tnH/3kN8+/Vvo15ryB6E72mlUpH1Y+mf+LznVzKM2Cb2c8OpYbsbIUh0TNdZ4JBCy+gHy4W6ijNBRvXaF/uI/hKaayYC1Go92weddk0wQ2VgBYvWqZ9CGmwgITgpfqQDScwUNu4vt5FkGiqeDVOPsDDTlH7GwjA+e+6nSmYk5Ua77986fObZUyRwKIBUgD6Hydsde/4sGaH0x1MlJiq2XOfR3y0nF2v3MQxNWZqBJExgJjbW1tYweWoauqUjiMIxgPRPZA0yvs1xBMYRGEdgHIFxBMYRGEdgHIGfYwSYAJLK0AIq4oLdMLrw3C3YdgCj8DoqWUhqE1WW2yl6QR/E2Sety80Ak8xMItFsPQhiNBuTyDML169/gWsvvSJVh6xGT/MIUdBBt7fDjJTovCsJtr0A0lCl5X7yHQfFr+8dNLztORxAOlzCjskweiqYsK0KPMrOaI7ovCupr0Iyhxr4u3Zq/B4beXAafMD2Kurwpcllon2wETVYZUspExGnM9Hp9GQT7jg0JI4H4FjGHI6SrWOsmbSKw0g04J/I1BaSHbwHSuLx0rbryLNg/5DEP89lUZ5IQ6fnI/Lp45Cj0ajJNVrtHTQbDWj0T8p19LYDZGmCStODblO/nZ4VlCth248O4O23AaaBtngpfA2H8gVQyS5VDc8+mcAhaEfjhxH9b1QC5KgAQH9T/3MAkPqV+mXShElfeWTK94jxoASTgI1yw6xYN2GZDizLVYAqTY2ZvOhXjypZR53t7z/+oYpTeT3K97z8QPneDFIIR+85qnMc9/mM+v7X0AUPPcVR+89R2sU+J099KEnd9wcRyZ1iPsgMVF+7hOC9O4h6oTBEaHZtOgacqiMJaY4jTBpS8q4c2dTcMpwu2s/vqhy7+Ts1dj9N/cBB93vsBNhRAvkL9J2c3iiUKE0tIM6wtdmCW6mgMruAIGoBYAU739Lhd5jvsXq2A6brAUHRNKksL4sXKPPGv9+7dxcPHjzA4unTaDabyqMuSTE9PTNgLJn0TFLymWTQcK0j19Rtxc4ogfED5HdHjQ/DAJLy8CjZCbr4E9knJtG99KnI2LrrL2Dn3S+w3dlGmgbIkcB2TOm/lIdlwpTAgzCEU0PAOMey4VWm+gBSf72gGXBOn4B2pgctqiP46Y6AR3vfTZmzCqRfRuVibFZ/qFiItKhuwlpYgHXCRB7pCL/sIPUfQ6vNIu6uoNVLEPgbMG0XTq2JvL0ioKHjeKh4NcU41WxEaYowjmDpNhz7JPxWB1W7A9NW7AIWocgYImzewmdPt2GRgd5qwT4zB22xh6BxG+b2KVye/wppUbhwb/kaetOf46oNnDaBezGwnAKXbaCiAe90XDitizhx4jO5r9sx4G1ehRXOINtJgMkY6WMd8aMWnCvTSCe2hHVkBdM4OfcV7oQmqitvIO/pyJodmXu01RpQB9KlBNa0gzzJkUUpcMJH+qmJvLcGQ9Pg+yx+0mA4dYRRKj5ZTrUJ54UTsHILWSuBMW0jnd5GaK9B69WhJTb01AU6BuJba4hjH0EcwLSq8H55Bnf+7/uoV5uwtAi1Wg2GmSNLesjTGBkS+Ekb6eyE8mN8oOQlZU2QRnAvn0bw1b09L9TzBJCG9gND77n0xzyH99J5pNUeej9aRRwSKOHz13Hji69w+cIVLMwvyDvN9QPvlWsJkb7VhmRvn8OYKaUIwm5MRWI7zjVs9zSRfiZ41KhXZA+iJb2h8aqQXc4px8yKu7Jhucg3yzgnrJ1irNlV7KDY/sOHVT+BtLchMoZ8Jw1l7Kc8jjQbN+/vyHp+qkmGZwgDlAMvYBY9Q5ZoImVK6cx9JTZHxO2pACS7BhTj5V6A+jjzp+xmSgBJ55xQrKe5/2Dc9gGQhlcEjCULCbJQR9BOYWoZzAkbAaUyCVSPGUjP4a0Zn3IcgXEExhEYR2AcgXEExhEYR+CfdARkf95nwhBG4pagC8feQqUSQc8jiqsMNkSswBuSXZCNq+wUS2bP8GaykP8ikGIouSKCLabJpLKNP/vzvxJ2wvTsLKqeKxWWL169gHZnWxLLrLSUDUb/3HIh2dwXsIoCr4aT+H332ifq2QefGz7fCAk7JjoOPHImeqqwTRe2XRF/IPoc0bdJeSMploWqSNwDk9CVt6i32w9A2VuVPQCUdoNOrOqlVNj2dreowPZQq3qIwh7SOBbQjjFkNOTJCWOAG3PlZcOk2+AY3t0WoF3O+2GiVpOKWJHWoLSKyN+pniCmx5kmkn2dIJDqYYJJU5OTFPITppOZW/C7PfFLcSsOUjMRRoLagB99G7oX4KOMh7EA+O8uPVGNfdQXvayCp4k741X6QvHnTI4fdowCGI4KAPTlRY4NIHlI89IDaYiBJNJ97MeF51HRZyhlx5/z+Sr5QWWGvvc++RkCjgSRmBi1TBemacv7TxlEea3IWGJCcW9uawhEOIicUL4Fkmg4xnHc5zPq+8do2lN99aj956lOvudD7HMyAg/J2hBA4nsv/YDBkKRaDmvmBJK1ZbqmIQxiRL0AcRCLLJfjOvCqLgzXQpgFe0Cj4qKHJPWLgVO1RarBFci9+yjG1xEI49FHnqNE8Jv5jnjJUB6s9Of5GpshfjdZjsqp8widCK137+Lk2y8hsSP0Pm8jlWs+CSANxnzRuzywRfR56fbI6lCMXo41d27fEebRwsICzp+/KL/jHMRCFLIJpCCmAB4qFa8Yx5RdjBrP1NhWJqn7Mkn7tOKw97tf0yF3qJgJ6tCh29OwTtWBJsQjzqwmaP39KrJ4HdvtzaLPZ9AMzp1KhpagkeSfMxtalsK2PFSqBJBCipvtkhHUvVlSimHOV5GsRkj91X7rhxkDuwAk3YRBn6ZwQ8WBfSLqiA9R5coiwpc+ROPR99H56C6SNIR9+TSw4kuBSBxtw5xW7Jy8vS7zved6MNwm4rArrNIgjhGFASoEzxINSU95P7kVC7lJWV0+F7WeI6+A6xC2TxL5ug7ve4tYXPwInpbDTzNspcCipeP66jnoiSvsopoOdDJgefUSzGAawdRNXGls4s7qZSVxZ/Xks3ym6U4CwzGQdhNgIYSWWAg+6sA6WYM+TWa1jtzpIpj8CnNOgNb6ZRhhA92FD2C3T8t5Mkqu5R7MtI60kyBrdoFtD9GNFWh5CNPQEcUhzImTMCctRJ0I0dIj6O4U8GaMqj6L5BN6w7kw5xxkfN4TMeKF94DWRRiaC217Gp3rK7CuzMBwHKzjKzQ3zmLry8eYrlUlKZ62tkWOLk9C9MIegqSL2q/Oo1V7H9XH30LwSQt5FsE6MYlkpSMg1tMcJQMpCDOsbmXYaSvPyvlpB1PN0QUWu4qg9nmPZX1u1WCebCK68xBhQCYhpRpt3Ll9F5P1aVy8eEkVHyBHvV6XNerPY16VNYSsXekbSmhGR8piF93BynoLU5MNYWVrUUsYRbLiFaBYyUqWcw/jTEBcimTkNtSaejDqSQ8fmrYGjMxEPM4i6AS7BUSBzKdxpiHKLdxfoSeti4UpB1ULiPwubMuUNqR5Ar1gRj3Ns97vM08FINEHzGrAe3UK3fdGMJxGNqRcuak/1X6TBK/i50Xs+kyk/syu5ohB4Z1isnJv4ZgVbK7soFpzkFVMxLqGuw+WxgDSyGcx/sA4AuMIjCMwjsA4AuMIjCMwjsA4As8YAeIbXLonlE8QGTsDadqFZbVRr3E71aajjmy21ZYoRSar+EHiViVSyn/vBpBMw5LqOnogcTOWJLno+3tuE49X1uFV69hobWFtdQ1xEuD73/0OWjubMHidnNJ6xQ3tAYYUdKEYEOoo/hw2atqlyT4cmBKUGh0sGicfdHDz5tpNuE4dtuXIxo+m1soUmFJvJfuK0RoAXSq5VSY4VRJ+1yF64LsPqXaUOO9Oeea6hV6vJ/I+BI4MnZI99FZKhfVUSo3xfGQRxTTdTlX1P/0PaFo8OIYTfSqmTMyJzE3/UC1j4kckN4bk93knpuNiZX0TeWbIBlzPQ4kDpa3oiRS0A9mwuxMqqVQIoI9+EAd84gkA6cIZ6FUD/qd3jnzO4S9Stk4qgA0DQRjIs3U9Fx+8/wFOnTqFycnJQ68zKhFyVADg62MglQASJexUBa2qDldJVjE3l0rRgn2SK8CQoCL7ACt3y/4rYCn7bnFTknKR7qK8z2igTf8Dy/IkqUpgKY+HGUjDrKPirZZxhT2r/LN828t3hKDm0Y/jPp9R3z96y57um0ftP0939j3D0l4GUvH6MilsODPiqxb36JejxhH+xwphQzOhp7pU78dBUniw0btBg9ucgNZoIG4tH9ik4RGv/6wLkHFYRUz1tPIYASCV09QvKIJE0Eh3KjCmbOinEuRmgPRTF8n26rFM1/f0CFTOnUP6cA3xqyn8no/KVydg/LCFxbmHWHn0BrrvPBS22fBRyjupnx0OIHW7XTXfcMzJcty5cxvLy8tYXDyNixcvyLgcBpGARxyrDdOUecm0KK1GQDzvz1U8j8htStcoxrnCuv6gzjfy/S76Uc7KiL6PB1+FCqBbSIMu7MsngJffh/H+t7D+5ReAwYIMIE1DUIGMzFyC6lwzGOYE7JMzwOM1VBqLQMWBOesguh3sBgDLZL1ZV1Ec8j/SxLdH+SENA0j2ydMwz3LNZCB9kAujRouAREthnbWQVTowdibQ/fSWyHFVTp9BtNFBEm7APXUS+STQ+2QVVmMCEcFhwwScGWjpFlqdtlyPMbeNCqozJ7Fz4ysZC6r1GpwrpxBuB0g2l2R4kBGd7IE9ANL8qY9Q03JMaRnuxEDD1PHV8hXxPYrqD7FoJ1jdOAczmEC2asBYyBFO3IIRTMDunEJuRMg2dET3d2CfaUC3NYR3fFjfonBmBDysQ5/VkKykiJc6qFydglbN4E9/AS11YAZTim2S60jcTVyceIy76xegZw6ymxXgTIgMKaIfb0HTUlACjbFyXj+DYMNHdLeDPNpCak0Dr4SomFOIP1yFVWkIYJaEW3DemsepUx/iwdLrSIwMgbOGzl83YLwYKY9Iytu5W6jdnoOXU16NMLyPIAiQG3Xxclq78xXslxrQL7yDbPVlRB/E4oVWffMceh+viifO0xxci16/6eOLmwFSkYtWRUYsDKh5Gt56xcPs1PAace9Zi8T/ASCwAgzzx4lHAAAgAElEQVSh/McyDe12R9hHBEQf3HsE23Dx0osvCWKUpSnq9YZcW876nCc3XoPXlDYKgKHWK5QkvHlnCTNzs5iZmoSWdgS4EBWBct7hZ4viBZl3pM8U5WxCrRmUuKm/lVKDosnQXzOJTyoLzVicxf4RZwiCBO0gRhBncGuT2NxYxXTNxGyzCp0KESza4NxqqmK1Q499fO2GPz/KA0laXp+QYi/9ag/h35JVuucQFvmoQp79J1r5VgnK0Y+K+rdylOfrbwDlp/KUpP/QF47vBRUYNATdLiqNOkITuLO8DMetjwGkpxkAxp8ZR2AcgXEExhEYR2AcgXEExhEYR+BZIjDsTaCW56yki2CgC11vo9GIYTLLkOkq0UFdcNHmp5RXOvCxOABAKlkMKomkwdAtxHGOieYsNja3QfG8+RMnmT6R/zPEyBEj6LWlCpbSHipBvQc4KdLGqv0DcGYXwKLlApTQv4aHYs4oYIdtz1JuwIBqpS6JpV6vK4wSJtL5b/69ZFLIlkak31Tiib+nlnutMi0bGXWUEltDT6DIQCmQrWznAMBS7d+bRFOyTDzSJJOkGDfY8neDuuAKsGPyZWOrC8+zUPEskbYgOCNeM+KzVNb3Feb1Q80SQGoPGFWUTw4Arb1JgV1MMJU4YPV3mtH0WFVRp2kO3XSxsUkz4gyTNQ0m99YwpZrX1my0NjfheCZsz0IuoIMmnkJS0WwY+KM/+iOJ8+/+7u9KUrA0Uf/93/99/PCXf4i3f/1t8cxiopCbb94vP8/nlhtVaJkvwOMHH3wg3//uL30XrGRXyUOV0CgldPgzYcYRKClyIX7gY+XxCi5fvtw3aOdn5AlrmvSnP/7jP8YPfvADXLp08dDXbVQOZFSCctT3+zJvezfwRaKDG23lIZIiigjm6dhqbeCTTz/C+QtnUGtWCgbSMIBEMLms0N+78S//XUpQ7QOADkE6isEnkKoCoaRPqupv/j9Ro5xliUSUfjp8PuzLigElfbl4OP3W9Pvm8QCkZxkrj/LZUc/3KOcc/s7I/nHcCxz2fRlCDOj2BNzXPWiRi96HrFAeJLU4PvTnGD5TykCR0RjlIDifz8/BPmch/3gdlm2KSbn6T42JfO/Ye1Q34EAyACjlnwQC5NVVPUM59hW9RJmpqDsYIE/FSF3+6Djw4+jgHvf5j3q++56fHjlvnUTYvIvcCPFSrYOKDnywMQ+7cxLBB5Q8UwnmUeeXIg1dRxiEIjmqE/TNEvkZY+ucOIvg0Sa0X/scLllC/rdwefE6KmaOD9fOIPobXcZjzmF8lymbqmSLVIKYjDTOy6UkJtmdBIoI1nPMVhKnkH6wtLSMhw8fCHB/5swZxEkkYzHHGHrTyfmkfWTlGjIfcNyTBKWMJazuJyuSXjKxFEaUHoWHdnPThe425SNZj+wbJcWm5JwUK0o3MzxeXYLlEoQn2BUjjmIpyKm9fgH5dAvJezYyG4jDRDzhsmAVDlm4mo0sTmA2FlBxaqidnkB0fwPa3BR0Jksv+DA2JuB/flfaQEmw6H4Xet1CvLwk46p9+iTC+w+KOcrog3b0nywP5/JZZKfW8eLcHdy8+x3kHR3GVIzsrgVjykB4v4ssooGZBd3VkexsIUs4Z+TSnyidFr27AvvcGfi378v6Iki4LukhN124jg1Xz2DAhH5iHp1bOwjWljC9MA/75XmEm11E9+8K2yLheiBPYPQrUAD75CmYZ3R0Zz/Ggp1gMwWy7pyARUZcR44Ueuohj3NkfgrN1mC49FzLkbsh0LaRTe5Ay0wBVHTPQRZnyKIuvGtzApBhw4M2HSJ4n0BPBzCrsiaoXp2HUdcRV1ZgdRYQuRsIJm7h+26EH+3U4LTOyXel4OFUG9mNCuLVJdReOY9kM4JxJkf4aYKkTc8vLs9cWKdmEW72EKwvwau4qHiOMNXsNxbRmf0pzA9fgd6s4/b2l3BuOXBf8qT4x9lwYJ/PkN/X4UzbSDohYGmIHvRQuTaJuONj9eNPkSBF7aU55H6G3q0HAkYap04gWw0Qdlfk3eqXIu1d6xWd4p2Pfdxbig7s/nxnfvhmBSdnh4uI9vn4vmtFxfobFJToCIJIQBKCSDutDpYeLON73/2hrM3IaCYDie8UC85Y3FQWsIweaYc+MQI0KT8pq3EypcXEjXsazh+ZrF+7gYb1rR1c+mdvovfFMvRoG5qewTIMRBFBPa49uZ4pzkZGX0GdKriS5S9krSprce6bCJgaHDN0RBwLdYJzAmUBmoUwsfBoeV3k27zaJPygDVtLUHN11F0LljAxKfcHGY8jka8+5HiaWFAS89Iiwj2yhyxCoAy2c34O4QMf9WsT6H16R623i/GU92ZZZJGrQAgjOSkkCAmM7fHOHLRUFQSxAIl+m3EcwjDJ5osE/KcMuPRfAchYBEDIjMV53CdasHMbZL92WzvC1Ko2bCR6jttLj2FVa2gQ9BpL2D3TazP+8DgC4wiMIzCOwDgC4wiMIzCOwDgCIyOgtk2l3IICOFghp4ObmzYadcp0+JKnFk8dWhYL64AgDGVIinTdAQASz80EkcilpamwjzIxhW3iL/7ib5Aghx9GSMIYtVpVpOy4obh44SxmZiYQRb0hLxTZohTtLSQN+plBVQG4VxqH17RttUkjiMUNDveLTFKxCtLUlY4/NysEDpi0olQZNz7cWIqkRM54CCIjSTP+mwa2tunB1CnrxHjs0Tfvb6iLjZUSNu9vKst2qk1nmcQcJDMHEnZMVOXQDbOQxuNGW53m8eMVeNUGbMeA5xiSQEgzAmMFgMQfFKdXEhzq6Edu36LAPW05FERS1yPYYFqWbBy56aeHw/J6B17FxkSVxZ0ELyCSPGmYSBIx9H00J5qSAApp1i1JP12Sfn/yJ38iwM9v//ZvY2pqSp7ZT975Cf7yL/9SwCACSEqWjwlDglapPDd+V21gU2mP3CufIZ9lwp6WS9KQCUYGQ3p6lgl45ThKnou+Rrdv38af/8Wf49//+/9JYjks5SYAo+PgD//zf8bbv/E2zpw+feg7NipBOyrBPOr7xweQakhzgqYEkIYl7J4GQCplm/ZLwhdMNQKLzPT3/QyKFL+QlXSYhivSTWQkCbiXqSpgkYAsQGo+axlnCoBPVUkrhotKwPzDPUY93+O2fGT/OO4FRn2fY2B9EtprO7C7809I3Kj3r0gkymTALD4HVU4lOoyZBWDWxNY7X4iPCNl9tueI5ClBJEV8oxyi8r4RthMN6zUliSWSQqonDORt+kFhvxGUqX8MRkGVwHqS6znqhp/t98d9/qOe70Hn1/5VD9+qd0Tyyy3G+buJ8obB37+OeH1FmEijzl+On8JYpR+IpskYzySqO3Ea1gkX+aMMxg9+gm/P1dFKM0xoEaI0xk83riH4ewNatMHqC3z88cdYmJ8X1qaaJ1hNr8Z8AkRSkCKyoJS5imTs5vjM39+5Q9m6JZGtu3zlMgLfR7vdhuvasGwLtVpdsWnFe1D5ArKfkJmrQCY1jvcZL0UfUh6Lhx+GNycf0AiqbCmAoDyY7KShfa7FWN14DNNRHnm6pu6Fhz13StoUrT6GeXoBes1EupIg31mFLmOdK4C5NTkNu1KF61aQb0XQZyswJx2k9S2Y7SlEd33kSQb9zR7s3qzI4HV/cge6MwX7DQ/BO4+euJFhgEz35uBeqaF28R3sfPGWgERGLUFIMIXp2USBivaZM/K78NYKkqgr71r1V+ehh1X0Pm5JEUscttDrdhUL1TBhOo7yi6GfE9eFzhzsk3Vs/eQGGs06tJlZpHELud+SdVRK0IwSXHsKg7xXziGv9wQw6s18BnfrAhJvE/qdWWiLPqL3+Bxjke9jYtucsBD8rAPN1GFfdvteNb2PHiFPA5FPq7w2j6j+AKemHmL58QswehPwr6+Kr0tGv5RCptVwmrC/r4qBrs59ibUkw4IBkdJ7fP+7SO020i9tGE0T2myE5KYO77yHtMXCKh3Blw+Kd0qNRxx4Isr6RfRIUnLG7Mv2xCLi11agfX4C0cYOtnZ8TDV1WM6ESNTpWQDdasg62/l2Ai3yZK2ShBoMS0f3xha2HlwXhj7lZ9n/y+fMtY/tNZBG3aKop3j59wGQ7j6K8ZNPeod2fg6dtqXh3/wqWfb7s0jUy7FnDdAHFIYAJE1D4EdICDBkRgEgPcZb3/megLo8KDlJYEbeIZGAHsVsGfX2HvJ7trksMBD2i2IHGaYNPzKwk1bgfQeoLDWRrT9WpQlJT9aQLHHgeyC+oHzSlJw8t4jwzn3Vn4qimTCKpTBCZDYJEhUDroxt/Iz4/LA70yOwiht3VpHBgsVx0aui4mrwLKBqk23DOZAeUoyNKmgbPXo9RXw0Q5hr3ff3yNNRko97wSpByk3VjwmWi3w1GZSJyFrTW7UECalqIPMxxzPuCZ4YXwd9iJK4WdxVcz3lOOVcqRQbEJvnuKPIq0oumWA8+0meavB3fPQ6LJ6roFJvIDFy3FleQmLYmFmYw/Ly1hhAeopHP/7IOALjCIwjMI7AOALjCIwjMI7AOALPFIGCR9DPsSlROLWR0rUuqtUeLNOXzUueRwqQYCWdSLDQ96KAQg4AkBRbhywIVa3LxHCe6ahVJ6Xirtvz8aO//zHq9SbeeON1bKytqepZLcHJE7NSgdc3Sy+YRgPIS2Ch4n73B5CUBJtKfJVMJlYlk/VAAMhzJmGZ9C9SSSep2GWSUi8qEimtUQoqFAASqw95T5Zhy4ZHGYKXW7ndG+nSi+EJtk/R6r28KvXjIQaS4HWs1oV4yHADzkT/vbv3MTE5AcuhNxF9pZRheJqxOlJ5FEmspTlD0hpDCZs+VCSN2N2SvfmAQZxV+/oHN7FM7jLO3DDGKXTTwVaHFYUaXCuFw/izB1EyhwkJWOiud0SyozJdgcjAF8wCbjr/8A//EN956y08ePAI/+a3/hUs28b/9h/+A65duyaV5m+//Tbee+89vPvuuyJdRAm/3/u938Pnn3+O//5nfybP7q3vfhfra2twPQ+/8Ru/gb/8i7+QBCaTipcuXcK//q3fwn/90z/F/fv3JdHSarXwgx/+ED/4/vfxB3/wB9jY3JQq99/5nd/B//4f/6NUxm5sbOA3f/M38cYbbwgD6dd+/Vd/8QGkvjLlMPi53xBT9Ik9HUdJKJYyeKW3AQeR4hy5CZ0V65S3M5k4sYWlyMSKjER9BolK1OwyURYQ8ZCk1jONhM/nw8cFEEa1ahQAMOr7x/29bnhSCWy/WRcwJ/qop/w3ivmAwIOYoTPxVACBvCYfK7uKDgvQPMSdlngkxZFKKpu2BdM2UGlUEacRMibkTVW5zTFX+oUAU5QSUiP0bsxeAUqqUGBw9P9O/wQhvv0CMpAAOD+YhT/zGS4VxAECR87mVehRDeEnUV8ObVT/4TxHEIZx5jxTJqrJQJr8wYt45/H/iT/9wxt47dU1WJGPB8ZV/M//y7+Ak6fYuPMdBD9dh5bSw8jEf/pP/wf+2b/457h8+YqALmSf8NxMqpNxVCaRWTxAUJ8Hf/ezL36GtbU1zM/P4/z585KYJJDv+z2pxGcbmUjkXEAp2VjYlpHMFewXUjxQyCoS8GCxCM/BeYPz5rBn0H7vQykJ1/edG/qQ+OJlCdI8wsbWirAUolSxJ/i/UZ+DRe+bbozcyIGK0CmRPk4A34eZRFJYYVpVGPYkTIKnmYGktw2t0YT5glpfsI+bYQNZL0U+4QNrZFwB/pf3xcvIuTQN/4u70AwXyMic3i0bWDaZbCXnHNlKa3DOzwPtFPHaklp1FKxk3ZmG4TlItleQsxgFCWrXziNrZ4i7CeKdx4hTDT2/J4U0jhQfmMLAyHKyfkLoiFGZPI/Wzdvy7J1JB7nJ95YStryaqViGew5r7iR0T4d+IhN/I+/xy8jcDvLHDvS5FMGHO9CNihQz2W9a0NtVZGGG6O4m7LdcJB/ryMLeQMLNqsH6HnB+7jamDCDIgM9WLsDyZ5GsJggfrCJLfEnsE7ho/NIVuGfewctmilthiroh4ru4sXRNWqolNqKPEzivOcJ0Su+FyHyyQDRk3YEPlV47gbSzIgAbgTa+L/SqJDjIpXD8ho3K4xMIVlbgs3iqQuZWKol09gc+J3pT2a/OE51A1ouRNxixDDvvPUK7RbaZAsCVVDKZ3568n6auwNJREnD/9W/b2Kah1CFH+YRef8HFC+cVk3/fYySApCSyAz8uGCoatltdLN1fwZtvfFu9q2R325S4tWQ9yYNrued2FCxr4UKzyIjApzcL91yd2CLamz0kswbsRynMrAPLqiHzN4RVFaeEfxSoQZAyDVtwLp1GcFsB8wqUpCydAlpMykrrFoL/n703AbLsPKsEz93vfUvuW1VlrarSUtol78iyvMAAM0GM3d0OCJqhWW1wGzd0Q0ybZYCeiKGbxTab3TABNA0YeohxOwY8YMs23mTJ2ktSaSmVasus3DPfy3zL3e/E+f5733uZlVVZqpSQ8byrKDsz3313+e5//+U73zlnY1X6UdfxEJFdqxsIOOYZFoLExNm5mvxtwDVQcsjajFH2HJRsC2kSyhqF56X6szDzOxrfu4uSObQH8TYysuo+lNoB21bEwgHXVax9MqkKb9tc1YGdG4EgPj7xRJRt+2fIviqLmuo+pB0bwk7WyUbLfez4+NlfGJkFPdMRNAO0Wm0Zj9ySDcexEBHELpXw3JkZuAOD0CwXjUbQB5B21yT63+5HoB+BfgT6EehHoB+BfgT6EehH4NIIFJwdLky5FUkE/l3X2vBcmra2YeqBmL2qLC6Tb7kcQwE9XAZAUvJjSmZBVTCzulBDtTyM2ZkFPP7ECRw/fjN8P5CF9h233Y6hwaoYTftBQ4AkVa5eEHi6onsir9PVkNiWgSSVayL7oFgNIo8R8ng6PLuCkj0CXbclaUlmESsBZTHDI1N+iffLnE++kGXiUnl7GKLrzorPLnhUxDf/Ui55dqV2p/wg5O56diOApP5OVo8srHIAKcs0zM5cxODAkIAjuqFkyXTNkqRRwuQRrYAlYaESCz06G5d6KG1hSnWZUVv4SnKYS5lSBhNoSYIw8kXH3TYtYZRluoPVtRWUKFVn6qh4FblFkb9gU9qALKDL4xX4adCRK+G9/NEf/RG+7/u+D7//+7+Pf/3BD+Kl06fx/PPPY3BwUMAeAkL1eh0jo6NYr9fx8Y9/HN/7vd8rrKW//Mu/xM/8zM9gYHAQX/qHf5Dz3Xzzzfirv/or/NSHPiQx/Q+/+qv48Ic/jM9+9rPynfe85z04ffq0MJx+7Md/HC+eOoUvfvGL8nMYBNhoNDA6OoqvfOUrci0/+IM/KNf41nvvwYH9B7Y8u81Pe6cE7U4Aw07f3xUD6fBBVIbKioFk2bCdQn6pR8JuRwBpmwR8bzLpEk+yLodQvZNsPypJoGsmbJtJYBeW7ii5yRwE7TDB8n5E9SUKTPhm3nZ6vru99h3bx25PsMP3peI4Y/X1fuVHciJA0l7ofIv9lwDYurhgKeag6oZloy+SSfBQM6Upx0GGwPeFpRjGqnrbq3jSNgkiMVlPvwrVp1MGjyykXN4uZ8OqYgEmBSl9dplEeod1++oGSNhXTJSRDXEN207P93Lty6hMwhyzAUuHUTYQLYZI1iKk/vImD6Ttjk+gREAIkWrj8yrBsMpI2kyQK9YnY3wGbfzl134dH/qxX0T56Dq8jWOoPZlgaHIQumMgeLEpMm0cI5lo/f1PfBzveNc7BEBiwQbH0oJ1ZAgDIRPZtyDwO1KzBJjWaqvw3BIGBqryzot0UxiJhB2r8T1PgUZMQrOopfD9K+TwCvYzx8MgoO8QE5wcV9X4uB0wdNWPSkuFFRJnAdbWlkXmjawQI2dGuscOSls1XQ3R1AXoYQnJubLInqHdgEfw1XTFJwz2CEBANW4CSQiNjKHjZbkU+vHotSFkYYpkI0G8sCJtSqRYe9qXyE4JIKLmXLxX8NhZrMAlvmtDVSQN9V4krXl5f8yhvUjWyQ6ygbgFZ2oPwosX5PcsaUEzDPHx4cxovb4o0lksZCHriH2xIQ2RbENH0GGdXj6wEa4FMsaWx8rQHPYFKeKU7YHXRDLipeOHOTwF4xZfWEjJIqDtbSPT6V80iHBmTd0XZarefgLthVuR2A0kD1XgHPbQflaxgIpNdycQv+s5uPVDiJ11HB1aBDGTRga0Vg9BOzkEf2VNZO50LUPpwGEcfOsTsNMEYRyjxPgBeCIEvPm7kZptZDOePAdj2IJ/8hwMdwzmhINsI0ZSV32fc+QAqN3bev68sEbIumm3AnD+JsUS0/uQriVIogDlm4Zhzq5Di9dh7t8DLPkoHRpD2ojgrzcRttcEcI1GLehDJvynZhGHDekTZe4VBsLytGyXkAbSqC2ABP0wFeB7aYyDMMOnPr++Y/lF8U1K2N37utLlX4t8zGe8yQ5LA/WcCgk76ZE1HQHVBig5mALr9RZmzy3gtlvu6LzbIg3tOgLoEUR6OQDStfSzsj7gXCKX+iUj1r2uimQ1RnumjbW1RVRKHJ+AWq2JgbItkxWNYHpMWU8bujWo+lWT/ZOMatDoEWoYWFhaEUUDMmvd8giyoAaNxVbch8UQstowAN3BqTNz0J0BYZRNDNiwjRSN9TU4rgdH/ELJ3KIagvKUKoCXK/ZVVyNht0NnJ/2lNYK0vSRtaX2D/rgV6TvZ9xEgE8Z4zlAlcMR+mEUARVHAtqcQ6pZiahI0Yx9TFNpllC4lIyzVYDpDMAYHUTt1HpHfQKlchlNxZN7KtU7GtZnp4vzcCrzBYVxcXIVhen0A6aoHsddgx66p6jf3BP41CE3/lP0I9CPQj0A/Av0I9CPQj8A3dQRyu9oOCNLrjaNr1LduwLV9OGYAwFdYSa5JRDPhAoDqmqj2MhG6MlhcqHFjFaYsoHUPZ87Qz2A/RkfG5ZhPPvGkSJvddvstaLU3FONpWwBJVh5qgXqJ/1EP8CGLWlWhyTyFSkgrDyYuGD13CC7NrjOKZSkqFSvgCuk6AYgoqSByN8ojRwCk3JNFkmuXqfSVeGhMqFyZIdEFkHqbSSGBooArLrqZYDMNGysrq5JkL5VKosNumfn8m9dOTxEBjJhGIIuKoJhKsPKOVS1+/k+yrmpftW1mmHQxgCLOm5sxPy/sgC1bx+LSDFItknMZhi2eR41mC0PD1FGPYesGPNtDnFCgw4Md2qjVNmAP2jBLKhEiyQPHwSc+/nHxP/qbv/kbjE9M4LFHH8V3f/d349SpU7Lovu9tb8ODDz4oLKT9+/cLuES5O8b67/7+7/H+971P9vv8/ffL/++fnsYnP/lJTO3ZI9WfrF7/nu/5HjzzzDNyU2Q0nTt3Dp/5zGfwvve9T8CkL33pS/jhH/5hqVLnd3ldBKUWFxbw/p/4Cfyff/iHeMc73459e/f9/wxAKtpBzugrGsp2HgtaL8CrgNfuptqbqAkWVcZi4q2rinXLE1k7STSyNYs0lRI8UlWxqsmS1fbNvH2rA0gKwGQiaQB6uYKkviT9UO+mmkjev6gHKP/4oykFBYlicsr4YIisl/goxBliP0IcKh8kt0R5OwvQU8RZpCTuCmB/U6CLMai3X5PWJpdVdH3SZHc0/95d6+JlUWJMWFnXsF0rgLQp/gQVcs+jTX8n8ECgg/3z9DiCs8pDh1408QqZZGvyqEp3XYe4soz4UVc8gAjMMcn5x//lv+G2t70Fb7rnLTCHbPizDWS1NQErPvkXf4bllWU0Gg3ceONNePe7343f/tjHMDG1B4uLi5i9cAH/4r3vxete9zo8/dRT+O+f+rRIna2t1vAvf+D7cfDAIXz8P39cHtb6eg0f/vAv4Hd/73fQapB1pGH/9AH883/xHnzlK1/CU0+dkPbF89371vvwrv/hf8TTz53D3336z1CpVKR9feADH4DvKxCP4zY9nSiXRYBxKwNpJ0ZSJ4ZaKmxfenf4URMbGzVkmmI7CYvSLEGrDkLPNFjDFnBkFeNjpzD35dsRr61BS2J4RlkAJG/6MIKFGpIoBBICAjrICrDHbKTNBPqgiWgmv37OS5orKvnqTSAL6wqg1Ay4xyijtaoAwIRAHOchTMwmsPZMwzygIbVaSJ62kbYDRP4yNMND6c59SFsp4tkASX0R1tgE4uUFuDftR3SmiSSsA6YjQEazuSFyXOVSCbZI6yqvSOm7rTK0mAwBE4ZWRlyrY71WR3mkDMPTkRmpSF4RNNYNF6ldhXtTBeG5tngKcSP4ae1zEZ2n/yVg3QlM7X0aCyffIN2I//w87H1jiK+fgd2aRKbHiB41YU3aCM6pY9ATips5aSJ2V6DNDYkEoVbKkFpN7Js6KfKOL8zdAjRLaJyoA+EqnKE90N52DglC3OY2BSCjhB3z9+fmjsMIBpEZIZK5TKQI/eeXYI4NwByxZTrlPz8jDBHNm4R3SxWr35iBrannRulmso/o08V5cCsrYWCkBOvmCOm6g2gtBKYbsBujSKqr8Jsh4lMx4tqMvKdJpQq9ZCGe20Do14Sdx3lpELQ7yXsC6pzsWizYSfwcQO/tj1XfuN5M8JkvN64aQBodNPDtb6lcvgfL5wHu0YMS5/ZTyq9LSG3FzFO81EIBF/he12stzJy9iFuO346hoaEchNA6c1sWjbwcCTvdm+wwK6+2q+W6hCw6Xo/Mn+0K7OFBpBsBsngDC0ursnbg3HSwWpb+hwwcBs6yWRKRo2SUQhRWrPLZFH6SYaLejLBabyAIElTKAxgqWyg5OizOlTO6WPE/E5nh4cy5RWiWA9c2MT7kwdKptU0gWBVh8DpN8WBNkJI9lSsi7HivSgd2E7C643fyHcSrKYzgDk8jacwLs5PAPPt11/WkyE4dW5O/M1jcR3yerjj5Uaxh8VLKG4owEvPx3BL5PB1GpCG+bhQhNoATLDSLYNimFKslWh4/vlew0A41zMzXoJHBZ1h9AOlqH/JrsV9RzbDdxOS1uMfRa6cAACAASURBVJ7+OfsR6EegH4F+BPoR6EegH4F+BK4uAlsBJCUKp7KzmkaZmQY8l7IF9EEKOv4xqrQwl5ATNKFDVdjEVFEScoaSPKApqsi/sXLVw+DACGImjTPla0Hz5SBqi6dOFPuIwjbCqLEp8SdrFTmxWhRrWbdqTd1xb2JbGWcrFpRiOJisTAOT0g4cdwQOF2idBCcBLxbQ5scW8+5Erp9JbS42c5/cfGXMKykKqHgfl0o10M9pcwVonkgtNOIv85g6wkt5dX3xTFZXa+ILVBjZWhYz8Cop0GunJKeVUCifmrQj99ULFBXXViThu2DXJkUSAgG9SWCJu2KCsR4yA6ubA6w3VuXZUPefcntNVh5XK2KIrPMBpIAzehhOVsGQPYyFsydRHSmLQTQrwwnSUPaHHkg/8qM/ipXlZfmZ0kX8/f7PfU7u87777sNvfeQj+Jff//3iifGbv/mbAgixDVHCjgASt/vvv1/01K8/dgyf+tSn8MEPflASzpKYMAx85m//VtrGd+XgFBlIP/ojP9IBkMhAeuCBB7AwP493v+c9+MZDDwno9AM/8AP4kz/5E9zz1m/D4UOHvwUApAS2ZeYMJCYoCHzm4O8lDKSiwRbv2RYAcguQ1PFQLrT/pZ0W/YXUj6rkl/Q3PDZZf/xN0VRsw5V3jz5JlLgj44UNj+CpeFldRh7l6nq/V3+vb2kAKe+DBUrOn9lWjqJUkLOvYHKuAyIpdpAAgBEZFKxAVj27Ap9Yk63GgzRMBVCKghg+PepSspIs2K4lSSrbcZXnggDa6rvqdwL9Sjapy67tLW7IxwpB13cvk0TQgdJf5h4H4fmlLoPnNWIgXU3LZg5HswYk4WvdBPgPLgnriAyQpNlAFjbEUN57wxgm9j2G5dNvQeuZRWRJCMd18YmP/yG+6395Lw44VTz0ja/hwQe/Ln3wB37yAwK8lysVzM1fxO/89m/jP/yH/x2f+MTHccstt+Ftb3ubyIt+5Lc+il/5lV/Br/zqr+LffOhDGB4ZEfbnf//0p/FzP/dz+NjHPirgUyFZOjMzg3/2z94j8wjKnN5zz1twcW4Wq6srwkB94XkyR7+A93/wZ/F/fOSj+Dc/8v2SZGdf/eY3vxnHjh3NASPljcfxJvCVVF4vaHQ5RlIhZdeJLds/WW4JWaprCCJf/BvZNznlcTjuMOJ2Dbo3BGOMEq4RkgNLSJ6pIF5dkiKPijsoYHnl+FH4L60jaq+ow2cZ3LsPwXQzhM+ESJqs/md+ugLvjjH4J+pIw3WYQxMC+JBZ5N2yF5qlof3kYu5XyWbY7jCsCAyaByilFcF/pAFzaADxyoK8l6U7DiJrpIjObiANKNNFkxUL9j02zOY44tUYiZNh/WQNabgs7CPuYhuWYpwIKks9wRKyuEk+B3Q4MIIEtbU6bDKRKw5Sy0IcN0WW13BGoQ050A9FwjZqPnxanoPcft4OjQHlcZceXoW5NIFsuCE+SNaeCjRHR+anMPYA/iNLcG/cg/bJ89DdMTjXsTAI0EpAvByL75oxaiN4tgFzwpbj3T55Fk1oOLUwDaM+heDpGkzXhXdrGZG7iMNjZzCkZzgfAYM6cCoCjOXjSOx16GcnhRkVP6XB2leCXtKQtYC0nSCeDxG3FwSI5TOOluYQiH+MJSAS+0POj9ZbEcZu2ANvv4WgBSRWG5HegBkNIsAykkBH8NQiknANmWZCnxqFFTpAM0Pq12DaJuKU3lWhMFLYPxaen05lBK31hY7U5yaJZUqNkoF0v/K8utJW9Of7Jky89W7Fhtu62Qf2I7xwXv5M0NMYMhGcmVHtVWxDc69UghEBASQFOBBAOv/SLG45fpvMabmx/2BxlMxvxR9spyvsfn5NDCTKwXFdIr6o1EorxgIyFE0ZiYLYQvXIJPyFFlZnz8izmHrjTfBP12CmZHGxYEuXPp8XTRyJI1GsGYhhYXGlDjK+CPZpWYyKZ2FkoATb1oS5r1k2gsjA3MIqLMtFu93AQMnAnokRmJTWFo9QwCILkNKGaQwpn8h9JHsZd9tFy9o7DWvCRuuJl3YO5lbGUv4AMlCeui3sMJH5BtBoNlGpDME0WJRHDzv6GFESNF+LaBlSMomkIWxf6JNlwsWSebiwyRlGMlbJ1IuBVr0N70174ZbLSJ9cRSxrjRSWQRnBCLptIIwh8ZtfWge0Mnyu2eiH+hO//Mlv7vKinR/Ht+wefQbSt+yj7d9YPwL9CPQj0I9APwL9CHyLR6ALJxSK9CqzJ/iDVNM2UPFieG4LGtrIClNUSQzuDCBxQUgAoTDfVnlkE45dxuzsIh546BEYpoOhwQFJL7piiF2GrqXYNz0Jx2FCYYtOu8bFUy+AtDUBmBts5OwjXiWrHgkcee4ALIJI5rBUDFppJCloSUAKcKQS48Xv1EWnZA6rRsk2EiBKlR3mvk694EtXm6lgW2wLIEmSXUVeSeSpiszerZCw498oeyJRs0xhILGSUXmK0BuhLV/vMDPyxDtvQGFIlBtUx5dcaX6aIqLK6enSZVbnanqBLkkSF1tuXG8ZaAc+HMr4SCKtLj5MlmUgSijQoTTgCVCQ+eXsP4qopmFkZALpQgMx2jCNNlzH6fhW/MEf/AF+/Md/XCTu/uIv/gI3Hz8uvkOf+9znBGz4zu/8Tnz605/GSy+9JFWP6+vreO973yvMoq9//ev4oR/6IfmZ+1Pm7+333Ye//uu/xvz8vCQNx8bGpCKeLCPu9453vhOnXnhBfn/f+98vsngEpfZNT+M97343eD1McNCLiff/g//qX+GPKWH31nvEk2O7+HWitMMKdqcEyU4MhFdGwu4qAKTODfW0U2EY9bybPe26076L6tcCOGLiQ5L9uUcD9e6lkTNhk5tm56bSBJ0pZ0e5SFN3BUAydVtkMJUzhXoPv5m3nZ7vbq99x/ax2xNcxfd7n4D83NOXiZ8Bk5xiIK4Oxspk8QTRNJGpk60A7SmFQz83+TyThGMOLwrQk4QxQlaxR7EcrjoyBWv/kLBnpHeSLrjoENWldIAl+XsvD44+SRzHdg8gGd4ErLtT7N9zEjMX7hCfFCbid0rubQ3vVrbSTs93V+2L76ZuwagOwZp2u6yBPInPzzKjgspNgwirKzBWhhCeb8PdU4I2bOCTf/6XuPXu47h9+m5c+Maj2FhfEznR//Qffx3/z6f/FqdOPY9jN16Pz3/hfnzsYx/D7//e7+E73vkdOHb9DQKy/NRPfQi/+7u/g5/56Z/Bb33kt8TbggzRn/25n8Ov/dqv4Y//+I9x77334tixYyIpyrb1zne9S9qGjAWSnI4F+P62t3wbXjj1gsiQfuADP4V/++/+Vxw5PK0KKLIM73rXO3Hw4EFhCzm59Bf7FwJopIXo7qDImBE0uxwjic9YyfgVXY+Sx2USeK2+LIwCw2KRjAZv5BC8uy040Sj8Z5vQzAx+bRHWDePwX9xA4i8Lu7LqlQUo1ctTCDdWBPAxTMrjGijfeQSJEcF/kmBRDizBgvOWEYQPNoTZKyZQuglrbBD+6x9H+cU3iFRheHEW7lsm4H99Gbo7irRNdkMVmlOCUbUQzc1Ar0wibSnJNbM8hbS9DsS+mgHJu6Kj/PrrkGQx6pMPYhox5s7eDZzOYATLAohZBH9zyFeBSKYAjBoLa1INjuGhtbGBOIpQqpaQlgYRhyvQ6ZlEABMurCnFbJF3uAdAciiLOWShfeIcnDeNiudQ7NaQPTkgknHBKQVSeG+cQvRcKsCQ/8I5uU9K3GVkMXIs8evQrQHYh0vwn7sgz9y5bhDB/hdx+3ANzywchBa4CB9T44+z10N6ZB6HRy/ikBajlgJzVM4EcNp3ccj1sfDsG5ANbyA7acI+WhaJwex0Ra6X/V1wto2kPY/UGoaR1CQ5zuIHgp/ijUMJt40mxu8+qjx/HA3wWtDWXcQtH4tzF9GaX4ZttKBXxmENWDBdC9aqCW90GNF6CC1qwLxlEv6ZBrL1RWxsrCNOInjlQXiVIdRXLohvjnS8jGvGvraYGwOf/WoDa+tX54F0100erj9EidstG2X/7jyC1uNbwIli3tgDIBHkIps+pcxkpmOj3sKZUzO49ebbZX5FAIeScOVySeZlfBY7+ThdxfB05V2EXaT8j5Q8py6yivK8GLMUML0xOHsr0MZNtPUNNGohtFIbw7VDWHv2OWH62+4wDC0C4ob0OTwGcTLTckGSdBSnCGP6CKUCtpDVQzbf1MSQkoA0LSwtrcH3OQ8Cpqe4HlJjo6gKsMhOZj2c82tIjFRYSEaq2IVX2qzxvbAPemg+cnrncG0jecc4UI5OVBh4T2T/pCniKMHGRgDXLYsXEVlJypswkzXf2PiYAMH5AN/xsi0uguCRH+loR5SLTETq0uIQnmYYMB2RPU0iIJnei3YrRWP+LFJEGB0pYWzARZoE0E16Rxm4uNRCO6S8qSsqB3wP+gDSzo/7Fd9DOrcdGuQrftL+AfsR6EegH4F+BPoR6EegH4F+BP7RItALCMhiRWUP5PwaF0TJBsol+gwwsdDuVJTRu4SZAxonb7eoVNlClSQmiMSKQvG/yCAmwcioee2gXBkRrfxW3JIkg99qYnV5Cevrq5icHEO5TOPeAtjpLD0ArViYFAnAXiBnM4AkXikRE5gmKuVheM4AoJeRBG3Q15qJKF5nYRBeyGbwdy5qWcVc+CZwv97Puwk8xuzlAEhdxtbm4jwVe0ngdIAtLkCZ5HfQaG4ICGLbZGPoCGPW0ApvQxZcBJYE1mPSVio4e55w/mMviKQAJDlT/k+lgzpQUdEWtjJLmJZVqJUkgcULweAfYqyuLYGFyUw86QbbCeNPENFEZg6j7I0g3NDhmDaSQzoGlgK0G/RfgEoe5NrpXAiqK0vFW4kJP8tWFZBkFkkCsKhypRSG3F8B7FFSg/46NOVlPJQeP4FEVkUyUcEj03tL9kszmIaudN0NJi4IFLJClF4P1LtPJfmo5FdS2Y+Jy8BXMjuX23abAN7p+5cFkPILkgpgLvbFWJ5+WZp4ipx46gkcPnwg90DaBYBU0N42tY8uQCpVvHITfPf5DqoKfWUALmL+SpJOqlYzMU/m52zGZCERZFAAKpMnpsg4MknAd4GAkhS4XkuZacGeeQXAgys9/10l+K9iFNixfVzFMXazy3bwXa8sp2IA5YwgqTVW/UTRV1HOSl623o3MJOYg2FZy3pJ4hxC8Z00/Ox7mp9MUjdiBc6yC4OR5WGQ1mGwjZu4Rod7hVJgiqr9SngmFnOI2AFKHVdVzQT1tZOv9FldOr5v9dzyMt3nAV9rAhdNvgv/MGrJofccEn/Raua6eUSb7Z77bK+8SgN7+2faMCfSZoOcRXyOCB0yamp4AEmRT8EKMQUusecj8EiBwtInp8RP42yeW8flPPocP/OS/RnKiCdeMxWfuF37+F/GJ3/sEfv4Xf15k5f7Tr/9H/MZv/IZI2N17z72447Y7cGFmFn/6X/8rfuEXfwEf/vf/Hv/23/0sqtUqZhZ9/Lc/+wR++qd/ShhLLBagZ9KXv/QlrKysiF8dx+VP/OeP4+1vv0+kR9mvfMd3fAfOnDkjvnaUGP3l/+2X8Uu/9EuK2WySxZLJ/IJFGGSgsqqfiVFjYi+i5Tp0o4w0aSELNy4BkIoYCjMpaeXDpRq/DY4tyLC2sYEs9WFZNJG3YJKNdreL1LcRP5PA1FKYwx6M6yNo9RIyHwjPziILlT+UcJkTqcVXHlOWi4zjuclj9IBWBKduOYL200oiLDU8GJUKrBuByb1P4uIDd8KathHNhNCuX0P6dfatFtK4JXk95vfcG/cjIJBSHkUaNJGKvCHfhV44XhWIEMgyDuzDvpsfwCBSPLF6M6yZYQTnzkqZEVkRGQEBg3O6fLymxFYSSZzLXhV+w4ffaKI6OISIiolaAHonStMuCpLydl666whajykwQneGYQw6iBbnUXrjQTSmHkZp5Tiyix70vW343/CBqAECTfT6wtQ6MFtFeC5nZN08jtZTFxUzxPTg3jAG/xkl0yjsqulx6Icb0CIHelRC64k1ZEkbhjOE0p0e9H2P42YtRJQBszHg5q8NxyaCxFpgI33RV+DrjU9A/9yN0MuGSNuFiwHijXmYY1NI1jeQBBsCFJGhgbEpBBfn4Fg20pEhJf1VJaUiQ1zzkSLE4uknAENJIGuTkzAGDMQXQpTTGNXx66ClBLtMpHfVkLZdRA+votHYQAwTtluF6+pYr80jph9WGuYAEiWhu/O9C/MxHniM85ftevF8/ilFXRr+p7dVYVLHb9O+ah/74DTC83lct0rZ5kxmjuMEkAiciMpeqmG93sSZUxdw6813YmRkWNo/wd1yuSyMdMZqqxzqbsaqbb+bz/NEQlXTVKGTeHoSwDJENo7Xq9tluHcPY8/IV2HFCeZhYPGpN2Pj5FnwkbqlAbjVAejRBvTUV3MZmUSq4jVGSthimgHbofw0sL6+gebGKvbumZJ+JGRfwPdZpwQm4+RLTMjw4fhAZg6HRXoFUXiBUtvm1RTQELh0x7aV9+s4yl62DodzYaowqGcha6KEc2EDrlMCFTeXllaEJU5G3PDQAPwgwszsReyb3pfL0xUgpRLSVq2GHEUDc/NkO9pwSiUB1EsE8IIQZqYhoVxeuYy5tSaaYQSrZMPzbAxVTVRs+uW1oRk21jZCNHwd7QDSr8g6jn1dn4H0ir8uOx6wDyDtGKL+Dv0I9CPQj0A/Av0I9CPQj8A/6QgU64YCsOgVhdIRwrHbsK0WHJMJl0CqdXNFbkm0dCQKeiobu2CEAlvUwiMT4KNYELFalQup2YVlrKytI+HiSTeEgbR/eh9sWl3QBDgNEYSBVC0q7xOax/KzVIybJaHfA7h0TFhVKbwoUsh3ZGFrwjHLcOwqdEoyxJkkb668FclPtZeksnOmhJhzi0a5WlgrMEMllpRHi6bkHnoRos4Cu3fF1v25A8jllfKs9KNvE69dwA+ye0zlr8TEWUciTJKQmyvpFYts+7vbZp3fZUJtw4jaehQFM9GrJIFuagLwyP0mMfywiVbYQBjnXg65/B8BH5NtINIwWJpAuxHDfouJytI0sLiIOPFhWoZ4JLB9mBYlX1RlaAcl4MpZ8apy4tZm4KsjYVhIGe7w/7tNwO8EELzWx1fyjQSQImF4dQCkE0/i8BECSCUxI7Yt+xol7LbJcG9tXJ03Z/tseO/ul1E6yROcve2baICJ4cFJZAn/ruSkVJWsAvj4fvC+OhJnbEv5A2EcyIIROZ3LJk944VsrtLewVV6VBP8/3pCy2/a53ZVeDmTp3bfoP654p71gTqaYDkUf3AGpTAeZWYa/PIvIj5FGGfSMMBOr/TVUKlUFHlEHz8iQGgkyQ8nbiTaeoiipMST/r7im4t3huETgS2T40kzVgcvfMmWOomko334dbrz+QdxuJviKn+LchbsRPR8jWCPDIxFQi30FxwO2O4IMvB9W2qvEverTJBGftFWPJ4xRdXHFe3FJbItCgzwyXanRogChIxyY32N3rOodHDrjjunAOTqF7KaHYSzeiiyxkGqx3HM0ehZ2MIRp9zRus2I87wzg9/7vx/DFf/gCjqzeg7MnHsWeyXH8xPt/Eh/96EdlvCcA8cKp5/GR3/qISNkxbp7j4fzMLN797v8Zt996Mx5+5GH83f/7WYyPjyO9cQL3Tt6GA/sn8Od//ud45zvfgenpaQHA/8uf/ilazYYA/seuPyqfffWrX5XPKHP3wgsvyO/vf99P4JFHHsH9938ew8NDEksyWuNIySkxwUggiX2FPjCBuE55OAZbtLUEuCg8q9T4q4sMF6Wj+Hn19mOIX1xWHh5DVcTLNWRM0qdkxZE1oGQRKQWoUb63toHS7RNIzRbsPU8gnLtDGNT+1xdg6FtYHbkvoZLj2lqcoIB03aoIW4q5urg0KO3IvHsdeuwgfChW53LWoa+VET07q4BT8W9URTflN+1HfFqxG5JGG0FzVT4ns0AKSsRHUYNemkLcWkLqjiG+qQljsIGhjRvRPLmG1J/Lk+tM1urQrEHliUgwSu5Bjc98D2lj2aq1YVo2nAELqa765ziN4e4/gHB+rgM+lV9/GM2Hz6jCpJwF5RzcJ4BJcMszKF28A9FMG+mdF5B9eS+SYFnAIHNkBMb1IVLDh+mPIr4QQz8SID3vIpqZg+GNw550EF6YQ6a7cI6PIpzz4U2X0a5egN4aFPZP9OISdCQwKuMwb4vRLp9B2apj2ACOOQZcXcM3WgnqCzeTz474dApSTLS7VmDO7EM22oZ4gzYqaD05A+/6vYhmfZHQM3n+8xcFwPNfmBfAVrc8kUSzqoOIVubhlEcQZwmWF04gTkO4niMeauQR+WvzqBCosCuolAaRpDrKd+wXX6nGN04DVgXW1CCC+RaikOzuFH5zETBLSPwF8SYTNqbMn5W06CNPt3HqHIt7OK/m/JpzTDV2cqM90L2vL2NiVM27BLnodJCpPCdeH59B6i/nz7FnUNTUGkAAlRQ580a1mVYzxLnTF3DbLXdiYGBAzk8gwnWdzjXs5IFEttmrYaNSzEl65yOUgsve+Dje4Wo4GwNnn3gjlp88j0qJ/qQJEs1CSlaYrsEoTyDZWBQ2kUjtSjES/dI4v01FYk3eP/YpHOfyubuMAwT1xXKVMVMTFEp1S8+dF9NIacVmxPdlTxqUWHkXKOShrb37hL3Y2eTjTchyV3ki02ER4FaVanmxh4ZWEGJxdR1tP8TYyBCq1ZKMeZyDcvyL4wxhbKLVbKLs2bAMDcOVqqwLyFZkodPAoEf6Fmp+iNUNH5rpSZEXL6XiGRgfsUWhYG5hAwlsAaM4Mm+aY/QBpJfdJvpf6EegH4F+BPoR6EegH4F+BPoR6EfgihEQ+bYeAKYrbcZURQiHSQ+rDdv2pSpO+QDxG0YucJ4vMC4DIImhrAAfkEpLxeAhK0FDqTyAz37hH1AdHIVrUc5ER5bE2Ld3AtUKpQgCqRgXCTRHfc7qNyHZZPy7qhKUK+is9FS2RC0ACSDlKTfJophwjApcpyKJG6ks7EVgto3U9gBSAWbR0Fa23BReMX4KPxeVrLrSJlJ1PdJwncRJfk8KOLOgaQ7alPixWMnJ+1KL/K2Lpq3n2gng2O3rwQUu71l8bAggZZSPCBEmgSyOWbkofkyyuEsR0Tg4SeHqFQyUBuDdvQdaaqH16HkEoY8EMXSLdZWKmaL8qHorF5Xn1WYA6drvYrcJ9J3i+9odX7X7LgMpQhgF0t6FgSQA0kFUhrwtABKTe6x8VoygrofR1tR1B3q+9uDv9puZAduswjJcWOKP1GW7SJtUDt7ShgrmIP0OFBNSycxI4uayANJ28j59AGm3j+2V/L6wEeltRzZJZiCLM/FLCtsRkogyQUzQaeINo5tMvmvQLR2aqVhvJlmRbCQqZy6JVPo2SX+W+6UpPw6y4hTDkwlBqcQWs3pbQCWaxwfXP4OjXogLywdhLI2jdaqGJFoR5iL35bVKJT6zipKs1URmq1N80KNkKmBWPoZdNl5SZFAka/NxZxN4q6RYiyFQWLZKP5IwhDp/fg5VGME4VVG+YxLHjzwk19UgSzPN8OJ6GW8bamChlaHaXMdBXcPpoRG0DB2uoeHsqTcgeK6GOFhDGkcdjzKydxkrgnASQ0qeEfjgc6HheuBLTGzbldiX33gEj//ZZ1EdKGFwcFDYv81WE0NDw4jCUIAfjjmcE5BFRCCOx2KfpdjOpvQFwlUz1HMsGJgsTFBMVH5myNyANfxZ4vd4qWXQrIqSOoxbquqf/aA7hiyqCwPJuWdUgDEzLSPRfOhrA/BPLXfk7/TSGMwxG1mYwp+9AN0ehnNXCdrU49hjArPzN0m/EzywBsMekO91UMwcfOlKjfH5dpnNcl/uBBJ/UeIYGJZ8WrltAslajODMAqyJURhHQoRfWxVAgJv0ZDlqSwCJ84z2YzXE4bowtFiwwbkM2RRs3wTlrOo+pEM6/LUARhDBJHOivQZTp9dLl1EuYJNekpaYpjnoZThAEigvk8RA1NIRtNcxMD4oPiaFZ5l9eD+C8/TPUZ2wUZlE0pjvSPsalQmYdySIH7bg3lSFZiZoP7EM+w0u0gsuNFuDf24VulGCe0sVzcnHcczzFUPIdxHOtpHWGyjdOQH/yWXY08PQR0wElfPQQg8GPITePIzWMIyojPBEC4hq0HQT3vEDSKoNhEYdx8bP4BZXMcU+tZ5AX7kBcHyYF/ciC1KYezQ0px7F9VaGmTDDepLC/trtwpaknxgZfWSGtR45j9LrDqD9ZA1psAazMoWkvQRnag/8mfNSiEPGZI3+RWxjE2OIFxcQxQGCIEa1PIhSqQoDFjLNhaUlMMf2IFxZhTEwCPtgCbFHyUN6c0XIWhqyUoj1b1xE1KZHpZJgZtvhu8K+86V4AI89Mgd/PULS9pHKs9UxOmTi7uM2hoeKMa8LIAlhkozSHEAyBjxESxd7uqq8XyoAJKndoPdSkgO5Wg4gzeK2W26/NgBJM+C9YS/aD+Xsp1dyYLnMsch2Sw+tig+Wu3ojls9sYOOFc9C1CINDLEwjY0iHe9NBJIs+okWCMWw1LBpQoF1Cycx8DIgF1JOWnwNE6m1VhWicvBTqC3kBxZZqm21rda42Dnw2MkFVY41mj8A6yL7sXLeqpgByi2MWj7XwPWQRYX6JlHhmXx8lGmLNRqMViNRsuVJCfX1V2kvJdWCbJTQaPlzHQ8U1ELVbiOhvGEWoVobF21A3M8R6huWGL6w6wBYJbIJPZDeWSxo8r4yFlZb04dttfQbS1TaE/n79CPQj0I9APwL9CPQj0I9APwL9CFxlBC4FkNRCnkl/nVN33RcAyXEbMA1q2+drGvHYEZGTvELt8qX4wiJhIkEkzriAJXNJw+DwGL78wMM4eOgI9u87IOAQ11hJ5KPtbyDLQqmAbLVbIjkmiy6pjmXlNpM+EHkHbp2FVP7DZgCJ6c67xwAAIABJREFUOl4EHmzYugfHLomXSlH3vVOoFFDDk6hKu14PD5Gd6ZTGFywklcyTpWBHA3z7sxReR0VF/VYAScAwincZLlaW1/JqvkTixPjn4bjsLewEcOx07zt+3oOQqBxsXsdPvSmGTBW8SoKXi+IoCSWRQDNgK0vQnl2CudeCpQ0CpouIZrpphiSMZCFuFAhGzshKC4AuL4rcgQDyci5/x32322Gn+P6TAZBsS5K1IhjYAZDIcMsb9yWZim8CAIm9D5P6lLbTLBiGLebkNCsnO5JXSNYBk9YEBeSNyRNZBYtQeR/k2yXyZb2tq4jDy/PL2al9XFOjewW/tNv2+QpeyraH4nM0xyYRLfYmJ9Wu8kQSEcXLq+dzUCYfmwQoIYBA9kiiQJ/in4xJCRAxMU4PGZOV0GSlcGxKRLKSfTd7fkmomhoc14bpmAqRyRlMitlBYGQA3qFx6JMNjI+fxtL8TWg/7AM6mQBK0ojH4bUqCkA++kgmvQBy8vvaIiVWjG8FK6kbKEoiqTaqE1SXd7QYvxVakCBRMmTiNcbkm5IgknoPAbNkRM8PSamjUbgHK2gfexjfVSKIZuD0RguR4+BNnobnF9ZENmlsqIInghjzlosDWojzM7cieQ7QghBRa036esaY8WfMlRSl6lv4N/pdSLW9aSGkXJVdQWpVMK8t4oW/+zLuuutODA2RZZHKu0s2E/+RsSVyuDnuy2dbq9Vg6KYwVsulkiJK0LvEVBKm0qflwBk/I8DkB2Tyckwqolm810rukEAapc84ZYlCHyiNAfRISlqw7inh2/edRg0GHvANlJZvRXSCbB7lJ+Qc2A9j2BIJwNazLwlDwzk6iHDvWRjBgJoXmD6MlyZhDjnwX2j0yEsVfU7OPKMErMg59jxbb0I8jbhFZLuIxY0rIArCdXh3HBQfJP/cReVR1wuQZ4B3/BCysVVk5wdz3yG+N4YwczQy5Sg11lxGEMawju6FsaBBD1ek/TJbrCQo+XxZgaPi5h07jPCij7g5L7Fzrh+B/8w5AZCM1ITmTqBdCuCsNsTHRGZUDK5VzhkkvX1tlzWnuxNwby2j/fCMSF15d03CP1GHNVmGMWkibWRovzAvDCQB7UYaKE2cRJtMpedTmOM2ogs+7Lt1mFEVYXkOsbuC1K7DrB2Cntgw4jKyuipuosdX2iRzRIN3+BDSg6vSZu+YOo2KrhG2wdeaCVorR6CTObQ2BqNsIvZWce/089hIMjzQNDCgh/Cffh2il+YE8CSrzZoqI5pvwnpDhvgRFjC1ULpxEq2nX4LhjCFuzSuJOyRoBS2Y45Owbw1R+0IDpUNkVc0higx4AwegBaswnSrMShXm9YawnjIjhDf1LG6yUixFEVpJjLn2HhitITSejrBx9gw0GeNYGGLAcVw4lovKvfvQqLyA2c/uwfxTs0C6gdERD+PDGuI46IKbMrvrSi8rlpkmXlbQ7S1MoFcPQOplHZVfd93Vefu8ggMV32fv1mEElXlg0MfS/1VBqzYLx3YxMkwpzADuvn2qX635Ajyzw2JxnOp3VSGcql8hk4ghzpULOteZ98lXkE/tDoLF/KXrh2Qf2N+VFbzcvfeA1XyO5tBepEGGpK36MXVd0lt1jtDLhBXZTY5plJ2LCN5b0A0LQcQiMg1+mKEVJCiVS9ioL2NibAA2izgovZdZSMMEG/W6FMO5JQuaqcOwHDkv132UEoRhox2xEM1BGGu4OF+TgjrbtcUzL5UCkO3nZH0A6RVs9NdyqL6c3bVErf+dfgT6EehHoB+BfgT6EehH4Js7AlsBJFXtWqgWJBSugWW2BECyTHqoqKo4JhNUVbbyF+ho7FyijcbFEmV7VIUrq4LJLklTA0PD45i5uIgXXnwJkxNT8ChvlkZwHBNjIwMIo5ZU7QX0KmICTM6nKrhjViObZDLll9vJZ6sfCkaSShxTSMWBrjmwdFcYC6yILu5z5ydUJKDypE6PlF7h78JjFLJ1kurJgY6XByAp2ZdCAkZVeZJVQQDJwdzFRYzRmyJLYOWKIiLrcIXt1U5gyxqzANiK9CWTezkjKY1U8ouVtZL44/OXRaeGxVPPIklWYO2PoddvwMi+fQhY8c2MF5MujHPONipYcgpAKqQ8dn5yO+2x2wT6TvF97Y6fx6njgbQdA4kSdq54VdFTi/8kXVBUl9NX6psaQMoBgpzhSKlHJsRsyxUgiWAA33MmjwvgqOPt1Xn5847jiuCRtLi8v+gDSDu9U6/k55LovG4f/FNkKWze+EToiyUEIoJEkizP0Re+mDnYLwySQvgyVWJxAi6lrFbQkEQJ4jBS4ETMqnoFrBSSSqbDBG0GP2hLws/1XJg2E86pABwCUGY6Eq0K5+1P4y49wpkImHniDTBq6zCtWL4Xka2ZS6AKw4XjmRIN6xZA5N2/XG8PSF4o7W0eXnMfOsZB7qvgsWhKnU+JOaqKbhk/0w6jhgCAAtfyN4L9rVmC7g7CGndg7PVx+97ncbRkYE2G/AjTJHM5Bl5KNFzIgOc2NKTrA/DsAaQNF9qig3QsBi4aSChJGobiZVLEnxJGMnaTNUZvEfrOlSYRNJeh7xvHi8tnsPzIPKZHbOzfv1/uhtftuW7OhuRcQgFiZNaQJcPH7PttAZCqAwPqZ2YfhVGj/Bfbbc5fXAGT+bsCj8mCivIxO2ciymteSKbyZ0Mktyw+X6eKwG/AjwD99SF+7NgMXrLKeGzuepjtYfhP+R0QiAlm3XOEXUYfHB5Htwdh7a0gacSwJh2gHCNZAPQBU8Ce8MJFaGYJWdzseJCLX9HBaWiugXQjRrS4Is8nbS13zelL4wIm8Xlzf27eG6fQemheHYeAkG4how8Q+/UMcK8/CIy2gRUP0YszwuZiK9DdEZgHKkg2ErTmL6DdaqFUnULJiHNWWSoFPGxHTOgqX8tEJNhKb5xCMm/AP3deAUjHRuCfPCfAvulOwN7roY5FaM9qMPWmAJ8EZfn+FPOdDgur29uKdC/jAmFpAfRIihcC6A419zQEF3ykwYp4HDGxbI6WYE44SJsxsihDdqAOc30MiFJoVSD2lmBElLVMocdlmW9qLQtZkEEra0j1BO3H5qBrKTx6Kx1ZReiu4I5qHRRDLSPDbJRiNc5wMQHKa3cKKHN8+iQGdGAxzvDixRuhBR6iiynimc3At2ZX4LyuJKBV64kleAfG0T5zQfxuWDwk/lcEG6xBOLcNoTn9IIIX9iOLDLgtB/peHYP2JPznW4hri7AOTCG47jQGy6vYY2o47FCcOcN6mmI9ibCBDOeTDPXzexAvlaAFurRBApx2y4S1HqB8fB/SMgHHEP7cOsL2DFJnCEFtVqSiu+x+BXSo39W/rmxyL0qZLyDURE1J2L2CDCTnyAEEZ2ZVe36VJOx2GsPMoT0wbzIQjV8Avnodgvoa6ustVBzK1OkwLZbfWTLvDVrL4ndFBiW9jiibHQZko0rzzjfFTsont/nfutJ2XWnm/KN8vqIK+Ho29gFZIiBx+9kLV/bf62GwsgBBtwo2JH0DFStJigRzOUP1OLtSsmwBUeIrNqZhIub7ptHvFnJ/huVhbqkm4/DQgIOhgRKrA6njCiPK0NpoyXfLFQ+Grc6pWSaCMESWck7qIIg5Btgi+xenFpbrAVrtVMClcrkCn/te5mH1AaSdWvGr/LnSYVWVnv2tH4F+BPoR6EegH4F+BPoR6EfgWyMCHQBJVged/xG2jZIJIysogGU3YVltWCb10jnBl0yzSH1sDyAViyHqnyuWjpKcY6pCSRJ43gAWl1YxN7+A9fV1qUqm5nup5OLOO29FELQQR74kS2zHyjNiiXggFIn5QiJuk9NDz8KIYBXl6hxKXVllLulySZh82bEThUces6qcVudUXkybkpNdCtImEEn23gFB6DKQVHvaCiBJRbwsLG0sLy1jdHQIWcaqeUGXlC74FbadAI5dt2IJRbdqWurZc6YWV3ZOdRrJ+rwAjXEUSjJTOFWmhsUXngGm1nDX4cfxbPLPMdA6LNXohJC4CiV4Qe8DiWOPH4j6Q7GQLZIZ13Ynrx3Ac3XXu+Pz4xot3m6N9koASD0MJEm6F0miLSXtV3crr8peqqnloHHuJUMGEiWxLNOBkfuHiceDMJZymTuC4Lm/iUoaX8O2xXNsuyPs+Pyu4bSv5Fd22/5fyWu53LGUrJWqit66iV1bnkLKeaK5ZFDOzOmRKC2SbZ1WzPacbIUU2b93z0KSRSHBZpkmojBCc6OJOFLG4mxXTMCTAWB5ZQy+bQ/2H3oOs8sHkD05jNq5cxgccKBZOgKOZSatHQwZOxXTrxdA6vblCkAqQEvFUOqVtFNjMwH2vH/cIiGrmElEj5lodwHDQ9JelnMSPOK9UP4tjHIJPWEIezAGB2Htc5FWFnDzxCm8ccRB/cRJtC6+BKOlARULSwf2Y+7QETy3WoUTD8NsjkJrmoiDFOHe89CbY9j42iKyyO/xQFSsIbIc5RrIcgljOMcPYtVfxfNPvQAzMXHELKE6MCZ5J77XlL1lAloAp55EJt9jjiHCaiILWNcRRUzQGnKOKEzgOLYAWNzIRCrAIxmTNcVOZKK3M8Dwh05yvNsG+D2CXoFdRTakwZnScPexk3hq7jj0pSHEixHi2pJ4zFzSPreRyHVvOIjgNNEjE9BcdX3+IqzxvQIU8We5FAJIh6eRTW8gtTagv7gHepVtB/CfU8lhfWAK6cZCB2zk06QsXHj2Qk5aMgRcyeK2AEq8W3tsL6yjKaJnqdZ2UVgDGSxo9iA0z0C7voagtSbttOp5aG004Mhz0CSuSiLQkMIDYbDxOt84hfDpGHFTvafC4Ao3YNJz8uAkENH3JELt6XMYqDrKO8wpIwnXNwES+cPIQd4u60pYVt4E3JsqCM+04Bz10Hz0rLQl5+A0wrlaR0KQgHN4fkMYP+mhNaRWA/oz08o70zMQz4dwrivBKJkIFtowJoG4vAi9OaoYiuc0pEuLsAYm4R2rIhqdxRvGzsNCiiDJEHFuzKKELENdM/FsBLyjpGExAepJhqWF66H5ZbSf9AF6NG3ZlAzaCnByCFltVfqPJFbSfwrYNeDuP4z0hiVkgYVg4lkEJw4DdgQcOIOx6C7EjztIG0uIjWGYtwF+5QJuHVrDflvDMv2isgR+msKlj5Jp4PGNNjZmb4BeaUFvDyGyV1CJD8E1qkhmY5h7HWGTpPUA0BMEURvLjz8LTTy9FMiXl0+puymAVpGAJWixdQx99RhIAiC9dGlBwTWNRTng8rK/m4PC+v4y4rPLSJ0qUtvA2RNPwfAmUPZMDJY18fOMI757DoZv3I/o9EvCrBds1zLFV63LoOmWAHRivN0co2e+cjkAScbMJj2priChvQlAUj6xHE84zigAiU5Lyheu8ybm+8jYJN9XgLvlOMJY3GixzzfgGSZsx8NqvSksxWrFEUULjkfkhgcb9CsM4VQc2K4hsn7snAxTFWaEYRuaAEcGUo3FZ2Q0AYu1FjSTnkdKZvOS++95kH0A6WW36lf2C30G0isbz/7R+hHoR6AfgX4E+hHoR6AfgW+GCFyaCu5W5IuZq/zHyl1fmEi2Q5PYSJmvinlqnoApQIRNJdJKGkVtiWiyFwCSYZQQR0B1YBCO4yGiz5GhFgYhZTOyBPX1NZQ9F43GmoBIlBAim4mLVcolMKlTmOxeFkCimbXpwrOH4NhVmKBOtzKnJfBB+aErbYUXTOGxINXUhYxazs7oJCR7/Y9yT6SXDSB16ulUBSCBF15iGAKB76NS8ZBl9P0oxOKu3Ipe9QR2DiAV52Gboc+G+M6kQHn8MMKlGTEB5gKRC06y2Hj93CEem8GxyScxV/0+BA9HiBEhipV3Cb2yWFlebEXla8plY97OlAnwtQvZ7TaBvlN8X+3j0zhbeWhs3V4OgBRK0rUAafns1OPpYSBdloFz7bF/Jfo/KWAXU/BcVqzTLtjvUPLSgGN50seYhpKtVDiw6tvk/b8sgJQn4a90oTuASDu1j1ciBrs5xm7b527O/Up9V7GPuj5GwlIl05F+RR1sW32e1wAoOdIcpFH1AAqQ5yZcptxTR2QdU/r4JUjjFHpmiOQd203K6uicyQM9RaolSCijuH8MWjMDVlaRDA3Bv7AKxw5hujaCNBCPE9tUjNpCWa1b5V9ccBes1QwP6IDERRpXAUiGOSjV2mnakoSfAGpM/PUASJXXHUVmBsCKjeA0JaoUe5gn18t7YN/oIqmnaJ1pQBu30DryOI45DRxCiBunR7Hw959H7YknYZMdOuDBfONd0N70Znyx1ka8dBTa6hDS+RiJlgn4xJg0Hr0AQ6PnUCZJeXoXcYznbGGtXkNtdRVr9Trag1XYR0OU1yZwxBuAa9swnCGErTV5V0ulUi6zB/iBj5LnyfE4PriuB03PBAiioToLSwqwR1jOGf0SlReSvPccm3JPQqY+halUyDNtqv7vFkQwSSk+TnGEZlYChnV4Ax7svQnCpwxobcraKZBqu00xoDdvwg44eVb+2J0faAKQ0Hcpi7r9uV6egH2LCW3PY8C5NyFZC6GXTbSfmRHASrdLArYpn8GcF9IzqdOZSG7Tu8lXTCiZ9xgic9d+ehFJUINV3gPnUEWYTqsPPy8sYPosljxX2BL11UWKRKLkldV8UJidLOIp2H4Z7GMHEb60gDTtFjNI+6S0aGUMabOJLGxibbkmfjcm/YScEpKoF0Aq7iAHdeWZ5NJeWQb74H5YEzZaj8/AmhxFeHFGimvsvfuExZXksn78Pbw4C2tiL4xxC971D6Hx6N1IFlriO8Sxwpk+AMMxBBDmMQcPfB2L88eAlaqATMlciGR5DZY7DPdOG3cefByVLMFMnMHWNIQcP9IUlkGOPjBuaFhLgTjLRMbu7MoeZI+MImusdNliBO/27hP2j1bJkNaA6MVZoDyGNAlFOk+S+FYZg7ceQjy0jvCMBuPGFbQuGmjVW9A8QPMCWE+YcC0WZ1kw908hmwhxaP8JlA0dG5mG074Du74fkyNPo2zpeGGW7+kgtPEG9LCCSGvC0Sry/mipDXfPY9hYOQRzbRwo+4hWM7TOrKGxdBqZlgD8J4+HYLZSHKBXmDU2JO3xUoboqwcgvaKso2sFkPJXmq+AYdlIzIooBWysLcAZP4T2RhP+2nnYjinvTauVYu/bb4T/XA1me1H6RfZnHAfUVhQCdPsKsm+5Trlk08iSVf08+7ndbMW4IxKoVJPI10MFgKQEqdU1dIoaelhI4jFLMF6kQnUkbB8ELi0LWprR0RSGbSEKm6oQL8ngGA7aNTKXMjiDrsisciwSPztRxeRxKDerYbXuox0k8INIZDoTrofkc85RCXhtoe/2BKMPIO2mZfS/249APwL9CPQj0I9APwL9CPQj0I/ANhHYKjxRuNgUFYYUf5NKfZEt8WG7a7CtAIYkXQtt/qJy99LJPKvRWB3M6tdCMoYMJII5y8s1NJpNVMplAaK4KAijGCeffRZvefObMTY6Cr/dEMCk3arDNMkgyBBGoUgmiEG4JGikHjtf4qjFraqM44/0fyCANAjXqcLIWM1GaYgUhl1GEnBhc/ltK4BEdo2caRsQqfO3LqLUSVRe7gzdvFWe8O8BQ7g2YrKDFYob674kzAi+UDJF4CNmz7dJUPWe61VPYPfKmciCTgFI8h8XhVYVaegr6SbKs1Avnabq9K0xLbiH90Af1JCsZNh48SXEaSiVmeJrQkviHoCPi11VFcmlah6vXWbAd/n1TWyF7Z7xq318JgW3TTIU8dlRwo6Vx9E1AEh873rknl6j3lWYGZJEoNSJqt7m72kcS5LZshxVnS8+N5S3K4AkxQJRvKTeraikzmU5L+v9dGnCZ7sQvOrv3y7jvtv2ucvT7/rrHYlFCXQBEqnCALEuv6R/7D5t6as4tuX9uSSkeh6YSOLlSX7VDynAiGMPN2G+UDqOIBJ7ZE15DinYkak9HZVbj2HxkTmgsYzqUJXwOKI0hGnr4qXUW2DQC8WSOMRNpIXsEWQBTcgv3UR2KIl7lGI2A1DsLc37HBwbvojzS8cQPagj9evQBibQnl9EOlSFdn0TRlJB8qIG52AZd9/2DSSahqoWwS3ZKH3xC6h//QnYUYSw5GD6vrthf9s9+MxiHWeWDqGU7EF4IUOyFIkcnWG5ilnCIgIm1DcaWN9oYHl1BRv1mgA6zDt6ZVcM1ofvuAGlWoayWLDxLulFpcu7S5aXYgpCCgssy5Bxg8UJygtJg22RSRUJIBSK/JFKLrIvcFwltVYARzx6AT4FAZOYXZZXPmGQxDiBHBaxKEkxesHECFMTOtnMpQrMCRsbp86JN6OihzHJ3vUgKZ4U5z6bx2MDmjWANCRA1lP6cEk/o77FZmeUR+HeVEY420Y0Pw/dGkQaUBrKhD0wvi07j8lgzrmsqb0CpnAj88WwdSQEPscMBC+2kdQp/1aFd1cZkdlG7f4ZaWeUE6bcFlld7VZDJB4HBwak/0xSi7PCXL6RCeQUFj1XZghO9vqlKABXIqDzqVqoL9VFmsquugJMsH0WgMSm+HU8n4pWn4J+N2FlHubyBNonz0nMM75/ZNjJOUwppiD7gjJ/hayd/p3PQnviboQXlqClocypOPfTkcC+fRpxLUQ4NQdv6Byii3cjtVrQEhvBoz4sp4TSzQOoHn4Q01qCepqhYhh4PgJa9VHASHB0cBV7DA0eX2lkOB1meOniMSTPukjrdfHSKsbo8uuvk0ttn1iFZtnIWsswx6aQeQmi87NU94LhjmDo7n1on9tAVltA4w3LyOolBE8kgKvBvDFGdWka5hr9pDyYB0cQTl3EvpFzsHVd2Oln52+A4Q8gMhpIvRqs9WnESyHMkgljwES0HCI9sgArGEaW6IjcFRipB+3MKMwJE+FiG9AiLDz5OKCRWUepwt4eKoPuTcK9pYq0naH9tAJEu9vuAKTMLCMN1rfpv3tOkb9vlyhl7RIU2qabvfRP+TliguOVPbAnbTRfOgfXLiE2RhQQnLVUoVtqo7ZaEzahPWkhfuosPEdJaYpHKIsDpChBvTsiMenoCF6oIw1WVbe06Qry+b88j26B1VVd9xV36hYtFD1TARJnOeNMrX42M5JMnT52IUz2R3ZJinbSOBIpZBZLiIyqpb4T+TEc08b6Sh2lSgkpybGOiSxRUnVBqMOPUtTWG4hiIMm4flRrUDKcGE+Ojey3VZFTLzN+8831AaTdt4j+EfoR6EegH4F+BPoR6EegH4F+BPoR2BSB7ZJSIgqUV+VLQlZIPxoMPYDrrsOx2zCNUC0st0pXbNHx5vfpQ0KJAkp1qMWHAc8bwvlzs2hsNMUEu9X2YXmOeA5Q1o3Ald9u4YYbjuH48aMIg5YwkSxTl2MxscQkEyuEdwaQbLjU5SeAlJqIE8U+cIb2iYTLlbZeAEmq0vOdCxCpkLMrFnmXgEg7tLerBZBWV9YxNjYu0g7MSTH5KRJIUl19+e3VTmCrBHQXSBBWR2HeIdXKulQxcz8ChJajzG916pnPr6LkllAuubBLBuLEF9kcJvu4PxOFrFhUW67J3tNgGYPdbrs9xE7xfe2Of7UMpH/aABJTKZIs1rTc64j+bF1QgIkG8V+Q3Az3I4jkCCPJNinRrnxBtqZoLmW1bZu+35H7tlP72G373e33d9s+r+X8l62svoaDKR8WoWpKQk79yA4y7zVyALoAtJVfkgIcFQtF7dgL5Kg+S7LBOfCgCdGWx6YkEftdaTFkdPCDVAnpCBTJ4wkzlZX9GqzRaUTzNTRWFuX7A8MDyIwM7agJ06F0WFcYyjl6CMGpc5v8kOQ8hkONs03ttGDcdnO6PcBY7lXB74oH2FsyHCq9hOcXp5E+NAhzxBHP9tb5ZYwMDcO5YQSJnyJcCmAf8nD4+INoc4xFjEHXwviXv4jVR56AZ2YIPQPDt9yK8j334oGNCOcXj0L3q8jmTPF4ap6+gNraAtbWVtFobaDZaME6vBd224Qep6i6SlrOcRxhP1gWmWKK7cjijLJXgedWxWOHEpR8FtAdpFFD9iOQo95j+jdlAh7J2CI+izrI+OE+fJ6UvytkAvm5ah+aFJDIs4w5j9hSwa8ZKN1+AMHpJtJ2DWnclrlG+bYjCOsh2i9dgAZ6+blIYgKBVZEQJVizneVDoeJzeTWfYvzOAVBpWV0QpgC+lExw/ndhPdKzaArVWypoPnGu45tUvELiTUkAaf8+hBfm5OvmfSYOjF6QtkrlvlMXb0X8jIa0UUN2cBSJlyJ4/Bwc0xSZKWFoI8Pa2gpcxxXPEXN4D9wjLsLnY7SWz8OiF5iWwahMIG7Od2UXc3YfQVYB4fh+Zhpa9UB8uEqDJWhGhkQ8lAqwgaB+ce+qIIgxpQdSGizDOXYA6b4VWPUptJ48sxlAonfmdfsQzfjQXB1JfUlAG3N8D6r3PI72+TfAP1GHOVRCurqcyxlqsF83jnhVR2pkaB54AN7qrYqVEzloPx7Cdi14hytIR+sI9Q15BsngAg6YwPzcURhRBf7I87DcJo5YwFEzwzNBhrkzb0L75Drg50BhziSh3F68EiElI0Nk61LALMM6OADTMbFx4hygWxi55wgaj9egxWsI7oigrw9g5aGTMLwReHd4qDqTMJ6rI9VLsI6OwDjygPgzsX3PtYfgrV6P2K5DSw1hkCRWC0Y4CCP0EFUWYV4Yx+idD6O2fAuyBr25UtgVF+Fz60gyHcakAWNUx+LJGUTzZ1SxWD4HK8ZGen3ZRweRrCUdkLLbhe8SQJJ3vnVVABKvowBaeH4Cja3HZ18R+xW2Pxkftli5dN51diTuKJypEqLzF6T5lu86gmQ2QrQ8DziTWBheQfbUhvRPe7/9Nszc/w0ZJoYGB2GPjiNZnBWZ0UKK2LqvgiPj53Bu9laETyUiUcmNaymyR9VWPI9LASRKYZLl5p8iS/EKEnZbxlu1FslZPTlIJMOnRpB3886KhMZiCgOxVt6XAAAgAElEQVRpxHHUQdhqo93yQZ1WSvPpJsH3BK5nK58k05KisPX6GrIkRXmwgtjMkBB3z8hQNTE3v4IoMZBJ4SEVKRR4zzCzL+G8jcdmEQLl9TJKXF8GfO8DSNcwoep/pR+BfgT6EehHoB+BfgT6EehHoB+BK0egqChTFdbKoYZz8u5CXibpKWusKTPXhmW34DgtGGYAx9bFt4bJGMMgqKOkeXrNczvn77BVWDXGBIeJ4cEx2KaDkMkOjTbFOuaW57G2VsNNx27EV772Bbz+9Xeg1aopjwEtkapY06KEXSJyQl0AKT9TzlSRRRdrwzUmRKjh78AxPKmiZZVcopeQ+Gt49pmnMHvhnJhtV6oDOHDwMK6/8WZJMnQSOLnckCyiJfmotl4gSVU9qySVeK6I79OVF3BbfXN712nqiSi+DTL6DnBTzK9iP1nfXU7qQpKcr3b7770S5duhmEI8r6rFl+VuzIWkh1YUYb3ehGOUkPoJHIlZBm/QAZhQSgggcn+yl9hGupGWpGl+Qwo8Kv692vd4+eO/Fgn43qvpPt+tD7pIjKtq/DAMBHhlhX69voZz585iz94JeFUbSRZIstWyTUQRzdYhiUF5fy7x8NgMWKbbSaz8oz0Oxc5TbS1P6m9pEx0fGcWB60lwqp/LpYokNRTQTU8bZWLe1dbXJAnN91gByGShsAKW32EF8ZVfsFf//dtdsF+L9vtKAkgFf0z1Ermk1qbxK++nC6nBHCzM3w41zm2qrM/jmXs8bI1ut+dXvX+3fW3jgc5zplDjWzNEu9EWpp/jOcjMBLGWCCOEoBTtIZzrDoiklbBOC88R0SbrgkzSn+bSXvwrJV0JyPC95bO0DL63ugIAYGJjuQbr9v1InHXYG4Non20im9RhGSYGRwbx/7H3psGWpGl52JP55X62e+6+37pVXd1dXV29b7MAw4BAwAwIgTCSxsEIh4mwbBlsa6yQ/zj0wxJShAgRCAmQjBEKbBwyZg+PYZhpD9NLTe/VXV3VXcvd9+3suWc63vfLPOfc6q6qrunpqQFOVty4de89J0/mm9/6Pu/zPN7KNkK/BZU8KxbnYFQ0pKaLZryLwN7E3LSOj+1eQ2N3G4dBBFc1IUbGkMzM4413x4BmBTvX9tBcraOzcIj6eRdRfROarrB80+jEPMpPTkNZS6ERWySuy/4URYiTkJOTUoKSpGY1BnVpfqZKdvIyo/WEbhQ5gUseejSGESjG3lHsf9b3hKjvqrr0T7oj/+7+qgQB+8ws/GsNjnsYutDUFM5j00j2E7hLywxW64aFsEJSbAbCzToQSw8bBpKySyKGRhoHiL1DOU6R5BytDTKgi+4hjCRLi9lalC5ViDVHczp5PsY8D9JBYzMlTnk9kRKLN4FRmkPhUQXeK03EUVMm+EmKqivNKKAPT8LfX2dQQP8eFZ8e28KwpmA/Bp5tVCAu3wN3/RCu20SimLAUl/2OlJhkHAkUy3uKBEjtZ6YR2/sQ3jDCN1TEnX2+LwkuSFlF7hnZd5o/SI6KLopapUgrqO9twiqYLGMHTTIUJE+p/2HKeUYrTXIbt+4rIri0D+NcFe03myz3pmoWnIfnGDTiz9QUlrIzFh32iCIAqfT4aSze8zwu7c1A7VS5H4iVUaTNGPBTaPfYCK53gMCF+cAoQmefc/TqVhHRTgC9YkKUNGDKBQIDMQIkwsWjs1exlSjY2zvNny3CEtTYgDn7IhoHJ5BeG0KwcYQkaGRsOLkuNKZn+Rq570ZtCKeAuLYFY2EW9oyD/eevsPQjAX/hVh2aUGDeMwZvtYWosYGW20JsVTB170kEyxtQ9BFYjxQxPPsyyjzcpFjeOAe1XUBcPoJfvQzj6DRGR69gVABrUYqyAHbXH0U0+Rr0nccQ1VQYI0DnUojkYJc7lXNyAb7morF3AH/5ugQsMiWBbo8TJlR7CInfgTZURrjXX4yVjVm5xRhLzdI6JELgk+ifAs+NsHx1HefOPoShoSq3N8M0GRSma6C2/t71R6+/E/NMHx5G3IqRuD2PPPMTYwhfVY/97hudJUkuTyWpxX4PPpJwLIz2fkdrfl6DyzGY+ggBJ97zO0itcdgPFbD2/76N0ZFhoDKMqL6HXcOGfuhjeGgUarDN6y96eiTFGTxo45MPbmDLD7Dx5iPAtU32OtU0G0now3c7MHQCBhPSz5PrEJ7IFUCvwPyOGJHaRPRlEwpJppLnHIHCxQmE9U0Jymf7GJovNPKM84kFReNRCKE7LFPebrVgkGx4SuN1AtMikItqJDQgTCAg30d+gGFMc1HAYzNIZYBBfQJKPZ6LiP1drJyA83AJbuCidXEbtpMgVBNEqYAfqmh7KuotD34gxwvB4H4GEPXN0VJaPdtjkGfT+3JzgQGA9I22+sH7BhEYRGAQgUEEBhEYRGAQgUEEBhG4aQRyAClPwHZTa5yn4kQNeUAkqpSxU0kWikCkBjTdhW2kCAJPypLRZuYDAUi0f6FNjIaSM8KbykuXL7P0GW1ifD/gTeape05iqESm2jaOjnYzL6bM60SldAaZ0eapw+OJ7VwWJZdC45QaSSwIGybJl6Qmrl+7ii/9P3/IwNGNe5BKpYrP/MiPY2R0rFudzp/UByT1bWU5kXUcQJIVtLdLsH9wACmvNOyZ2vLlfNsASDIaUpu9Z/hOm1cy3SYASZDUUKLA7fgo2kUoYQqv3gbtE62yjlRLECXSiJyYR3ID2TN5pzaT5AASm8jLpNXdPO5GAr7/filxIatM3x9AokpNquCkxAAbNqfA4eE+3n77IuZPzMJwyIwezAigavw8uUAV++wRcgwfzCW3ZAJCdocbzbO/dU+D+04q+gCkPJXQAx2Ps4sINOLWJdtqJmBHEiyaZrC0klBN9h2TN64iJB2VjOGUJ6tlskaCSbfzIBgASB9te+gBSHnFu/y8lLLwnNjOx6U8k5n9nEnxdAGkHDC63fcbbyeRfYSkerptKsd8MmCEwB3y3iO8pF1vwNB0OOUiYiWCYhBYlEnhqUWkvkw4E8hAKkkRZbP7zM45jc9eFbIqnGSPyBsw9EL2adJUk6Xf/HYHfttH6EcojpzghH0a7EGxxpCIGNppG2FlD/HLBG5tcXs3x2dhFw24G00EM0BoNTAxNoO5sfN4NxDQ3WmW9hK+Bd/V8fyXX0FtuYa4QV4eCaY+fT+0tRRKsAdNo94RsQSYef8U3Mtb7BVEFe0MlpAPE1I4jimfBIE/oKQk+RjpEIrBIIplWFy5zkAEg7gEaktGC3u05dKF1FvNYejzJWZxfXAA6b0AcO6xQqwaYoul7TqM0VEE+wd87ebYGLQxHZHjQm058N7dRxoSO+X4uYgJkLoJouZWBhLJ6+2tE1QEISXJJSBN8SIwhZhNiVpEHLiwTYur9yk5rdsVRN4Rr49UAtdEAcV7RhEs77P3EPsOUnNhtg+jUFDNIcQkf6iqMM8uwDv5Ep4xErzk21DXT8NfTdHc2oIS+5y414j9Te/LKv45zt05QIH5HcMIyiuw988gXlXZhygHj94PQJLtNUXIBUICpjGHw80rDBwWK0UGUmXfyQGk4+s48545qF4K5UwNyUGVZRLDtQ0uhLDH5hA/swLz+n0INzyWrSN5QPPeCuKDEOHuAZwHpnH/A+dxNUhR75Rwb7GOZfLtoqWFCKC0hxC+SgBukz1sxMd0+PY2rGv3I+0kUANAn7MQTCxBd7bhNkaxWNnBxx2BrVTBl5oarMYixP4woi0fYlRHEsTse5aEbfYn4+ctiH2RwDo5j+gogqhqiA4D6QN5tAHVqkKzHfjNTVnCReAhsVnKc1JyechAuLWKIHT53qvDE0ihIYlVBjcnF17EggbUkhRv7i1A84aQqhEi0UJkH+JksYETmpTYc9MUzzeK0NuTsJoT6By0oc+k8N6OkNR3GXDQC5PsRdpq15DG1LZTJGFDLuy6ay7SV7SZMWWdHu36emUjsBwPP0IASTWrsO6pIFh1jwE8JvlxLR/KPvlhDxprNOf4uRQBrTKOxE8YpOLnpcQwpmbhb27DuvcElFEX/gv7kkUjSkDSgaI78FqbMKwCxOlT2HppA4q/g+HqEHRDhecHsMrTaLSbqH7SRqS2YW+No33lCo/51D6ptIWYoVEcyHGUiuO40E0yY52ZE8CD+4BvI3y+iSiU/mwMzp+YhXtthdsjezcR0BMR4E0/k0Q5FeWFEPYQIv+IPeXoWVNhIAHZBCIZdD9+gpTmMk+B19pncNt2CrAci4fAgEBzBo0ENBrnCQSPBfzYQPqAicQOYDaGEe1uI0ioX3o4qgcgXJHkxlWSdoQs2OH5ndscz+qyTWUAUl44OACQPmwjH7x/EIFBBAYRGERgEIFBBAYRGERgEIEPGgGJH/HmVibAehWntG4nSRhK2sicKdXRApoIoekNCK2FgkVVsa70KWD2DVXOysV+v5+E3AHkMixZsi/VULCHsbK8jqWVZYyNjXOimxIma6trGB6u4v77T0NVqYIuhWEIhKHPyRjypKBNUW76Kq+sd3TNYTMzcWbGpApMUYChF7GzuYff+0//Jyfdjh1ZsoQl7kwTP/G5n0Z1qMovkWBBHwMpA5M4b5QlmTmCDG5JQCmXO7rZ48ivM8/R9EsSHWcg5VI7PUNbuYG6NYDyUSewj8te9K6IZAg5WpTUzJ5TTJ5Gqc5+GAXbhKEIeLU2TEOHViJzXKrGpi/KqxAgKYGKvKI630jKuGRSeR+0nX9Er7vrAFI3Z3kTAElTM5P5EBFJLmkaDvb38drrr+Kee0+hNGSzFIiuaSwfmFfDs08J9/3cB6YHFsnXZMDze/OvH1Gk33vaPLHZ47nd+JpcjqX3ezkc5ImIbJyitAwxkBQDmjChkfeKMKAq0i+t65KUDzE5gMTj5t2VkPywwb7b7ffDXn/3/d12eDtA8ziQJCc9MiUnJtvtvx+fZHoOWjnrkglNuXwXMTLIRyalOTKCrliAH6Nd67AX3/DoMBI9Rqr2WCvssZd5BxFEmUuC8piXz02U/c6AJQIc2JMpSCHUIvQT40iDBI2315FEHWi2BrvgQNEVeIHHCUcaju175xEN1+G96AJRHQklSulzoxhex4c6MwllIsbB1RZQiFA/aKBVr0OkGlpHLRRIDtbTMFwyUCwSq1fALA4jcA/RaO4RdwdQY2bTpHoBsdeUPBOq3mc5I0qqkywuFaikSEmyin2HKGFIZR8EKAlYJDWpE4hEXkMUfXp+VMxCc4l8dvlBwI8xMwR/eU1mrvvlm27GMjsGvPeNJCRPaJQZhKTEuaDkqlKC/bCDZGgXsb0EtXUSemcCweUQUY1AuL71B40NRpHvlbxc5JgpxxsJqsg1AzEeySskin34QRthROubGObINPRiAYVyFckRgVA70Cmx6+1JvydV5/WFrmhc6c8HSyfK9q3mYdFtPrcwbOnT5RRRvN9BdAhE2xGOGgfM6jIQwhLU/ukSJWtVyv/JQph8pLQfOAGUQwRvRUAQIOEkPd2bBGu73bDbWKVEITMbhIBtTKNxeIDW4RaGx4ahmmkGIMnnTl4wtOA0FmfhL69CjE5C9RTYjxTgRg2Eb6aAtw99fhLoANHDqzCWT8F7Z0WO4ZUxaOMms5GSdiyZRo8cALHBUpOJ1gZEgsdHdjEsgPPs3/MUovWWXMM+5WNh9CpWtx6CWnOAZgp9woS++AJOawmOwgQLWop5RcMlBXi+rcHoTMFsziHaDxBu+4jdPfaViv3aewAkAjnT2IX5VBnJto7g2hozsL0gQqFoolbfg1Mw4Xk+zz+mNUp0bMAZQ9LeQoIAQULeYeThRKAOGEAam38R4xoQpSmuh0A9MCH8MpTAQSoCBpHusz0MqyksNcVzHqBtPIWgGaK1U0cceAj3j1gqUko7EquFJJIVKNQPaPnPfjz5uisH7DWo+hBU27qhD3xrGEhaqYq43frmgEV3MBnRWKNPDSFcXe3ua+wHF+FdWGcQUxsrwd8iNqmKKElhF8eQTtmId3wGu6zSPA53N7C5sY6R0VEUSjZ0w0AqCtjdXEahuoDKXBXe+hJ0q8IgbOLuw1yYR7i6gzRuS3CO1ygxg79UKJSIMqwTQ4jrIZTanvQpUxR4nge9OA34+5LZpZK/GRUD6syKpX0QywBTn1c1xGnArFbTLiEOaY4Ag/uICDTykQRArApYhQSaRXOKlBTl4hqWl5PFc0pKRQ2SSURgOUamYYyV0FkLcLi3jEbHlX0eBJDRezI500xsQHqdHgex5TiTFw7efAE6YCDdQYMevHQQgUEEBhEYRGAQgUEEBhEYRGAQgQ8UgWOVXTcQDqhIU2jZxiDJrG5IcozYCWQQ20bBIukWMowlAEnK5vTAon6D+hsAJKaqkGyUw4mipaUlnD2bycYlKV547gU887GnWHorCIkhRB5KISfiaMMjJeJUJOyJQCmMWwFIslKbcm6GakHXi/hPv/nbqNfrXemHG/Pw+ZXPLZzAj/3E53qydTcwkDjBTomgDDA6lhxi0OnWAM9fDgCpV5Ta29jJ58Hm0SklN0nawkAca9jZ24VlCBQtE2EjgOM4UB0FsUrl01T6LCV9BFVKUhKW84RyKymlnehT8k3lX3EG0m0AJOoZlCCMQmIhBZwkOKod4sKFN7BwYg5O2YZh6vADD5pQUSgWuY9R/A2DjNh7iU/5//xLfvANHvEfaMj5Zr4ol/rqH2nk+eX13Zg3ztun/BtV10rQjBhv1KZUkroUBnTNYCYE+SVxGj+l4U9+l9iZbHeU6r7V8VEDuB82ln/hAaQ+AOHGWPQzIm4ap1SOKzxW3eRcBC7d7JBSXcSMzAswstbH7SRFRCAGy4ARSKRCkHSqmyLxCShSUajY8r0KO5VIFglk0i83WZfzWzb25eAnlw5I3yC6BlUpofz0MKyR17G25sC+dBJKcw8wKMeoIFFJjs2Hds8MwpUas4mN4SqivR0INUGgWIj8OkLXZfZv6dx9cAt7eOP8NbgXfRQcG5WhCoYKBkqlEkxDsC8hgf+UySQZWxoMaJh3vRo8AkNI8sygq6Q5gGk2fE+0TiDwiBOWxK7gu6N+GHGSn+dQjqsCYgfqugXTsBnUpbUCy7QR4NdloPbmgB7z6IZ54bYAUi8hbi5MAzM+kiUd8e4BzMVxQAeCYgOl6Us4inU8ZLi4mBowdh9AuuHAX96Qc122Gsnnfarq5+eXgYLc34QJ56FptN9Yke8hydbERxB04AdNBpQMewTO1CQKQ1V4ay2kwRHLW6WZ3CivnQiIg4BPQA75CxKDSCMJv4QMByUIpNtc0EJm9GnQhG1YcGMNqJQRVlMERz4KRQtqLUba2IZgEEoy32hMFcS+IP8XYkBQW9aIIVBG7O10PbmEUeXHSwADv5vAN3MUibuLRDUgiAkTRbwGMKwZRHGI/auXUa5WoBcUJErOoFX53MS2Mu+bhHeZkvO0vtOhFCdhPh4i2TARdjwUFx0E10IE55ahXzkJ//oaS3SlJG884sixuSBAOCYfhgJlzIOSaPCqV/C9Q23oCnDZT7G98QTiNQAm0DnzKh4yQ7yzfT/01jCErSLRO5idfpMBVitNMEZ9SRH4qq/APDjDICZJ2KUNgXDLk8y4skCw2UTsHRxjpucstcLjJ+FdbSGtS+AxCFOoIkG9tcPyj9QshGpwsZOhy/tJCMxMA7RjC061CCMgvxkd5jMlxHoTJ0bWMCVStFKgk6a4FHD3RxhaMOsLSNUEpZF3MSZSXN+fh9GaRihchG6E2ktrCP1d9huLw470tuE1LcmkkQ+QwgxCPrpS1PwDJ//f44Was0XYO04wQPHNlrDjT78ZfvB+zKGbjuIf7A/69CyivXoXrGKJSpbOk56xxugMol36OZcBz0buTG5Tn5uCoWhoLl/ntYem2+j4MZpt6YU1MjqM/f1DeD7JkhbYny+OPIzNnyZMBmFtDeWHT6FzaQcI6izj7QcRF/8Q2EMydbnsHwPXzA5X+Ty+R8+OPlPnvRDLaArB/ZIBQ2IxUfEeMQ7JW86w+G86ebwF5Hlr4mhnn5lI1I81oaNQdqCYVCpAbCi5fqLnIXFypt9CcyYQ+7sI4xRkVxsnKlqdCB03QpSo/HuFlCvoBnkdRswjKU9HssK5z2k/C1K2wezB32IBMwCQPli7HrxqEIFBBAYRGERgEIFBBAYRGERgEIEPHoE8sZIlybKtT84XYl8QuTmQ7BB5UHKCEgJtOGYLmtrhza9EmDL/kExnmyrn5Fvy8mnJH+HKYao0Jk8F1g+X/hVhKE22KTFL2vnkd0TJN/JL4CpuXUrc0GaUNjh5+u9mABJDDZnUDyWrNMXE7tYRvvj7X8ykHHpVx8f2ovnlQsHn/8v/mjXau95H3aT6cQmvvFr3TpLGPQApZ0XkV5E/idw4O2cgZa+Tu6hvAwZSX/IuS8rL68oAJPZsIIYLSRIZCGKVgTvLAoqmjeZuixOSqZWwpFPOeqFYczwzDRRBPlxZ4oIS+cRwkk8ua08fvMV/U195txPwH8QDiWLp+x4DSdT36vUa3nzzAsqVEmYXZrgNEVjkBz5XkhYKDvuyUN+VknZ05F4dsv/nCVJ6XnfzkP2nrw93Mw0ZgHQDQ6/fsyZPROTtiFMgxFTMRhVKiJiUgBUCujAgNBqXKDFD0pkyHpR4uRUJ8E7GgrsRx7vdfr9p95yDP7l3kGylPfZYDil2aWtZu+0HjW4mh9ltU9I4vP+Q9RcSRJL/lYBIP3wh5V1lwp9KrGlOpURcp96muggYxMC0dEBXEavkPUMjnEzNir7Po7aesL9cDrpQ3pbS/ArU4iSUT17Hk3aAa7uHaF/8FPz9TSSCZI5I9y2FoqYwHzoJ/3KLWRwagTk0j8YhvFhBFDYZZCK/wOLDp7HpXsLFS0s4E55DpaAhTQiATmS1exBCs6qICUSZLiDa6iBBBJG2EKceOp0jpIYFNfUydgrNXxl8S/fAWms5GtubeZlzyhTUHEhS2UPKMgqc1CQpJ67ZyICmnoRpDgAJGHPTCNY2ugwk9jGxbPZqMReHodoC/rUW4tYugxOSqSR9GykZ7jxyAsXFF9FefQbuxQb0j3dYNmxuZJnlB1fWz8AffxMLpoa9zQeRrlvwVyWAJL2MegCz9DbJlkAZ+K4YVYinIvh/3uLP5uQpeTtGLvygxfJUxNTSzFEUC1VEXpPZo+1Og2XuHNuRXm10tarVbWsslUbyc9LVTbZ+Mq6nQpuQEvhSjspXdawaAfypA8zHp2HuphBJhKhNclxSEpWWY+wLZ5QZeCLwj+9LUDsgn7yMcUTeStMzSA5DJJ70oZHsjCqClTWGTanZy85BXwY0cwT11avSw2iIwM0cQFJgLs6zLLGoGvAuH0FNakhTHYmYhHjChTb2FtLtc1DaBtJWDGUmQHRRZxaKMVuFoqvwlw7IYAjGzChUS8C7sg5RHIN5uoCkUMfJyUsgAUU/BVZr4zDcSWhhCb6ziRMj17ASpFC2n4DqG0irDaQj7+JBI8V2mKBK4C5SvH2wyFKnauhARAWgozLzz191oc2YSPwY/vrhezyQctYZSb+lxBA0ykiCGsI4ZrZSrbUHVcQsQ0lzj6CCJ81kNlzoHTIDqd5oQHcqKJrUBiw4T86ytOTYwvN4wkrRTFNEiYJdCmsCHCXAwda5jK2XIhU+lFiDclREUqR1OLD/xir8gzVmKKaJB82wEIe+XDtnrDBRnELc2j7uOXjDfNsbG3sMpLsFIB3zKfoGJppcyjJ/q3XvAoI17wZvpXydQYMS9RHebHQ9wNgTjSXjEpBnE4ElMTESCRw3DLhuCMO0cFSrsw8deaJR0YoXyHnCc5soDo1hZGGCJQnjpgu09hjMo75Mig8ELNM4zoC73gORZJdTuC2opDmX4S4SOIq73mPS+5LGHJK6MxAFAY8DOhXTwELHN9DZW4Np6lB1FbqtQ7dpLe9zwQDdm2SDSl86uTYkQFSDOj2HcGeXvY0O6i3EMQFXFhfsBH4EyykwQ4v9JXnMkftAWu5TQ+tZAMrxmWWruWBDDirEder5pB5/yAMA6Rto9IO3DCIwiMAgAoMIDCIwiMAgAoMIDCJw0wjI7BdX1qupXJArVC18zJY0S4wxONRL1nMhreLC1uowdBdCp/eRiSwlMcgXgjZSMmklkwd9ibe+CsY4UbiajTYQBPBQ8oM2RiRtE0QEHgGGpXPCiRhItBnzfR+6bsgKba5gloyU/qObWGJmFFW3yfOT8evF197BK+dflcnxm2RQ8wQgbcz++mf+Bu67/6y8jez1PTmaG6N7/Dpul0C+KYDEkkoSuJMf/O0HIPXlVbttRlYMZnI0HC8SrpO+CpRMarlSotC2aIMqcLh5hGq1isQISdldVr7SZjJrjZlOB1TWQZdV6jIuubzdAECSDeTGUtw+wDYF+3xJk3aFAaTXX3+NK9PL1RKmZ8n0WXZZ7hJJDMexuRK+h470QJr+Fn+79v1Rj763BZD4svOE9HujJFP1ff2s2/KycY/HM5JoMeSXIMCbEjdCjnNs6nLzu7zb8bld/P+iA0jvxx46Dir0+kUP7OkBQcdYRzdlqfSieDM2Ug5M5oy4XFqNpMaSiOYuCSJphkzw0VxkCBONnTonyijxrVsadNvselpwBXg3+54zkBIGkXqNTofgybiI0iMzaI29gOaahsrFWcRRk9lHkttE7IUYamES8JoQSchgAxuk5z0gCdhjRYkU6NMLOIgPcfn6VdyTDqFUJKawZBzmzCFzZA7OfInnxGjZRxS1oZOumBqj3thnFhIlJ0lmj4CubjdhVkIuk0a/7bHA6EXM6qVEYQa2CWHCNgrMQpKykpRIlABHPlOYJ2fhL23CfmoaxvQr6HztYYT7OxKgMYchKiYzUvyzF6E3p6GuDcFfWodWmUFU34UxP4lglWgogD46A+2khmQnhX/QgfbptzCehpi1NGaeXFg9DV01ENuHMJoLiGsp/OsHDJoFlj0AACAASURBVBawjBNnUyXIzgBSH0OZ1w+qCfP+SbTfui7XPpnvETGtg7DNz4TGGCEMlIpDHLdmswbXa/EYrlslGCwLF8NULJYoFLqJwHORRpKJxMzxzKNNLU4gbh5BQYBEM7C8vYnoqSFYcQnTjTKSo3VmehHDhs5JrG5iMzBrmICqjFklcVKCT1Joo+OI9nchCuMQJQ3xzgFLs/FMJCwoeoVZSswkILZ4tlajU1mlGfhb62h3PJRGTQaQ8rZRePI0guUOtBkb4YaL+HCT2WmbWz4mn74fY0+8jCsXdegHwyg4RViKjWDtEKI0BH3KgmKocN/ahGpVmIXFyyavAdWoQNFUiMfbeGzyGl7ZvAeICFyTPp9qYsIrLiPUj2DvPIS0JqCSjNvsFs6NbuGMkWLJT7AfJgjTFOu7Z6Vkc2Rxv4iuA4kbQxsxELfIbzBBsLvBbaDrecVSXfl6LoU+NQOtosO/vIIoIqZPikanAdOgdmPAshwkATGIUyh6EZFfA5QI9VaN5foKTklKMk/Ny3X8mW18z8QG/DTFqFCwGwGtGHi1o6Ow+ygS4UF4BUCLEdkHUEKH11zEyt97Yw3+/g6zj2h9Ru2Hxh9ef2bznHXvItx3V7pAFO8TPgCAxMtXJuor7HdKDEeaiT03wvLVdZw7+xAXaJHkmWGaDFDTg8nZNLeaw241v94IAN1yLswYS9pQCeEetTlAG5o6JstHDLfErUtGXnb05oMU5sk5eMsSuM7jIi3apJRpPgfwfQm6R8nOIik52jfppsnxqTdboH2RbdlotzsYGR5C4ewsA/Tx5SVeU9N62iiMwWvXmAlqWRazi8KA9mAJn5MKE0iC17IdbKyvch+bGB/vyhLrpsF+agRkSaCLCmIM+J4LJVZhKCYOt4+gW5MIW9solAqI1Qi1dh0jUyPcDuJQzmt0brI6IoCfvOvo924QIDWHcbC/Dj8gAM1kMFgyvSXTKWKmpOA2R/MKzQvU5sjalv5OHEu5QssKDrJioSSTvBPMbn3/BdgAQLrd6m/w90EEBhEYRGAQgUEEBhEYRGAQgUEE7iQCWW5NAkgyYSq9kGRaNd/48X8yIKiXnKMaVx+mUoNtehB6gDSTMuBK62yD0CMoUGb6vUlu0ttmmRfaQFEyJU4QhVThmkLVNHTcFsvdUGJberUIBKHPjBY+2KMlB5DkVoOvO0sGchKK/FxYXzuBSA28+vULuPDKhYxdkQNc2f3mqYy8oFlV8L3f9xmcfegRmdSS5cVdIKnH0MgDf3wzc9wH6r0PJ0+Ad3lHfRXyxwCkrlRWJpXEmRFK5hz3cBL2OPR5mz0B+HneGPI7aR+3ea2U8uoxg/gp5LfP7YlekPkqZBDTQb2JYrEEQxO8yWwfdFi6IxZkvBuyR4/0nZEbSEo+yfPQvZLCUVYpngEDucTFN/G27uhUdzsBfzsGUv5ASGKKJexUYoBJAKlULqHtkTxkiqmpKRRLBahUpa6pzPgjJmB+5P2Yk22ZzBH3hLsegBuSB1n/yaXFskEi8yq60R9HclRkEpodJTKpsdzHjDygeoAoV+SrBidqqEqYwAGVSmVvJXH2Efa/O2qoN3nx3X58H/Ye+sP7Hgm6PuCw+zl9knXfyGe/5zP4fJJ5mzNw89fQ+C0rw8myKOUEIlV2U2KPffIIJwkU+J0Qnusy8EBV3qZNfhgaUpUk6uKuxF13TpMju5yWSeaHGEuxyl+Yn0Lsx1A39yAMAlgiJGrUYy4xtkGTacryYpxAFyrLICWRy5XoftsHzlSR+AJvPPcmSkGKk4szWaW5BCgoyauZFZhjVYRHPlK3iSRxpaSlmqDjNdBs12DbJjMfqRtRIpwr8Xk4zwCkzEcsH+dpDmEJIyoiSKRcEvU5YmOYpsOgLc0P7JLEMk0KAxb6J0yELyQQ39HBqZFNLL/0GPyVTckuouSwbkOl93/vBaA2j+TlCjOQVGsSZCRj3luC+9ZSD4jPJJhivYiZv/YGysTMNE2MCwVLQYK13bMQnQqiwwiKpcG/3mbPG4ohS2JmHYuukROjGdtLrosyNifLkmXrFQLySKI3JQ8k+Xcaax2nws+k3akjjjvMAFKsMhS3zuwpRy+ydwqxmCguIiZLEYFU05AqKjRzHOJeHf6FQ4RKhO0UONzbxsjZGYzvBzDpc0n2rTyFtL3LzARK9hOAwXKAkcvScHF7T9aFMPOIkuWz8Ff2YS1OIlg+Ati/SrKSckYoj6qaIX2AeHxVoVBxEEwYYgiHK5dhD1uclJZrFQFtahLh7gEUewjaiIZkY4NKiNCoA15kYPoHh3B64SV8eW0fk/HTUC+XEdcPAM2GMTWENEz5/cQ+CrfpmdT5GlgS0qxg/gffwoRI8drSwxL84aS1gqQRQy2piNoR/PUOhKNB2BqCR1/D46aCxwSwmsR425OFVFuHp2C6U4j2QmgTAu4rO0DswVicg7+8AypVIkDxVgCSNjYNYWpoXbvOssx+5EMzBDPQCk5BMu30EeBMAv/r24A1jNhdR71d50KGglNheTvVHGOAwjgHnJp9gz2OTmgKrgQK1gOgmSgQu+dYvo8GnURzkY5cxpBIsXlUgaEWcHTeQ3ywz56VSUJMcFIeoHYYS1syKAhHpuEe7sNBAI3aZ65m1zce9cbUrAQot5y7CwDSnYzvDHoaFWhjRhdIvh0AJe+/VxjnPHEKnQs7SMOG3CNkjD/21srGLcM0EPiBBI/Ytow84Agwof4bQzCYI1ckaari6KiO4aEhmLMzEEYK9/oKbEvH+soGfu1/+2184R//T9Q7sLy8jN//gz/Az/3sz3aVFajtkQeSbdt4/rnnec558oknOCwkeWdZNmr1Bn7t3/0a/sbf/DEsLs7D9zz8m1/6ZfzUf/5TKNpFNA4bzHh0CgWYhSJW1q7j/Mvn8SM/+sPMijQNk4HGmPZGQkcQCTTbAZpN8nSLYTk2giDkz6Y2FUYpYgLIaVwUJIsot3C8yqLxisfKbKuYY0a0KsvX/VnBI8smDhhId9LEB68dRGAQgUEEBhEYRGAQgUEEBhEYROCbEAHOQ/UYIxI86lU4S48CuahnUhFvfCRgQxWtOuqwLR+GQYkPkquRgA3LptDGqUucyROtxzOqdHqqpDw6qmFqcoYr6xgTIvCADMijkBPflNx1vTZUQQmmmBlKXMmXJdKOMZBy8IgrHxMGJTjNR+dMdVx9ewnPPfvn3crnruAQkwl6jAJOgKgK/ubf+hzm5heOgUd52lomvvqPbxRAknGRly7/L59CnvTuSYnJ10lg5bhYEmCdnocY0tF+6VqWlPkmtJGbnIJk5GSDkFfK4l98uT0JOwoabTApgWZaNvYODlAqlTmhE/sRWrUWRkdHEKnk4yBNfSkRJgMgN97vCyDlTJGPMANOiTOSO8orUt8vDB/hx3+gB3c7AIn6CoFG1Ffa7Rb341azibcuvonFk4swHANLy9fQbrmYm59DtTqEIPAgNAWmKeUr+YmyJwsl2whAov5N/5dJ8bt63MgaOQYg0ZX1Evs5MC4hIamzTwkWuifyCVB1WyaAE3lflMjOwXB2O8oq6SlpT+2S5Owcq3hMJu29sbgVgiTlx+T4e3eQprvdfj9s27kxajfzMco/51Z+Rv3Xkpci9EoSsiHppj5J+d97Z5EAkmTUUFuieU0ogtkd/HsCQhLSABJkOgPfDRB6ASfbLNuCYRuZBB2BSDIhefw+qGJcZXZm1Inhtn20Oy6mZmZ4/iSJIQKDyaOCxmihC/58uhZzfgHakIbOlQYib0/OJ0kMTdHQqrfQfOwQp0fbOH/Nw8GSwIPa/QwmkJwsFXHQPZCcWxSFzF7h/kCG8WmAJAmRKgEazaNugQNBPvnMxlNGFkcCLAg4kKw+mqUViKFJpEGEqLnN44xQNOi6A5Mk8SAZXPRcaK7IASTriXF4L+/CeXSGJfu8t9rHpaay2NnP0N9jeC/uSXCJGIZmlRlKcpzPWlQ2r4VwED/aRHlmG4k/gweGdhEowMrqw8C2hvAghFrUEdVDGKdstF+71mPQ0nqDAD5V4fWKlPvM53ZKHIdyFssYSvQnknDiOZ+YWDx3pmj7MWL/AIqImWlEMmOx78IenoUTBXA9j9yzYJkmLEFV/hpCVYMxNwGjaiCobEFZG8POtW1sDwVAmGK81kFJEHsthaFpgDGCwN3j8Y6LYhJquxTfCMb8HIJ1AnK61SFQzREk/gG08gSiGj0njdtPzrzL1y/m2CyCg03pC6QI6IaOyPNRnL0H+xcuwiqbXQCJF4sEXJBEHhQYC1KKMPQTNGoxYI7ixPdNYn7xWWwd7qPlPwGxOYpoL0J0tAPFKEI1Ckg6+9BGJ7i9JUEMY9aCMDSohsCZky/gIEqwQc/PM4GAze1AenbpTAfRZYHg4ADCqMA+V4Y/+TZ0s41nzBS7UYJ3t+dZLk6PK0h2FATru9BHhhHtkZeRAuvMAtzLW8zkyf0CuwyknObLwUkBvQgEHgLfZdCP+qhRHGMvKXoOJJtYmF9EcGoD+PME+olptK68g2arBcN0MDQ0igRFKFTMUBJQ7mnj9OQ7KIkUMwJYjoBXD4c4Dmb9FNDUIWyBWO8gsg5QHV7FZq0AIy6huR3BCEz4Gz6CdgD4R6weEMQRrmkC61S4pZAco2R8VNME90QBRogq0u3Z/SPozQCkkAEF6neeG3/jDKRsYKZr7LKgsjn0Rmb8jXOMHH+IzZ5LJ9LalfqpjpQkGsNmH7Pq+N11e0C27KXPlpeiwHlsEe5be0gIQGImDfVn6ucS6Jd9mta0ctfi+y6soTnErR1+vzEyC3pwwcU1HuMYcFU1NBstwB7BUMEE/EP2nQu8GF/96tfQSjR89vuewb/8l7+Az372szjzwAMsP8xrbvp8AmqyMYfaIftb0r5MFRmQo+Pq1av4v3//j/GPvvBz+J3/63cwPjKGT33PZ+A1m1CSAGbRzmojUvbzoz0Zy8zRDtCPoWhFhEmIRrOBthshiEjKjooTJEhE68Ykjpg5KqhwjIEtqa8oCwEJVJcFfgpLmcvrozlFetwqGYAkRxW5O+BKhYGE3YddQA3eP4jAIAKDCAwiMIjAIAKDCAwiMIjANxaBPBV3AwDSlzaQ+8Ts77wLI5vsFgqFCI7pAUkbaSYzR0kRWd+fp40kgJTjDXkahfSvC4UitrcPcOGNN9Fu+VzhTywkql4uFItwbAuf/OQnsH+4y/rwVCFJiTGpqicTsP2gV/8GUnrqZGkb3uwJJL6K3/4Pv8UJvJwhdAyI6QuBaVn46Z/5B91EUEib+kKBkwOcyOKEB0lQZGfo80eizY5MQMsYSJnyLGWcV6bzxfUktu7s2d2Y3pSyG3RENWnO/FEeMs75NRCYR4XlcmOXc9g4xmTMqwqEScrgxVC5DF0A7WYLnudjaKjCcjGUzOczKpCyGFniNb+H7mPpu+2PkmFFiTNRFHDfXv6Gw3i3E/Qs85TEnFAIAtKsV1A7OsIbF17H4sl5mAXyplKxdH2FWQKnTi5C08mYvcOgCsuIUFIxL5kFYNvSVJv+Tufs0c7otzJJmrOU7jpDqds+8zRPXh8vvxvTswh39gFKHnEV/c0AsRuhiiwh3gf43mkjoaQ9+VsUnQpXG9PYlHuASQXQnNnSd+YcwLgF66n/Oj5s/7jb7fdOY/rNev3NAKQ7Ov+NYNP7+idJUInAyDRKEXoRQj9AFETcb4dGh5BqrHrGjCSqHKd5R1N0lrcj+TPyUUo9Fa1mG07Fge4Y7GtE4ylXuCvEIpDMCSWV3jnmvQsQQyq8Nw4QeSSNpUITGrTUQGO/huT+Cej3ruFh7Tqev/A60vJPQ7tCrKk2y9xSVTsluImlSG0kppwiASUCqDX2kBCTRgk5cSiBZ0rYyiQhzRuSWUQSejH7ixGTgiQiqVMq45MIAhftFWIEga/L0G1ONpIPGR05S4dADjpIpo4S7yTtRRKc+XFj+6f5UXFUhJsEiMiDmTaplMuV1St9h6rCeWSBGR5JOwbKEY938aaK+DBA4jY58QxFg/lIAd5bPuLm9q1ULbM5TiawKQZyTUQGJBYQU7FMJL3Y6HNI3ooAewKbKFnOTJ4Qql6CsTiMzuUVuF4HHZpn0xAlo4zKiftgTNpoj1+EaieI1RDG5lNYe3ENh2kLhqJiPGmjKHToJDmVsYN686wcd+TQpkI1h5AEh/K6pUVJd8hXOO41lqyjxLtsZ70Y6oUpRJ1t6QtDiXNi+3DevoqgvceeW6VyEUESwrDo+WpotVoMKBJItblxldkZJGVVmlpA9TEdpqlACTWEtYDbszqcwnu9g8SrQatOIm7WGIhShQPjYR3Tcy9ze1vdX4RfWYG1+yAQCclAIgBEo+KiGENzL2B/9z6IoyrjJMnUIURiIg0MxLNvIfQ0ONuPoLXWgOYJCL+JOPL6vLbK7LElZfTWmZFF8272wCUbMfMVlHKxNpI44LUurXmJgeacXEC0dQCFpHqJfahWYN5bQfvCVVjVabhHy7yGMu0CbHsYilmCqAqIxQ4mx9/FnBJjX+goIMLu4S4u7Z4GmiWgpcB2bThjVSQupNxftQaj9AYOYxVxs4COtgxj9wFEqY/4ooHQPcJzSoImM47pwUsp6BxIpHu4PwqxEN68iITWHz1GnZRxI3k1XjunOi6/eR3zc4uYmSUvRjleETOaGNMkZ5cXqPQkQvv3KVQQlgNIfUx1AjPZ8yfzi+vzxcseRhfIZfWFbsFc7s3K0AtUrYw4qHOhTFeJO+Ob5r/gnQcrbiYoPnUP3NdXOUa8diVGIA2IBAznvookpS0r5PhSzBMLCFc25Ng5Oo30VIR0U0e4usHMyRgCzWabAdFiFEKEDfYoMiwHzWYLv/Jr/xZn7r8fQjfwmc98hiXpfvf3fhe1Wh2u6+Le0/fh+7//+/Hsl/8McRLh09/9KQle0hfLgQcoVir4jd/4TRQLNtZXN/Cz/+DnEMQmvv78s3jl6+e5f1IR38/8Vz+Dd69fxdeeew6f+6mfgusn2NhpIVFMHgOT2GfQS8pL98mKs3eRjHy30K+/8OcWxTPvuyvtLsWkTPrNjoGE3U1DM/jDIAKDCAwiMIjAIAKDCAwiMIjAIAJ3IQIKaaR7KDgBHLMNNW0jZbaJRAHeF0Dq8pfkwp+kVwSbZDuchKFE0gsvnMfYxCgq5Qra7TZefvkl/K0f+zFs7azBMGn3ECIMyWiYNi35lrDHmuKNSrZBIdkEqrjmjR7ZD6QaHLOE8197CW+88vJtAaTv/PT34aFHHucNIWu4hyEc25aJEAZ/KGElkwTvByIRGyu/wpsCSHfh0X2zPlLu/Sj2EjIiAEluyTPokL2sYqiGhaWVZYyPjqLskIF0iI7bgR94qAwNSY+ELMbcLgj44I34zTeI9LoPmyC/VRwoKana5ocC4+52Al4CSAkzBRhAUlXUaoddAMkuk/yRQL3WwsryGjRNYKg6BF0XGBsf4fDEWRKMkmHEjKBEl2GYcByL/cj6q84JJJaF1hlEfLcDcJuGbp6cR7TrQxs34S9J/4Jv1UHJT0PYfQCSNgCQvlXBz0dljWS6ep4Wd/rxJBmaxB2kQetO35pJGEmQVnYTkqFTkIYJIi9i8IDk5Zwiya8JRAh5TJQFB5Smk7XlJD/bOnJZBksvGqzuQxXhDEZmcqB5Ul8CvIBqj0OxVIT7GzLJSSBxqkILNBzsHSJSVZTPzeLhT76Oi889i0vRd2KxfQ5R84jZFUWnwFXkBDYzgETkE0qUigT1+gHxhZmtICvNpS+iBBDouyz8YK4NMZho/jcdnvvZd0cv8X1G3r4csxTyAyJfH51s4rM4k3F7zCyZWx23mx/sB07Au3LAMnY3A5GpkCDcqvFr9Jkx/j+DzXz0GMLGiWkotgr34lom9Xb7JkEgvFw8EBNqmGXP5M9yHCLGAB89bViZhiUvtnIVQW0Hfughma4iXNtBaeQEymdGEIy8g++r1BBoKtaiBFd3H8Xaxj68Vgrt+jZKSGCrGgpmEaooAFHOhpJ+RDIRzBpb2U2QD08JxmQV0cpaVrADpEYZSdiCMTaD8PAQ1pPD8F6pZzJech5nmV1mIMliH2rCzDwzx9DeXUWlUmEQh/y6QpLDigIYho1Wy4VHPlKGAcswmZ1jnImhdATCS7tcRKRMDQHzDShbw/Cv70ERDtK4A318BOH2NuwnZjG18CKGhIKLeyeht6cQrPlQigIYcaFs2wzQgkiAE9uYG1lBO1XQIJBJ97noSfEcnDjxJlb8GMm7T6L5bo37mghrDPJK6T4F5ok5iIqBcGgH0Z8n7JXDAFJf0RABnIxOcUGRjjD0AGFBZQAzRaJVgaSJ4vQ00pKCzjtbfB6Knf3AHNpvL6FZP0K5PMwAmW4NQUxpwMOv4QE9xX0ixR8FBtz6GI5qB7COJuDvtqH4GipTIzAWFcTLRWDKh9AjzIy/DSONcK01Bcdex8pRiNO2i6PdT+NPXruGzVD6Wh1nuvcxIRUFT/gBRvpA2/5WnwNIxMzyLq1kAJIEwQlAuvL2CsbGpnDy5MlMOk8wQ52AclqL8HjHzT9rO1zIkq/1JbAjWUA56z33WpNr0pQp8f1XT+8ngImg9/yQkAf3ZQZAabwqwJgbR7C+hyRq868l6Cd913jsYr8zKYGoKgms+07AI4+ovoPAbwkmyf4sa8gyThBJXZrjiL1dKbGoO7CfnGDJ0vbzqyAiviJ01FttqPoQyjYZnzVRmJyFOmYhurqFZ7/yJfzhH/4hvvAP/xHGJsaZvd9qt1EqlrC1tYVf//Vfxz/5J/8zvvQnX+JYfs+nvov3Q7olgXjfley3tbV1/Oqv/ip+7Ed/HA8/8gQC1+N139BwBb7r4Rf/9b/CT/6dn0S77eJPv/wV/P3/5u/jnaubiNQScVJvP9DdhVcMAKS7EPTBRw4iMIjAIAKDCAwiMIjAIAKDCAwicNMIUGUzPDhWCNusQygdmShgQo30qpHbOVnRJxlISlbFmgkRKBqIhUQV+CRPUykP48KbF3kD+bGPfYwrs3/zf/8N/OTf/nEcHu5CiIRUFDgxxmfPFOf6GUi84b0ZgESyUwYxYEr4o9/9HawsS6m3Y0e2Pz738GP49F/7gS7biF5D12WapvRtYr8G0onvbURvBJH+sgNIMhfY26DLDX2+VZZAUkrm0ULF7s4uRkeGODVFVfeddpsBpFKl1GUy0Wac4klx6xmS37wP3i5BeLd7793GT24HIBWrNrMVqD9RNWq77aFeb6DTdrmNFwoOhqoVZh1plORTpcwSJZ0pidaNfzfP2AOOsiLXu/0Ibvn5lLSlxLExZ8G7QlXjAwCpP2B3u/1+1I2HZK++EfAnvy7rvgUGIKOj7Tu+VJkSlQclDVk6jJKUlG/3abJJ0W66nKB0CjasosWm9xF5ysjCdiRhzNgHeSiVKmWoBsnIxYA9Cr1iIthePebTIR2/UigqedNQ8puq5DX5+ZECxTPRrNegFQSEbcF5ZgKvbPwRvJUJ3C9OI01DpMERHJN8mvSuXwf71lGlvkhQq+8jgc8/S3lGkn8kEMjgMUWyUGLp+aFKLyNNWBlIRNl8urOYGRg5AEXnEBaxaxUk/r6U1uxKUL039PRcQZJ7t+jP1Pe1p2MkFxwkfgLzYQ1oGfAubUkZNTKWJ28Ujf4uGTj0Hvob+SmR9BSDA/QwhM2JaTHsINjaYgBJNaocKwJe6CEREECHKE4i8dvM2CFGKB+Zl1MaEyBPcle9opTe3fUk5OTFqEhFCSFJns1NIljbRPHeUzBGBILKCh6t7CFUFeymCbZ3HsflzTfgYBTapTrMsANHM2AbJWiFGSTNvexjMtYGMQoSuv9c6iuFeWIeiiYQvrsi+QVGEXHksjelsCaQxC7EJz0Y7WlEaxGinX0IVYE2PYJgs86gm5L56iTQoQ+P4ejt6xgZHUOohCALL82yYYwMw9vZwe7+HsrDQ9C0FIZegPPoKKLtmCXwwp0jqOTTRMyvc45kPR8CwWqL26j92BDcV4+gGDase4uYuOcF7C99XPYrAMG2B5xpQF8bgb9xxM/PfMhAa+IVnDaA7Y3HoIY2IqsOdfQtnLEEmlGM1aUn0X67yYwhpbULMUQSfpLt7Ty5yIyozujbSL9YlAykTG6RV0QZgNabMyUYEsEAohaDhdQXTasA/dQU4tFDxC9TW6D52YPxnSo6z4YI3RoKzhASpQBdL0Ad04GTR1gcW8LjGvD7vo5o6ywa7i6iIEa4HkOEApX5MZhnLyLZfByRvQcjqsJ1rjH7xT46Dbd6BZHewH16hPMXz+FP3r7OxSI9AKa/mCdf1wOVNMHHqJDkfY4ugHT2BPx3D6CUHHQ2JZBEANLKtS0Gjs+de5DX1lTMUiqUpJwZgZf8kb3PupHBoiZZoVKX05MtQIl5idyTK+timVwsMw6zvsiemgSXMrNOAkMMR6kFGOOjiPeOEEdt6d1GfVeQN5gumWfOOML2PukkQtBD1UoMANNzpnFO0zUelwnIZyk7Aoxi2h9Jb08a78kPiGqkWF5bVVF4+BRQdtF5fgdR6HP/a7kR/EiFbZooWYCYGYU9b2H32WX82r/9ZSwuSnntH/3RH+FzfPGLX8T160tYXFzEV7/65/gX/+Ln8ad/8qfsW/fd3/MD+IPf+33sba1icmoSf/2HfghxGuDf//v/Ffc88XFcuPoW/vv/4R9C2dzHiy+8gK9//TzGx0axtLKEz/zwj7Diwp995av4O5/7PDZ3DpGKApIuqH/HU+BH+oYBgPSRhndw8kEEBhEYRGAQgUEEBhEYRGAQgUEE7jACpPOdkoyND9usQRMueEOXV0kzgNTv4ZMZKfNmLRc5o4o+Yp9I2YNiYYi1sr/23POwHYeNWputBr7/+78bzSZpw6fQyEuA95SqNH3OBBN6Gv09SxGZQO9jIBGAZBZh6VWksYo3Xn8Zr71yHk1yac6O4ZFRPPX0J3HffmlUGQAAIABJREFUmbNdQ9pcioQ2uSSzYlskeyM1zek/MtFK3/uqHbNNoTztLSTs7jDs3y4vz6VsqDg028fLxFJWFcpPmQHChDfCOzs7GBuuwKTNtarj8OCAi0GdotP12sk32vn32yWwBwDSrVvD7QCkQsWC0FV4XodNjkk6iJK1SariYP8QTdK1bzc5kTu/MItyqZDp2gO6obG8lFS363mBcaKEmWN51fm3S4u9yXWQhJg1etwz5VtwyQMG0rcgyLf5iBslz+70ikgyK+n4SPyjO32rFFckHyRiUpCFDM0fVJBAnhmJCjXWEHsxg7skR0QzS6HsQCdvJAZ/gMgL4AYBj6GKRhRbSkrGMCZmoBYFwqW1DNDP+2dWCZ8BSFJWi90ooIYhlIkZdN5ZgrApIZoiUixs1+tYOVrHQ5MzDDwJJWTzdMu2JUMmA4S4YEQNGUBimTUCBCjhqugQqslyjcwiyrzHCERi/52swIQkHDmNyybykkFAhQQUD1oj6DPTSDoxkib5LYYSIOKYvRf0dZ6Zg/9WgDToMFDzfod9dhHte86jtPExRPsBpp54BUu+BvONhxHtEJu6A9WuQNHUYyxUAoREoSh/l01A5APCnkZxAFEZQ3i0xXKySX1bMouIsZQlrYnRFO35SNzdLlOze30kKUdymrFkftx4dOX2CBgjj5CUgEAXIAZ30IQ5f0IyKGYCiNiAqhhITQW7O01sexsoBjbE8g4sTUHRJG8TAU0fQ+LVGehKo4a0qe8DkHhlQ/6ElWmkXorU3ekBSCS8WS3BWLCRigBKoiO096B3RqUPTAMI51dg1BbgXfSQdvaRJgGgFaCigM5+G6auQZ8sQyvr7PVlzhXQev0Iu3s7GB1x+Pkai+MIT15CYeks/KV9BlHJCcsslaCdjSGCMmKtDaVegPfOFuwnxhBvA+FWS0oO/sC7sF9+DKKoIxltI3pHgzgJ6JoG95U6VKcA9Qyx0CKIqIB0WyBpxNBOWnj81AsgwtKKn+DdtbMI31FABDslrEG1h5EGNQYk7AcXodgKEs2D97wElHOWeg/I7OpvZT45MYNMJNlIa9mR4VEoehXKhAltUsXWny3BPjOMpBmi+vEL2PvKGRRcj4utmIFUGoFaEVBmfSxMX8RJAXyxUYW5fR8a+lUMV97E5voZ6EkBllpGdOpNTBDj+PCUBJAK12AdnWKJu+KZr+Nw9xTGxt/Bn54/iYvr28xc7q1ocyDnvazwT/kerPdZrOUAkmKNswyjfl8Z9ZfeyXzMNGytHcDtBHjqyadZ2o7WfcVCsQutd4vRso7QA5AyVb3c85Dl6mi9IYEjRXeQhv2s0JzBRF2WvB3zMUNK8yn8c35fEvRWhM1gUcLjh2Qp2fcuIFj1mDWkUz/e2M3QfgkCy4Iydi/KfCIzfx/ya1WJqaTBmpmHOmmg9eo2NMWDmJhC0I4Q1XehF0ZhztnwlrYYkOW1s2pgc6/FRTxq1Mbw2CyM2Qr+4y/8CkYqZTzzzBP4pV/6RfxnP/ETzDz6rf/jt/GFL3wBW5vr+MVf/CX8/D/7X/Dsl7+CJFHw3d/1aZAMt0FrvoDYb8CLL53Hpbcv47/91/8Uv/U7/xGTk9P4eOle/MIv/AL+3uc/j5HRYfz8P//n+KEf/mFmi37py1/F3/3c57G+uQ8QuM7j9rffMQCQvv2eyeCKBhEYRGAQgUEEBhEYRGAQgUEE/ipHgJgn5GGgubDMOgzdA6l202aZt5qcm8oBpJyFlFcMSgCJNjWUCNHNAlf3FZwKrq8sozo0Cs9zcXi0j+pQCcPVAlrtGnsscH1yTLJcMTQh5RN6DCROy3U96d8LIKksYUcAEiVPcgCi2WhwsrxSrbInU35Qgo3NrENZzcgb6lT6NsnEijTLzX54D5DECbrsCv+ySdhJ+SS57abq4SwImUeC3IRHbHghmNVSKhagiQQJJQpiDZ7vc9LTtE2ZECXDdPasSrgStQfM3byTDQCkWw9AtweQTMRpKI3sCQxiOSrS6Sc2gZTAoq/VtXUEfoATiyfgOKR5H8P12iiXKpy0YbP4jPWXA0jUN6Rx/OB4vwgMAKRBuyB0hPsIe6xLqSNWRiU2C/0j4/MwZinPMIgQ+DJ5TJJv9qMLCLbbUFxiBLbghm2pwkSV8kaZWRWpt3vctpCQKjoy2dXcjNy6dxbBpTX4zjCSzS0EIoAwFM57v/7664idETz20Dlm1NAHOJbD4wMf5HHHyWMCk0Ic1faYRkVjuaZZ0IUNXbczCTpK8PbkZkkain+SdRhypmRWj/zOMqb8JaDPTSHaCWBMWYi2yODd5Xnj/QAk8zvLwEoZ0U5HsoeY1XMcaCLGyPjCeexGQLJ7Dk/Ov4lWAryz9DTiWkI6gEgWatDdYYRLIcL9HXkOkuFjkMfraajmRSSKytcZrG4ycwkkf3WDL5NqUvGKy9KJck2QXRsB2UZFAlE56HXDBEfeRykBZ+S9GHuZZRN5MWaxE2XEfgPOIyfhv9OGOe0gClNcXV2H5mgo+QJasMcyvOShxd5VENAnpqBaAv7KenceT9IIilGG/eAY3NdWs1UM+TERdBOzr6E2NwsstOENXcGQHsHbux+aX0bSArwTb8M+OIPOxOtQ/TK0d04gWD9EErU4Ma8SeBqX4HZS6A+pKJYKUAo+IhFCacyg43VgNxJETR/iMVp/JYDmQawOI1gj0CaCmBiBcqoF9WgYSfUIojUK9/Vl6JNTEFWNJQWTRojw9BU4hw8gUUMkqo/gZQXm2SLSygHi8zZgKtDuVYCGjuB6E0g8qJoD48ESfvC+rzNr5IKX4PLOFLSNaUQbPhAcQlFiWKcX4F1ZYaBQnyqwV1a4K1lJPI+a1fcBmCXLru3VoaoJOh0pUzc2Ooam5qCklnlebdfWoN87jrQRIH3qVYQvPoyKL+D75Bk1CmOWALYUYjTFfQuvoKIoeM5XIFafQrt4BZ+cWMFlN8RaCFiN0zgxsYlhTcVrjTIsd5KlDq3OPJSDaUzPfw07259AJznAn7y0hy3y98qkqI+BK9RjSYqvr9M+Hfio3ugflkkR5x5I1sl59mVrvXOtCyDt79Sxv3uIj33sk0hjKcvpFApcyEJ9m9bPcliQa3rGi/o9c7I1Rw40MRPO3+sDYW8EuzLeJ3uMZXsRvSjXsWGDAcxMaE62d2sMqb8DzRrhfqnPD8NfOkAaNaGVJgH3CAkxuAno4YIxBcKsAH4Himoh8TusosBjsVKAW1uHuGcGcaWD4OWQQcjiY6eltGekQItSIJB7prCzhzAJuAir1YxRr9dh2wpGqxW8+/YlfOXZF/DffeEfI3T3cOnS2/ijP/5j/I9f+AL+1S/9MhzL4CI3AoZ+/p/9Uzz75a8hVIv4zifOsHedYcqNVK1Zx6//h9/E5z//9zD9+GPYSw7xKz//7/Bf/MBn8bWvfQ1ra8swTAO1eh0/9NnPII4V/H9ffQF/++/+FI7qbYSJxuD+t+MxAJC+HZ/K4JoGERhEYBCBQQQGERhEYBCBQQT+SkeAfAiE6sE2WjAsH7pCUhYBG2ZLAOl4VV8erJyBJOUbBKrVSVy9toxXX3sd1eFRNOoNlmB46onH0XbraDYPkKSyck7KnKXMVCImC2/0ukmpTEKrK2HXz0CiDWqPgYSEkmk9eYx+gKf/oTJAkkmREBOJNmDlcrn7kvd6H2VbXjL4/UsPIMnI08Y7lw2kwKjscaEiilN0vACVIUqMxfQbpBEl51TWUzccFcLQuJKdYkVyRrwZZ4mPW3rkZsnGb+/udzsG1Ud99bcHkCykSgTDsDju1M7jKEEQ+jB0qZPPSTDFwJWrV9nL5MTiHDMMDEOCTpQAp+cmQSQJqtJ7BgDSrZ/uRwUgsXwXy5zZMuH/IY673X4/xKX/hXgrS3WSRwbJpcmJTPa5lMZB8vkTjFkQsKQJAV0x4Hd8dNoJ8KkW+5gMj8xBbE+jdXUJSRBxH83RGDovn5YADsLy7UkkQZN9YnJbHfvUCWi2jsbre6jt7qBU0BHqETMTd7d2cSVo4syTZ1BVhhBukMyjgoJT4Mp9mvskeEGV/DHP0bU6AUjSQN7QbGgagRU2yx9J6TmmIDM4lvvJM+ic+Z1IeSdZwU/zggSYUqg2JXMPoVcnkNR3edyh8er9Dpsks65mXjwUW5KRo/P0sZHI/wwzTfjlFZy0PTxlAe8EwKX1c7L4wT7EY2NreM0H9I2n4b6+/142Uz6/97GQrQdPwLu8z8wFAtHe9+gCWrKAhgApAmtEUSCqNaXHEoNVfYwVxpos7tvmiRkE6zJ5zQykTPKOqGzkySjMCcTBIcTwFJr1OpbXr2NmchRl3YAah9AME2HgsaeUqldg319F0ojgLUmgiOlj9K04CvOsAff8FgMGqp6texIpx2c/OoepxRcQpik2DmeZfWNsnIDq6OiMvQl79xxSw0VQ2IJYmoO/1kES1KCS7J2iIYlLKMxW4U5fh+e38F1TRzAcBy8cnkDsCZSVSSQIUJ94Gc7aY2jPfB3O9ccRXCGpMBWwDZinbUSEAs52ICIH7st7UpZ0tgrFVKGaKsxTLyLcfkKCD7GAe7EN/SEpxep9vS39N0+X4b65nHnd6NCKY9DmTDz80MvQkhg7UYJ3DkZhb55CsOEiJZAgdWE/MA/34tLxx5yBHLy6JHYasWGov2QMFdljSKKxA8/vQJudQbR1gKJtwA0tVByNC6SI+ZsOl4GjQ6RnykgvxXBI8S5WUTw7h2CVnj0ghjXEczVow0uIaotQQgsTkxfwREHBFS+CHxMvR8W0LlAQCg7iBFfCGCMiRdhuYXn1YSjzb0G/+jTS3QhfPVrFSugTEs2sOnn0GEiKbiKNgu448wnfQ+kWDCTq3/YnJtF5sYmgc5j1Ww21gxY21rbxsac/zsVg5Gdk2w6PdSzrlnsp9hWFSRCJ2meul9yTdlSofUbtPrC49zd5DzmARHLamXQkScwJB0nY6FvDykI0ZtiELQh7QgK+GdDEbCe9CCVy+ZnSmEbSdxp5ujpTCOubENUptFeX+V4TxYFwSkjb+7CGZmFO2Ii26gg7RxCj04hoyBYplOk2dAJXh9uw9hfQeHcZqqZh/6jNrL1KgSRLPVQKRZ4TjKlZeBurSKIUhmVKH1FikdPVkGQ4gfpxgsCP/3/23rTJjvw68/vlnne/tRcKhaWw9I7e0GQ3LVFDShprFPKEw+O3/gLjT+Ev4hd+5QiHX0x4HBPhkUIzoiRSzd7YC4DGjkLt+6275p6Oc/LeqgK6G0UK5KBJ3exAA1V3ycyT//U853ke0c7ESA8VrxaJPZE6laW45bjqt9QPwb18ls7N+8p2Eu/SkmdpnKTYS9qj55cJw5QgTgnDjCCWAroxgPR7sdgYX+Q4AuMIjCMwjsA4AuMIjCMwjsA4Ai88AlouHeE5IX4pwLVFg36gOSI1zh5tOnXDNzzEb0GTSDlRLLrvPs36HJ9/cZNyqcIbr1/Tzdg//vzvsV2L1167ShiJjJbI4gh4JP4IObZtk8bFpvZ0AKnY6x4BSG5TGUiqtndSm/6E4bFcrWxideusoIYktFJ6vZ4aP6tUxTDR8k0QabThPrrpYbWxXOvonEOJkxf+EP95FzAyLy6qQ4d/hhlQ3WhLrbxbYm9vX5ODwiQT02jXsHEyj/29A8qTJSzHIBJpwCEQIVWqkjgY+SE96+rGDKRnP7vTASRhIIm8CurtJZWwBQAkDL9EEw1hGKoElXgk3blzl3q9xvnzi2SZMJcMZSKI4XUBIhWJnULK5VkMpFFi9JtyOP+81vj796nfFYDkzC6QtNrYTWECpPivVOl/9i1eb79GyP6QAaTnla/7NcJ36ltGAJKA6yPQROcZlW07lllSHw0B5YWEgbBfTJL3MpYaj7jcLPGz1jzGp00i8eQA7CElJRYvH0l2jrxCyrNk8SEkhWeJAL3NP75E+gj2K8skH/n4Vk9ZIAftFg/vPaL+wVVee/sy0aOMZHMdx3G1Kl0kLyWpKP1ePYsYAkitXQWT3NIkviMAc1lBDwW2tNtLYUUxbwubSllGQ8D5uNxkNP4X1fjHrCVhRrqF16KsBVQq88TSwvaVnVPI26lGYAHQ2MLYmiQ3MrJ9k3g1II8OsWoTuEtleosf8WeVhLUU7h3MqSRaPnmXN1wUQCovf8Dgxk4BIJ1kM30LgGT9qY1xc5Z4c3OEwzxxjd75c0RrOxiStB5KHxqWh1mq6+XmccGukR9MTVz3VVpOM7nCIMtTyu9cJl4NoRtC1VRpP/FkKtqQJLMdcq9BPzpkp9UiCgIWz8zjGiKPWMj/GtPT5L0Ms2SpjGKyJ3J/hZSvd/UsZtlUfy+76RLc3sKem8bybIyFAVZUIk+EIWbSX/wMpzeDczhHVuoVfpfy/9Qj27MxZkKWzn7B/ZVrxA8hbScYUbcoPvAaOGc8OLtOnhr8SeU2rX7Cr/IqeWkSN1hgZvYrjCxjefOySiS6O2cY3N3RcLgzkziLDuHdAPPNLnYwSXgjwH+tSm5G5F0Ls2yQVLdw9ueLJmEZDL46wL82AZ2UwZ1HulYxy9Ok3c0ihqatQKXZsOHldd6urxFkOV+sXMFZaRLvS7bdxOi3MdzGt8uf6rMqANCR5PIIQJICK2HseWWLTrdD/d3L9O63yQ+38Usi7yes7BwhBaemT9jfoB8k1EplnaPlNf/CRbLNtsY7FwZxo4Q94ZFbkE0dcnHhNot2ykGW08kKP8qLjsFZJ+XrIOIfexG9RzUF8pzDaaySzeBWh7S3wwMLvrYdTN8jC08CSNL83cLaTAAkYTsCfxYMvhVGUAk708WZncJaSuj/w7bK9RXAr81hq8fK8gbvvfMelVJVARrPE79FWYcIN06YQkX/HxGPtBuI5PXQv+gkkHQkcadXdhJ8PVHIphc/fE36yokhRMaHY7aVjFOQxAK0OJhGjitrHa9OFB5ocZRjm+rn6ZbOkIdt0kBk5zwGhzuk9gRGvKdSv16liVeukyVF/9K9Q2mWPBQZS5NcJCNzC+udGr3Sba45B9y89wPSOy3cssGDtTXKkwtMVkW6U/4Ua7PK5SWV/mO1LZg9Sb+DaTjKfhJ/tTQMiNOIVueAaqOqrFLH84ml+M516ckQ0g/Z2z/EcUvY5Xm6h+IBV3Rj17GwHEu9nOTvKIwplUuEkbAexQNPDW9PnedexBvGDKQXEfXxOccRGEdgHIFxBMYRGEdgHIFxBMYReFYENL8T41gp5XKE7bYg7ypao5XEulsaytcVWyetTh5VREsSKI5ypiYX2d895PHjVa69cY1Kuaqg0P/zn/4D/+Yv/5ztnTUMs/A7KJLVpjKBrCMG0tEuvTjLNxhIw02bMpBq+G6jAJC0vPlYr1xNsU8YHivzaMiEkXNKUr3T7RYAUlYYkI82nN/FRCrC94fngVRUORaVmmpAbORkIy0dec5SAWk4qvHf7/eo1cpaeeyaLmZosb+3T2WyBA4KIEl7EePhNCm08EcAkiEySLNixL32jZY4BpCePTydBiCVai5JJj5mHpVKWVkPRXLnuLpfmH5FFsxgb++A1dU1JiYmOHt2gVQ8PxRAsvXZyb/HANKvN2X8rgAk8eVxXjbJti3ybop1NSX4xe43JLx+nascA0i/TpSe7z0yB1o6jMr8JuOoJLBN/RPHkc57CtQWzhpqxE5qUH3jJbr+A17yv+JxvU7+8/cIDtc0qSeG6eITk0lW8QSAhC1V6sHRnByGATPvvk5wo8fGyx/SfPw20cYa3aDDlzdvEAUxb/zkT1m4eIZ4vUU8aFGr14bgUaLzZwEgKQ+VNAtVws7yJ1SWdmJ2WllG0d6Wju+FobzMFiLVlytoUCR6R1K3gpGIN09YlIUM/RT172Ox2CK7ebIoRTERC9ObwqzZCqCK99IRA8+w8P64jjV1m3TnddIbtnqOKEjjTeJdaZA1u6ReCzMpYwdNcjMhdQWUaBJ8GZAFwz70LADJ8vDfmyT8KlFAx7bdE34rRTvxl84RPlrHasySHGwWz8IsQAvxlCxQpCIp6144R3oYHXkwCejknp3BOmMS388wOm3ssw3wTAY3HqmymAIzIjJXnaZ1uM7q5iZTtToT1QZpOFB2h3x/+eUlkt2AbCD31tLzWdU5DMfAfj0hN2PMzCW1+zj9WXIrxswtLp3/mH6ecS+G8v0foaiUMBRaCc6MT+6LRK1DdiBoAFBLOLP4Gaurr5OsygWa5PsZtiTMF1y8CYfY3yHJ+7w0tUK7m/D1roETzVKZ9rk4s4rwnVa3lrAHDcyeixGmpDsJ5jmfvDHA6JQwrnxItvWGXmc2dRtr9w3C6mMuVNvsrL2nYKUcYsEUrQQkB22MPCFLAgWQRKJMmWoisSdt1a1h+hVKbzv8dPFj7kc5Xy+/iv2gTNQ+xLk4QbY6lEj8liFAPaWGjDf9XrNEOtgS7HPI3MkQBWZHmE7zLp3Hh/R2H9NsTJGlpnptpqkUTeUctve0KKNemxyy+2282bPE+4cY0s/lDuwy9lRF+6Rz1idtbFFu3mXaNtVxVDDkGTOlkYf83WGX1splnE5FmWfJfkAStlS6T84j3LS/98skAhIICF04tuldmp6ncnMjAOlCmvBqLO/55qGsZKeB92oTw8vo/OIB4iM6ApDahwNWltd4+9o7NOqyJhcASSTsCvKd5dQ1hiPRy2Pc57gAJVdEdLT+L1ajJ2XoTr4mjB37bJlkJyVeO8C0fZUOTeXe9RAmaCHRZ7k1jHCHQZDQjyws26Lm23j1OYKDxwSDgGqpgru4SHx2l6xTJrqf6jpV1kPir+XXCzawCjCq+VtY9HUZ4906WXSo7UHHUX8K/5UGeaVLZG1i3bpI6849/IpDuVnBmZlmsLFKnKY4/gxG0sUqz5BfCeg8yIge9nGifWUmpblLlgbYXhXTTKWigEqjBl6ZODPptg/Y2WsVDDPD1oIF03YJAvHTqxVFQ7alfkkan0RY6k4hLa1LQUOLB2RO+r4eYwDp+/pkxtc1jsA4AuMIjCMwjsA4AuMIjCPwLzYCRTJCKogTDHq4pRYlP8IxhYUgiZACSBhVpRaeSMceCMJ+EBmVsj/FxsYOH330CVEUUyqVqNQqHBzs8O/+5/+Rg9Y2jlNIgLiurQk32cBkRya6ow3kkxJ2el4BgDKplLbJE5G986j6k6r/bzvesLJXDG6Ljack9EbbU0lyyc+S/JLrlmuTpJ4kwlzX1Y1iocpTmOeOTHQVTFKWVCGx913H8wIghfeE7uheCMNJqyflXtOiEj3OpFpTZA0NTNOhHxQsM9eFki+MsZiS7RMeRJpIqExXSI1vlyEaxUwAJPfs9Al/huNoPm/8Tuu4pyXQTzv/aZ8/7fynvX4skfhtWv+yzy8kssS7K4pCbbet1j6ff/Erli6dp9IoqQeS9ClJECj4k0u6SZ4rOI5Hr9fVZK8euaH9dHNjh7m5Oc4szKjBuvQR33e1TwRBoNJbKkU4yi98o0p1zEASAMkxPWqVCfW80XFyyHJU6Sth9Q2ZI0ftQCukRxI+T7aOEaOm8oPLvLT0C+48/BGDL/YpvTlJcKurCe2nj+dtv8/7+dPa9x/668VMM6qbL/z0jiSatHBhyNZRwo5Uy49EYU0cyydrTBLP7WANqiRfDbDtAaYjkmjqUoMlVejiqSPzrErDSb+MEWqDzE0icScJdTuuE1z/B7zgXzP4aoVbt25w0Grx9pvv4Jc8ZQCInJx657geiXoQJjjOaH5TWoAmYCULXH53icEX65iO+P3IOUZSikOje5VckwIESUiq4dGQUYDKs4UPVgphWmUqy/cWQNjRoWsKiZ6Y3ftDP6KCaaSV8SIBJ3+fYAz5L12A6QAzLqscnT3TIF4vPH9UGk6YN5fnMFyT8H5fiUbCzknbQeGj9GsczsIiydZucT2y6rGkSl87LJmwiiwPkdlSVlEOpctzRMttsnAXuzZHFvXI4h725BzuxTLpTki8JawewdT2FewqXZuif/afKD3+EexExPsxRtkmbbUVeJPktzvdYLDfZrO7rc/xyvw5TEn4KlYlgKWp/i5p0lN200iGynQnNH6l16tE1XWC0jpXKyH3ApfSwSuYUYkLFz/GIeVmlOPe+5HYXpHuBupv410ugx9iDqrEewH2jEMWZOTVmNxMMQSQUtzOII9zvEWP1D8gtyIyt4vkugUcNWIHqz/BlvdLZs13SUOXpG1hlkxlUMUXvyJv1bEt8ZmyMVOXvNzBDWaJq5uUa+uEyz8gX/iQ637Ox2tvgJVgxVXE24m+T//zZS1G0rlN+lLUUQAt6xVMLnl22iauLnLxjQ+5s3UeuzdHeKOnUoqV6xfpf779TVnDYTuRNqUybKQ4V89g+Bbdj+8W0nvKbk/Vi8asTnLY2ydttyh7Hr4vfqAeaZISq+dm0f71mgQkVVBHLmwaM+kcAzulJt6VCjgCgGQkXpv5mVsqWVczctoiF22kdLOUOzfnYd8mWQvIom7RX8QXTeacokewYtl8NZSxfaLpC0qpN5BSzjN+FEU437HQUaaNyFjOTmFPuAS3Hmnhl/wRpky/l/Lg3iPefvMtquWaguZ+ZRrXSjFkzHJnyAdbR+Pi6NpGQ4GEcsSYVoBG1i5DBtmI0SmAdZImmJZN7b2r1Od+xsr2y/RvetCLCPMYM/bIPDjzzhz0U6KHh9gNi0S8HzOLld0+qekyWfOZqLl4jk/U2sQzp4l+uMX12jKbec7Oxk/J7mxg2gbpiFlZGDQdjV/Ho1hRFCChy8govXYBR8bnjmiWmkTr4l8nzJ8S6cwyeZLie69gTdYJy/v46Rm6H/dJX+qTBR7p7QNcW749UXk6WceJRJ3tCPDjESQW7YFNL8gIBzuF75Iwzo9YXjK3FEDjEVh4ArRX1YjhfFUs504wuX6NsfG/9VvGANJ/64iPzzeOwDgC4wiMIzCOwDgC4wiMIzCOwCkREB+DYiMhe44ejtei5IU4jkjyV5j0AAAgAElEQVSwyJ8RgFQkjJ+UmiuqlkUEo+w38fx6YWxrWji4HPZbBEGPatUnCETCLlTpGgV6ZHOpHgijLeVJiYpjBtIIQJKNpQAcCiAZLpXSFHkqm3GpSi2YUt8mZSdJcLWZHhqGC4AkyXhJxIuUz6j6egQYHQNIxSasYCh993FaAva0BviiASQBi1xJRIrGfpxg2MdsLtP22NvvEyUxk00xUzdIogTPrnO4sUWtUZOiXNKTicHvuGEBkUSD/unjeeN3enyf/Y7Tzv/9B5AKCbtvAEjiMybJB9HKT1IGg4ECp47jkyYG21v77O/vc/WlJQV2VWQmz6hUy8owkOSy9pnRsx0DSN9su79FAEn6h444Uk3/b/f5k0rCR5/9gPDuKqUfLhA/EGP39d+4/5zWfl90+z+t/37fXxdZumJilMRt9pQHh2ZHh8DR8Z0MeQBYWAxaA8qTF8iDmF5rlSSJqDSqlGoV4iTUJKIWjQtyIOcQeUqdhYfzsVT5pxbBXoLx39/HG/wxmz+7wZdffM7CwlnOLpzVuU7YpdKffZG5NC1SlZwTia0hQnyUIC3m9PLbS/R/Jb4wBdBTHEXhiFWaIR1snwCQwHAqkEfKdnDPLRAtC7AzBJA0PiJFd8xSKopShgDSCabHKEon2R8CushhTZVJRaZNALW4g908c8TsGX1O2UhvVxj8cr1YY3zLd39nmzIsbGEVtTaO3iKPz7t0Tm89eLCMd+E8VtUmDzLitUPK700R306I9lcwG7Nk/UEBFPy4x7XJdW4//CGDL4QdkSuAJL5m7uIcnG9j7k5qAUvvi2WcM2cwqyLN11cGjXumSXd1jc0o4LDd4crMLFZSMIWluEMZNpU5srCrXk36dIadWV/zJnHfsUjNvoKHAvTZwRRZJyFf3KMytUwrg9r6j+iX72Otn9W1kHHlI4KDedzOWYQ2ZJWtAkCSxHSzS2n2Jv2NdxTw0XP6LTKnjzOYJSntYSQOqbeH1avjdOfoJtuUg3nSLGGw2cWcdvBmPd6/+pEWpvx9aFBpv6JSgSptvFYjm+krIGVvzxBdeMDVxh4r629jZT4kBsJYiVZiovVVLLessoAC2mkR1BED6QQr3anivzlFvJ+QHkQkBwfKJPEvnyd8uPZNZufQ00oATH9pitTMyM/sEB/4GF8NcO1Mi2cGg57Kv7qlEkEUMOjsUS41sG0fU7yspPeUZ0iCLnnUUYaaaWb4F85rMY3MzwKKeBcWyKNMgU97xiV1uhrLxN/np/UBgxzmbYPVJOFBKiDHDIN7NvFmnzwQecQApE+cAA6Gg5KCSLeEFf6EHFzRl5t5zttRhP+MSaIAwKUfC3ZasIlOAki9bsyDe8tcf+c61UpNdwNeqY5nSYFYjOOUMZQhVmAwTwjRaYAKlqIWqzhV0riro4JhFWxNhTwMQ/18xGMpmp8mWHykxRrmo0WafYPM9MhnfA4m7nN9ZpmHIs147wO8rkm6s4XhN7m7vEOpMcelH0+x+7PPOPP+NeL9AYHVw7nwCdfrLrcNk/DWDwkfrpIbaWG3pfsHHcBwGmdIOwdHYLc8wFQ862yR9jSovXmJZD0g2l8r2mQqnkMOBytb1C//H0yZGQcXrvHKq9cwBim/Wr5C9IlHea6KFUO4u0rmVCEfCA1RoXzp052OjAEhcWxgOgLSOcpsk/gW+5fj2B6BRyMFh2HAC6WB0XEMgT0pGfj9mm3HANL363mMr2YcgXEExhEYR2AcgXEExhEYR2AcATFR0KrIItkTYNttfDfQP6aVDg1mR5ISJ1XJi8prMYG2xDTWKlOpNfjwo0+xHRffLykLSXS869UyliUVy3HBdDHFYBeVYpFNULE9ewpAGj4bzWsNJXJ0syRqDqZL2ZvAMkRnvtho6nec9EIqfqFSGyrAp4yA4mcBSlS2Syr7dHM8dGgotEkK36ShqfZog/ZdTeW0BOxpTexFA0jyfGSPLP4WwjzxfUkwGoRhQpRkWG5FGSz1qk2WRHhmmTSy6Ld2aU41SS0xGH6aPXPaXR+//rzxO+1M3/cE+vMxkM5RaYwAJGEPid7QMBkjSS8Ba4d9W/yPJBaibmeZLoNBwt07d5iabrKwMK9MoySO1HzZdgqpR63uFjmmo7zDKAkxkrR8WpbqtKfxh/X6b5OBZLhV9X0RpqXzU5+ktI/98RWSfWEgLTD4aps86n4jgKf1n+97+/99bxFHBD1N4g37g06NJxJ2w8Lvo6r7YdW6mZoMDgaUyhUMDwb9AWE7xPablBo+thUU7AVTQKhj1Tc9SyZzb4Ztm9i5ze6jfZofvAKDhBu/+K8sP1zm/fc/0Dk4iiNs08Ivia9GwSxU/yIFIkZP4ARIZOSY7uTQ36f4vTOzQNoekEV7muhVZtCImWzYmP4EWbhTgDbCKFKPppMA0pPM5ZFEldTwn/QkEuBDgBZXfIYerygg4J6bwJxNoe0Qr4fH0nWluSe8a+S8wmDyrjYYfCXglzCQnnzPyfb2jdeGwMGIfaSfF6by1fO6DhrcfoQ9cQZ3oYTpmKTbMdRNlUEj3icVNkAaY3tNFv/qNhNZyq3VHxLdjkg7++TpQAEkYX5YjTm8K+IZkzH4dB3vB7PkdgBmiN2dIN2LiFyTldUDOgddLok/jsiMiY+ksI9MA29JvJg6pCN21fD6zVID562c1D3EC2dJN0ydo9N+Ci7ErzzETMt4zXXCB9cYlJdxti7iTGa8cfEmN3fPYrfnBDIirR5gCDtIqEWZSWPuDlv9Ks5gpmDVNB9j7l/F6k2T1Pd0jReV17G7M1j3p2FgwISBXfUYPOzqvOJdy/izC1+zF2d8vvUKppNidZuk9gBWHaxzBdPG6TYYNNbI3AH+1hLRvRZm2ScdJCQ9ATDBlkKiLCYNxUvoBJt7yEKX52c153EuewS3+8Qt8azRDqQSdyOJuqNe4NSLtaRdwj1XIp3bJ61t8aa3y43+OfhynmRLGE4FO1+le8WzKEtodzpUSk0s0y7kGIUJ9sMF8sCi/6vlIQMpofLOJXqfPSp8OU2T8htLcsPk9QAzKZF6h6ReG6O2xg99g8Mc6ha00pjb+/P0NhyCrztk/VAl1BSJEmbjSYxA76KIR2DCmmlxaJokhkElz5hJM2ZVYeAbH3piSD4JIMl4IcdJAKnTjnhw/xHvCYBUa6inlqz/S36JTNYQI7/UI5DjyUI0fRRCuKqcIR20VLZNn09h9EWSyBrG13X++vomlfoU01eWYDonvNsm72/g+lWci/Nw7Z9404GPW5OYj66QbOaYeaqSevt7PUpuGeNin/bP7jLxxxeV0e2VTUpOA7sZYR3W6N3aJg4OMOS9xIXegq6BckqvXiTrpQqOK/tHm1Eh52cIENhYJGhvkyUhplsh6HVplB32Vx5jnvuaDya/YvL8y0y/dp1PV/a4v/ZTnNUMM+mRZaFK22XYChqFMfTClHZnUPxO3KSEUim9Msu1H6Vppn5TBTAnDE/pkUXBwhEDSZuAMEXNJwigAuYX73r283+R8/MYQHqR0R+fexyBcQTGERhHYByBcQTGERhHYByBb4lAJibatq1JiSwLMI0unjeg5AfYVlwASLoXLUCk4+3GCLQp5B3E1LXRnOHr23eJk4woTNjd3dXK03fffYtmo6zSDP1eR0EKYbyIv4BUXBeeSqMNb5GSG6UCRvvbourWUCNy0cIXDyTPrpCpB8NJHe8nN0QqwzdMBMnnJXkmGz5JLEj179G5hoBRwcQYyoCIfMdI7uM7Ws9pCdzTGt0LBZCMXCWMZEMq5roCQMim2vV8Qtm8dgcIQcy0cppVt5DgsKrs7+xRKnl4Io1ky6b3n388b/xOO/P3PYH+2wGQ5Nn5TwFIhR+LsvPUmF1YeDbdTm+YlHHZ3Nyk1Trg1Vdf0aSNSGMJaCRV1Y5jq4Sl+Lc8cRz5lkife9K74LRn8Yf2+m8VQBKz8uFYJYwHQ4DdXkq8uSlZ0m8FjySep/Wf73v7/31vE0ewy9Cr6Oh+NKtXMGMFBDp6TjKeSiIwgzRKGbQCqvUahi9SdSkEBkFexZq3cXcPcUsWSRqTChtYGIGOgAeSoK6RBXs6h2Vhxs5ql3LJIa/EfPL5p7iWy+uvv65FEqGM6bajYFJuespqMlWCTuRdh/37OxPJxdxa/uF5tUYc3BJgZoiI6T0WFfCGeAWlg6cYiwVzoQBHRfJNikXyoWSdAEwKYz3RBAqgKsB/takSZd7SWWXFpmf2MVcmsCcdMisi+LT1hISdzvHCVDIdTM88ApmO5PG+paH5PzpDtmYTrRRsJQWydEGQqhRa2tvVAhnDnSjWDYEAJMLEaGDX6hBlZHEX2xBmbUYUhxoapzwJP2kTmlvU135MehASrYi3VaJSl0V7cHD/uIaVeISfJCprl1sh7sJHhLtXsAbTBF7AartLuJ2y2Kth9XfI00Tl6xR382fJo0PcczOYFZukk+DMuiR7IdPvfoxjGGyuvEV4I8eZdjEqJnmSEE0dYIXTJPaA9toAHPGTMrFmUrwLN6gO3sBP63QbN3ipMuBRApecjFuhjRnXhlVEkvguqySe1z1L0kvI5toEk7cxEhe7M415awprz2Cw2Mc/Y2IeNhhMroAT8Vpzh7u7FzG3Z4irLXhoY5YMgsMBpcsVXFu8gExlN4UTD/BuvkK8IrKIyoFT3xdh3lj+pMq3ZQK+I3LMEmMDqzxPFmwjUqL++wu8ef5TPnvwDsHnIXncVgaSAkgi/XaiSMK7dJ54ravtyH3H4O1zX2gRxYSZ8Vl7wO7GD8hupeThts6PUjw1CAJdT3Y7XarVhgJITmmK8huzzF/6OXf6LuZfX1B/IiMPKF0+T/BgpWDdGCb+1QtYExCX9nAGU2T2gKi6SW6GvF7t4lgWn/YNnO4Z6JTZvb1Dtj+A5JBM2txR+ZVUWzkIm9X0KjhnpE9mhI+EZVX09xFwWwTydPDgVADpMCwk7N56h1pjovDkySw836MkkroCpmjfyjFKs6TBzvAqhBU3BD5yA2dmkWinYP4pY07Yllo8ZlN+82W2f3GXIBjgeS5eSQrWUjzbQPYvsn7N3AblN+q4pZx43SISsQMrJw0Swo0A/3KD+GYX93yN/oNHTLx+nnLZIQgHClQ7k2dJDkWm09K2pDKFwkKSvcAQ+fevnCfZDFRKduQd6ggol6Vkli9lAaSZpb6S7UFGFPSol8tM2DGDYJtLP/6Kt89fpFuZZjm0WfnkPYKNXeKgreyq3LRpt3vqbRSnJl65TiDMNMMpGKjDwoHRuCltTmCgYgT/FgBJ5pqhTJ2yuo7WboWcaPHf6W3gRc3RYwDpRUV+fN5xBMYRGEdgHIFxBMYRGEdgHIFxBL4jApmwTFSCQbS8Ayx6eF5Iye9jWyJJc1J2Rrchw03eMNcy3FzJRs91SvhOSRkOktAWmY//76//M4vnFrh85QL9QVv9HNQuAUtBK63uexaApBV1xlC2pVDBMXIbz6lS8RukqWifDBM/T1xZcX3CJpJE+kkfJK0YlO8UAOlEhnXkdXAM6hQeNM86TkvgntbwXjSAVPhXqLg+cSysEwfDdHUD2+71mHj1CqxvYKQBeZSSRyaDfkBzuk4qkkWSszntJp/x+vPG77RTf98T6L8VAIkI1/HUv2hUoareVtLu1U9AwKOCedDv9zXhIknsfj/g7t17XLp0SZlHmtwVqSvb1J9F8k7YSE8cYwDpKBy/TQDpZIyt0izOok96mJDsbh0BS9/W1k/rP9/39n9a//0+va6sAm9qKN924sqkmvtE1bfOkllRoS6JRu1vZgG3ynyq822WM+gFxP2YRrOJ6ZokCixYxLFL7rjEa4+pTtXAzpXsI1B9Ln1ZpFfL0ySH69iWTRBVaff71LKQnc4mX936itdefZVmcwJbgeAc13b13957i2Q7OfHKxpCO+C0A0sjzQ2+x6P+lDxYwE4/eJ/dGE/+TyeiRL+JoPWDXlQ2U9reVtZMeFu1YGBf29CzxTiHH+DSApIyji5Mw2yd76GFWJOYmhkil7iScfe8THAOWP/8B8XqgIM8I/JHziS+SebkHK1XC5aHk40kW5ZCVJP3LnErI9mzCe6vfkDErvb7E4OZjTKdCFrVPeCMO7Z4UlJc7SDEdnzBoqUyojLfl6hTln9SwBpOkm5DsRqQ9SY6PgLdCvq/81hWIYgb393HPTpL1YryLNkYI6SAnqdo8SB5iturM71o4aUIWCzNcmNgCmAiY6OL8kUdUE8nAHLd9gfxxhfzivrKM7J0Gg0c93Bmf7HKL2N+lt1kiWvaIdd3nEbRSqDq4V36BW4Jy8rIm/38wf189KqXdLtkZKwnsphaPWvNkdoDTm8fca5Jsxxof76UyaWWDzAwxwjLG4xrOrsnB5B6VRQ+z02TppX/kizCjsv8G5k6NcK2LP+UT77bJzjiESUDq5JgHNvWLE5iJzWDpQyrr/x3xykAZmbn6Csm6LsUUadwsVqDvJIfdv3ie6PEqtlvBe2+S9y98yt+vXCX90iPttBRAEs+qtLd5oj2DemDtFJKA/vUal85+xIIrhUspX+63uLVxRplVxsGuSvrKGrLT6VMqVYmjBN/3yXODytRFFv7yJvN5zK+CjOgf3iLd28EUdp8nzKfDIRPQVHafsNoM8Qg1EzIrIGosYw8meWv2IRXH4mdrZ/AHC7QebdF+LG2+C2lnuHw99rIxS/NY74sE3o4CUaWDlzCjKslWrEDJsYaArH2f7V0pMTgNQOp2Qh7eW+bNa2/TmJgBq0S3L6CWRbNWxrdSTGKFuOzZM4Q7RbwLEU55hsNeoWwwYdgOC8hygWMMHNslujzH4EaHki1eYuIMJ7BJTBxF1MolUlEUcKsYaYTjVjlY38Eun8F73cM7LHOw1yI579D/fJ3MMLGsnHNvXiG4f7tg9whgXJpXRqaCRuFB4Yk6XD8dsXm8CbJIvNQK0EaLA+JMPeWE5Ra09lW6UKRH13fauOKHZcFMzcSuzWP9sE1cW8bYu0BoBpTDS3R3HXp3Vun3BnR7AVGcYVtuITOaFz6xMmaO1BU0cuqtNwR+RPZxdDXKQNKnNpycdIRQoFDH2SdEHkSib+jt9H2aZE9Oq//+f/s/n2dv8T29rfFljSMwjsA4AuMIjCMwjsA4AuMIjCPwexwBAWQs2awJ8yZU2ZySO8BzvwtAGu63dRcoFXdixp2qKa3vV3EtX4EkSShIoqPd6WI5JuWyx2DQIVY99JRwEOkGKxUJu1MZSLnK3Wnlrmw4UxPbLNGoTUM+NK8fSmGMGESjbZQyq9SxWIr4Cq8XAZCOfZGersB7esvy7Aq90xK4p7WMFw0gFXJ1AY4tcn6SbIQ0lypWh/vLa0z9VYOptXPY+9tCIGNvax/Xc1ViyXLF3Pj0JMSzYvC88Ts9vs9+x2nnPy0Bf9r5T3v9twcgufpcJFkgz1ASBlr9rwCSiW2ZymQoPMASNfh2HI8vv7zJRHOCxXOLKsMjyRnTFGaa+DVIgnLMQPquZ/i7ApDchbM4Z33itUAZSCNm0rddx/O23+f9/Gnt+w/ldUno6fEUG6xQqzvpfTRUmxMASZXnRDZV5sKiWlxYC45W6Wd021314ZM/tmsVMmNGhpVZ5N2c3sEhhmNQaVZxyjZhGpFkmQJBllsn6R+oj1I7cMkbNrWwzOef/Q2tbovr16/rOUeFEo7l6LU4H8xj5z7RZ9ukcTD0JjqRSDwpRzpkHcttexfPkfUS4t214QJgNC+OAOaiqn10iASe4bgknS1lBgn7qPTajII+eZyqz1DhVxM8kcgW5o//SpXU7WIcljVBm8/0YaNEuh+T/KvPKUtOdPMdzMQn2Y/V10dYS+pZ80aZl5c+5ObGy7BWUzZJIfN1PE+V37lMOPUA+94iaSvBu1Jm8OWBSueNDknqC8iVWXXy6KBgfYlkm1a/jO49JYr6IN4sQYswirQwRgCkxo/PkC+XMcoW4cMt8rR/9N3KKMiL9YxOqgaU3rhE9HAAgz2No+lPwsUS4fx/ZHf9J0w/yvEopEXdGQEEdlQOz56qkr+8p9JnYeMR/t5r6snkXvDJ/Zjwi4yws49XKuG/PUV/5iu6j+oEWw6x6ZIlNnFZZIXhB1e/wvctIgfWs5x/V4Od1GTazJkmp2ca3I1MPu6VcTuL2GGT8G6s7UIS+tgupaUSeXOAEfvQAWMT9htr1KZmVIIwWVzD6Exi7NgkGyG728s4ZoQ5O0XmZTjCLhG/ptSnfrVKdugQnL+J25/D3p8mWh6Q9oV5M9B4Sr8U76OR7HDxOxurNE022MGtzGAvVMjnAoxOicGtA6xGiWRnQ9lLWdwq2sYwIW9YZQWkBIx0zzaxL4bMTH/OYWuPlf1FjIMJwptdiESuMcdy5Fma1GUtKtz48hnCziZeZQLvxwYDex23dRHaJYIbj1S+WT2FVGq2WIcKKO1MVjB8U6UalSkiQJI94IOFr2nYFp8OYjY2XqV1q0201SJLpK0mBYB0VNRh4C4s8tIffUqY5zzau4DTm1VQStrU4J+O+670gWQrIlovWF3fdTwLQLIMh0E35v6Dx7x17W3qzRnC3GX/oC8qjdSrHjNNH4tIJf8Kj6OiHyiAZIgHqlzbCIwtVA4EHMm1MsngsN3DrM4xOzVB7+CxsqQdz8aqzJJ2NnEskziMsO0ShoyNpsf2ygZlr8HkGy/R2z7Ae6lJHGZEOxkP799QRv3Lf/YW/V99rQwn5Tn5k7hXGkT3W6RBMQ7o1YjqgeWDKT5b0qAL3s7RIShPbuA1FwnbOxwcdnD8MrEzTX22gn24DVkC7jTuBwnW2gQ9Yf1ddegmexw+KtO/95g0lYjIeD30NFJfKCnmkUK7Ii6yp5LxX9qZAJciwy2y0kPO1tG4NAKRdGQeSdidYHqq3N1I6u7XYKG9qDl8zEB6UZEfn3ccgXEExhEYR2AcgXEExhEYR2Acge+IgCW6/VK5phJuAa7To+wLo2GAkYsOxJMJ5BH/aFRxLZubJJYEmavmwXfvPeKrL29Sa9QLRkRuUKvVqFaLjfm1N1+mfdjCd30Fn9Rj5RkAkmwuZcMjAJJuuOUzYiaLz2RjDsvyVOpk5Fn0tASdSLQJYFRshI8BJLlfAZRkE/bk8ZtJOpyWgD2t4b1oAEk8kIRporI4uUkqyRu3zO2Hq1QqZc7+1XncGy55a5ugN6Df7VGfaJDZ4o8kch1jAOm0Z/ys158PQDpPpVEizUXCzhwCSJKkloSMJNaKvlskkYuEpSSzxWtFvBsqlRrLj1bo9wfMz89pP6xVK9rfpF+4rrDRxgDSdz2/3xWAZHoTeFcahPcOhz40392CTht/TgNAn/fzz9P2f58+K7JQalZ/4ijSesWhSTv1QCoO9ZwoaixU4kiKKSTxKIxfz/YUN2gdHtCcmiBOYwVrZSxOEYkyCyKLuBsRdkNc38MWb3WdTkWXSMZqYTmZ5FHCzl6H8uw8ZmTy0S/+E/Nn5zh38VwBduQGvlTIm47O8fbiAtZSTPKJQR7uk6ms3MmbOulrVsjwHR8n/TVGrIcjEb8nvDdEDk7YMYXEFioJ57ydkt5xSfZ3Ve7Ou3QBqyR+LhuFMb0wnV5fwihD3hMpqhCraZNd3Cf7uKpsI5G0M0uW+sUYmY2ZuiR+S8EkOfyFz7juwd/0wd9+C+PQI3w4UKk3WX8IWOC/dEFBKbNVJZnZZmLyIa2Prx9L2ekDtBREUKaP+DqJ9J+sPZwKwcGqsnXTTOReCwZvmoa6xhDfG8+rUl68hJU55K8fYD6YLr5bDnl9aZ48NoiWN8gpEurOwjmSnUMMAbtMC6s8B5fL+DP/gYdbf8rMhocbQDZp4p51MBKDxN8hreyqzJv39TsYnkF8EJHstrAqVYy3ulj35umvruPYKYnt4L3UYOPxFumES3xokzY7vLN4n3vdJV47v03Nc6kJzyNLmTZTtjODCStnSrx6DIO7MXwYgt1ewg5rpMsm6W5ElgprJ8XyJnGvp5hRBYwEt11jt/b/4plvYSZ1zLarUn8ydoaP9xBY9XBvDfv8DHlb2B8ZlXKFyvwkkawxAgf7Qk40+RDvwcvEGyIhtnvEQJLYKVvkSIL4JEPMxPEqKg2WRT3M2jTulTLEOf3PHyr4VOioyRrGxnQbZGGr6L/iVWXauItNjIo8tpyNL5dJWh2VjpMOLIVJsvZsNqcpeXUFPdyZRYKtdUzbwfKaGHWLLE61HYd3Hw9B3YLZI/OzMlksH3tiGveSoz5TdDMM16S/+Cv+p1pfYCKWM/hoZYrokU+y1idPDkijrpR7HDPwDfF1msT+IGFi6h6dO++TthPyQYp92WTw4eaRlF35B0vaxwY3Hz3Z/5/66TQAKRyk3L3zkLfeuo5fmaDdN+gPEizbw7NhcbaKRSAwusY6E5nBAg7RPpYmBYAk7B/x/lGFAyHEpwUDqdvp0Gg0yEWaj0Hh12mD05wjPdzGrS0Qt9a0bzrYlC4ssfH5KnZ6wMSVV8isDC4nGFviFWnSfrjCfuuA2sICftDDc4xinWR6eG/N0//VljKhlIxUmGUpAG6WPOLDQmLv5Hgo62ZhQomUId4E9x49oFJtMH9mifJZj/bX9yjXZul02pReucj2Z/fZPWhhTyzizpQZPGzr+QpWldyxnFiKfwqYR2Xqhu1Ehw/T1DgV1K0Ua0REUk3L4Xg98uI7CXSdKAYonkOxrisYSs9sAi/sxTGA9MJCPz7xOALjCIwjMI7AOALjCIwjMI7AOALfHgFl9gwTBjDAd3uUSxGuGZKJRNkwAykwjm78Rl5Fw2pjed11fIIwxXFL1OuTujHc2t7m7/7uZ7x17U0832dna1OlIy5fukAmW2KpylZVhSIpdbLw+VjTXbPfRwCSVCvK59Ikx8hcpifncSzJNhX3UCTM8yeqUcXXRz430puX16WKd7QxHvkgHUfnXxaApPvHXDyrYmWOxbnJ8uM1Ko0G05NTuOUGdLYwIqnujF8AACAASURBVJN2q4NXtvHLLqmpNbQFq6vYZ/9Gx+gjpyWwf6Mv/ZY3f98T6M8PIJVVSvAJAEnAUvGJkNyYVEkr+Fo8IAGGwjAayi2J6TvcvnNv6OdgcfnyBZWwU/DIQD0HiiTb0/3iROL4eR/S7+nnf1cAkoAV/kvzpyb3dDw+Zbj6vrf/35dHXzAdngTLvwkgyd0UINLJ+Uw990QuLDeU+eeLR0lisLd/QHO+WQyekjQVeSZJAgvzTyrwI4PkMCYYDMicjEqzrAyNSOYzmXctD0pT7BzuUHWrbD+8z81bn/HeD6/jlVzc82exhTmzuafFE5I0FG8t79XzBF/v4uQBiVTHnzyOpPhGmclvA5BOfODkuHBCxq94hyRni+8x3Br+lSmCO5vq0WLVfZXsspaSIdgg7GJb/Y2yHUOZQ2m0j+XPYX7QJv15iVzYIhIoSeyfmyGLJGFuwGJfwbts6g5/WQbLMPgqgod7ZzFSHzuqkt61i+R/JhX7YNUmcK/6XLj4IWEOG7feJ3zQJxtsDR+esBymlRWWtbcwpeLfa+JeatD54h7JEEDK8oBMimjCnq5lRH6qNLmE51ZwhLnwVg9jq0n4sPBPMq0K/ht1sm5O+ECYNAXbQf1e1LNEnlEJQ/wdp1zu1O5S7y4wd+hTbrh03vyC16oRX/ccKvaAVJLuey+R36+T7PXJTYsskHuwKL99kXQ5o7+9hhBlkjzC8Bx2Dg6xL81qsUjztS94p+ryaVDjpUaHQe5St2yqWmwQ45gGfb0ui7IJrSznXmcSO5guGHatOtHXXWWvk/aUGef+wMdIHKrzn9PbusTb/ucMqhW+2L2AH52lt9fFKTvEhxF+w6H7qEV7e1sBmaqsLzwPa2aWZGOTPLcpvT+vAJK/+grB7U2V8dNI5VB++zxpL2Vw+3GxVhWwb+j5J3/L+k5+Ld9tTc1jvNrGihoE/7R+PHbqjYhU4kzx/DWJL8z2RD3DbFNhXWXP9w7XFTg0pOjJEHahycKZC6SJsMNM/MqkAgLCFMkzYd7IE5UGV4Kkh2UVfoR6TSMASc7tNBTcyw+TgonUsFm6+AvedlK2o5R7hsONu1NEazb5doBlxAQi36jfMeyjQwDbdCfwrrukdy3SbkY22Ma7cI7w8dDrS2Cc6rzeojABn1p8nxi/DB1npEhMMRZZsGOoT6YwmUUGNx5k3Lp1j3f/1f8A/R57hym56TJRr2PkEfNT5SMAScBv9akaMpDk7yQVIMnE8ur4l6cJbj8qatYEfM2h2zmgWqvoNcjpDcsijvq4Il8d9qi+f5Xg0xXSKMY1Hew3J+nuRhhrMPHGHIN7u1hXqgzudrVv9jub9IMBppkx9drLRMurR/KU7uxZ8oNdTNsjV08tgyyNFOAT4DcXBtKRhHfRYQWUFnZ3GCWUzrzMwzv31GtyplnDKjch6tJLPdYf3cZyKkQyhVg2cZwWnnRxwQzPZG8z2gvJ8zTlfi0tsjsqUxD5UoFcteBOyxGG0VSYa9huR2NzsRc6Okbj9HBYHwNIvy8rj/F1jiMwjsA4AuMIjCMwjsA4AuMIjCPwfYqAbkCL6jfHCSn7h/iObFClulJdF4YbkSGANNr8DTckImEm1XemyLJgUqtPcOPG19y7e58rV67w4MEj/uiPfsT0tMjYpARhj36/g21LZd0wIfckevREdE76EenGU5ICpshr2Zi4VLxJTTxpLZ0azQ5BJCUrCZNCXvsN0Y3f4PmclsA9ylIcVcgK0+tYBENMnl/kIQwwMX1OUpMwTijXquztHVCrlbDUbF0SnmXCXkq73aY5U1NJFAHlJKmmOZth8uvJB/fkXX0b/DBU1/id3v7zJtBPu7jTvv+0z5/2uiQRVLokEfm5UJM4rdY+n3/xK5YuCQNJKmsTXNfG9UROR0l6RTHqEECSJJYmpYVpKGbwaVrI2In8SmbQ70esrW6q/9WZhSnKFam2T/E9kcUrEjmj75Iq8yMvj2Gl7Gn38H1+/TeDi59q08LWM0vUKg0MTTgWVcAS31G/LuqIT8oMDb9jxFZ5guFRvCZghdWYITkY+nM8I4AiZyZyaIXXW6ZyhZJsE6aZHPIci4SqtAFJSg2rm4eJQWkHI3+FwiduyDEdjlFRFClIXLSnHNtxNHku36XJ0aE86OgSR8lblSXS8//uxt7vVbvSsElVuLSBE76BOmdZJGmi8lXSP12ppo8MdnZ3mZybIDNTDFfkndrDBlDMD2Ymvjc2YS8iSSt4i3Wy3S3cik2cJRi5w+DaAbm1jLf5Uz76j38DBLz7gw+wpupY5wxK5RL9fxL2S+GdUUgXyXUkKiM1AryGJx4JNw0B41HvOAkWj1hIw+jr4D+U91M28ZNJSxk3xNPLe8tj8PGOsrjkXp3pBvHmBpW3LoCT05+6zSu1Q24EDs4/vE7a2VdWUunKRZw3PiT42+tEvTV29tZ0rFO4Lc9UhpOpKcy6jXl+nz9Z2KIirOLcpmvY1B2ftTBjdflHZCsJ6WGPvO5iLgU4cZOkslmwPh43iDd6pKEAPTlmeR5rwiEf5Mp0QMAXq4QzMU28LUl3oUIAM006uy3628vqQ+eXmzj1aSzxMekfUn73IulhSrTcwZ6rYNiFUYkwTKKVAVmaagI6CtsYll30NaukXx3P2NzZWqGZ1Jm0fBoLVSbf/SW+CQ92zmL26xiJTbQfYe0LGpBpgY1hSKGNqAPu4ZTnScND7ePC/CmVHVriySNsoYZL6SULo9rBdg3em96jlVo87NaYKPWZd03mzIzdOONBbFAxc9ajhPLBmxhuCpGL1SsT3O6QxW3yNNS24L92HqPe5+KZGyyvXeKN2m0Og4gH5gWyoIFxR+JQ+IHlNeitthnsPMayHcq1SVwrx/ImMKoexqSNWc+0iVmRT/+zh8VwKuOOsMT+dYgVlcnvTRGt7mDYJW3b3tlJ4rVdsqFkmgxG/tJ5jEVhnjVUTk55MALuWrayeG3XE+oLaZJh2x6JsOeGwLFZmoW4RRp3ODjcxnJk/sxoVmcwDV/XUFCw3aX3y5q48u5F4nZEeHe56HYjcNm0CwegTABjB3d+jnRrQ9lbMm66lyoYjYz3lz5h0oR2mvE3gYuxdZ7dWy3Mco6x0ifo7iioclzccTybiRdSHskzKZh9Ko32FACe61wgYNhIrk2FnYufh+xFuUZZT+Q6B8iaPUPmhFiYQ7lBMMi4c2+Da//L+2QfJ7QjkVZzmZ+pUi8JvyVWsEu8n2RuKiTqinWIzieyPvdnsWs2Z/70S3Z+8S7dhw/wppY43FihUpJoZsrMGRWvFeNWwYD0Xr9E/8YjnWtkXC1dPU+32yGLDEpmic7GPXkYyrSR89q2y0HrgHqtgjUxR3qwWViAyhprOCcKOGUaMYblEfQPFYS0HJ/S0jzdr5fJzRJmOsCwBFVLGAQDXLeMMXGBndUtkiTX/U0viAiCmNwpk8Xi31Swqo4AIfUmGt3NE8J4T01tw+d6VHVVFBwUD3b4j99Uiu73oP5nzED6Xq1wxhczjsA4AuMIjCMwjsA4AuMIjCMwjoDSdlR6RMxjXTuk7B3iOqFWtgnDRP4rjgKYGe07TNEpV0kFkQExiaKESrmG7Xj87d/+V/7kj39CtVZja2ubjz76kL/4iz/XjZ34H6kkjJGRShLsVARmeHaVoCuqN1Xux5SaWI+KeC3krnq+qELd0AtJbkurJocyFMfP+p9Bl3lGQzn18kdv+J4CSLI5lmrSLLPZ2N7Br1Y1sTHdLOGKb04cq69VEpnsH+zTEK1+zRdK8kN3sJpcGB1H+cOn8sZPpyJHLUrzFL/DjngawHPq8zvl2k77/ue9tWcDSOeGAJJI2LmFZOQwaT9K+I+kG4uEf6GjXwBIkhgSBpmwkGy++vI2MzMzzC9Mq/SQyBpKEqRcLh/1qeJJjQCk4bM/GhGe905fzOd/qwCSxkJ8HZ4PQPpNIiGV9YW3WwEWCdtM/BEkMVqA+8KcKaQL5bDtwoNDgB15vwBI+iRV5lCSf9YQ+CnaiQDwwlobDAL9rPrd+Z5+p7Q3GTuePgrLhiEQ9YcOIB01oBHzSCSGhnOmMveKeCsLSUBceQbyu8hmf2+X5nyd1EixZwvPndGhVeYyq6UGnuGTOFP0zmxjfJFSnyiRZjGJ2+Sd6/+A43n8l3uv8dH/9QmXL00wNXee0pU6djPDixv0bzw8kbgcjbZaX38CQBolNod/H0kenewhx58tGk2OVZnHe80n2cxItnpP+AiN5mKVr3szJ/xluwCQZM0gFf1JoFJXhrBW3vS5eP5THAPu3vuA4OaBehdV379Mr3Sfcm+J/Q+/piOeSpYApcKKSDW5K7EVL5Py25fISh0qc7f4N40SFb9Cntl8EcDK2jsqYxXvBFjnXC68/CEru69itpq6Bhrc3FA5P/HTETDYmp5VgCW6L89E7rtgLunzLP6hLAHvjTMc3t5jsLOCsJ298pSyYGRctU1w3zuj7w4/j3HfLvppcgusGRmrc5KDHCNCZbCkywj7M08yBZqiN9s8XD9kcneGRmrjmw7OKx6mFN/0MoLlDgcHO+AZNM/Pkq0LM8HEXyyTpzHB8hb+xDyD3Q0d64UJHiUDnNfnGOQdejdbeOcrOHUXt5rz1rn7DLC53fe5XBJgweCskbGfZnyR2JxxYGd/Hr97gd7iL3H2ljAfN8jFAynOSfsi45dgzzSwlgLs1MbYrRJXdmmHu0zUFkhTl+jLvkq8pYOWyjsaTl2ftbBTJNEu7VLGHW9+EeeCS9bKVN7OqjlEj1YLz5chwO3/0ZSy1oydJsHdFv5LDeLVEP/lMlk7V2aSAicGCMPEnvUIb2+CgF3S+tWfTAAkkV0TkMQmTcKiqEbl1aQwKgWzipF2ybKITu8AwypY7FW/iWV4mJaHWZ4h7mxqXzOdMv6Pyxj9Cv1fLhcgiIJIMkXY5HaZPOoq6OS/dJb44Y5eB5US3tWKyjL+xbk7PIpFmi3nq70lojilc9gloUv+mUfUXcPSoqliLi6a5QmAQn8hba4499OHSlcjbXXo26YfH66xRYJT5ol0WJwgAJLIqaUjAEnkIE0G/Yx7j3Z559+/jvXJEpsb6zo/TJ9ZYNIpQEVDJSBH63cBzyTuw/WHZeFOLJCHMdlP13AfXiW9t0VkTdLbW6FWLXYiur4/CcLp/sMgMT0MYRWm0npMSAwGvRynOUXZysntLkGaqMdn4fXpqXRopVpSRpLMbWkc6jUVxWbGkPUDbm2e1ExJDzex3QbuG1P0PlpWtpiAiyZ9UmLSLMf2qsSZz8bWPmEs8p0GiW5ArOEOqngAo5WyMQR8fpdr328+8d+v34wBpN+v5zW+2nEExhEYR2AcgXEExhEYR2AcgX8JEchlcybJrcL3qOR0sZ1Ya+UKXtIxgHQylSTWKJpWiSJsV0zBZa/k4Lm+VgUncVH5Lgme1mFLQYlSyR9+q5yPIym5Z4V5BDCNmEgFk8LQRKeZuwogmXjHAJJel1TjFxvp4nMnt2ljAGkUby0el3SNFpVbdLo9BnFKvVHFFTP3YcW6iY2Fzf7+AaWSh+vb5GZeJH+soSTJ0zvh7wCQRuc+KqYcA0jPHGV+mwCS5pdEW38IIgmIoP5lhsP6+hatg0MWzy1Qr1dVrsdxLHy/8BaR6mOFjI9kqooHXOjxPw8M84IH2WewH0+7MmE+OicZSC8AQBoxzQr2UOHxNpIdkt4dJ5IUL2TRCinDjDAMj7zLTnqHjJhlklQrgKMiERYGwdCjp/A8k++T1+U1AZG+DWIo3N0L5tof9HEKgJRnBTNW+poUM4wApDw0ORQvjrkqmZlgulNHflf2zALx7nqRMM0N9fYwrWmSl2LaP+/gWBG+MM+uTfDnE/+FuDnB//5zm82fd3nv2lWYrGGeD/EOGmSbh8pCkFn+ZALTHM6LhZeh9vDjv59OQitj6aR834jFlKq3kfu6S7YF8VY0lAA7fuJyGpGsc2aniDc3wS7hXZgkvL+mawJhJujhNCi9M4m3+BHB+nWCL0LypE/phxNaxJD4B+z9512y5EBgFy1ckUIULWAZ3plVn1d5J+eCz6svf86btSqbqcvH7Skqe6+TbicKIJnTNvZioAnkfNUj3g1JuhtDtrWNYYv8llyTQy4yYeo7IowJAVuLZzhiQ7gzC/R2NkjCLo7j4pQmlfUiEnQmKe5L8xjljHQ7w5otGBjxaow95ZBc+SfM9etY3RJxvwCo5HvTwxhsg87Lq6ytxcyn56ns5TjKqk7wZn3CnQ7RYJteOMA+O0N9YpJspY9puPjn6kU/X+3jvZ8TfSIeQH2scoW4u4Nx3SXIW7Bdx6pY2LmH71Vg+oC01Ca1BcSJsDvneHlqBStLeZyaNGyTh+0KbucCwfTXWP0J3AcXMG0DQ8g7vYSklarnjneuRPKoSx4NcBoz9EoJk7MTDLY7hLv7uGeahMuP1cOnvHRefX9kbOltLQ+BawvHr+IuTmPVHcKbq5hOBRKRyxuyNUSetTaHe7FE8KBL2j+k9No84d02/lIDS+TxPnqgAJJh2jgzc5gVm2h5RX+W3wuQIeOckHGdyhmc8yX6tx5giHRhKitgYXQWgIe0tTgOiAWwMGR9ayogIWsjAYzsyWnirYLtJ6yX6g8vEm0EhMurQ7BWWDgO5esXibcj/b2MucLQEzaLd6FCfJjiLPpEjWX+fGabv+0mLLmwvPUqsTVgsvkZd9ZniX/pk/c2MY+YhCcA4Cfm42evd0dvHYpAD/Enk9LFi0QPVwurHYm3LPhlqj8JIGHS68QsL+/yJ//rv4W1Oqs3Hioz7NxPXqb0cF1l/FDvMbl3C0O8ghRAEuAlUdZemIo8XJf65Sv0d3vYUZuD/cL7CFP6hboBqWzbsV9qwajU4iX5fZRiyX+GS9CNSPomtleiNJGQezUsKyUcCFvTodUJqFdd7Z+69hV2lEjDZRn2mbMkG2vqVSWyet6VSXpf3SdLDdzJeaK9dQUVPb9OFHRxSh6DKCUSX61BQlvOndtaVCdtSmJW7KCGANIw4MUoUuxVxse3R2AMII1bxjgC4wiMIzCOwDgC4wiMIzCOwDgC37cISAW7meBYAxx7gGcPsCyRLSoYSE+ml4qfTuZcB2GA75d00+/Yrm4SxedhKIqB49iFlJxtMRj0teJvpNomFe3fVsF+MkSF7nqxidVzn2AhWbiU7QlMQ0zC7SNJJd2UqTRUwbgYA0jf3ugk+S9JEYlpHMWaANvZP2RioomZFbIjUl2pklqGRe+wSx5n1Bp1UjMmzuOiavapNnFiv3x04qchhqO0xu8Yezgtgf2HzkAqHkBhUj3qR2oGL9KVeQEgSSI1ChMePVomCEMuLS3hlQRAKDyTCkkba8igKJI4oz41BpBOSNi9CABJzMf1WQqoUwBEcRzreDwYDCiVy5r8VADQoACARFZsCA5Jcv4YpB+2Fs1/Fs+7GJ+LTNhILq/4jpxmc0K9RQrC0SiBWQBYIz+6Y2Di+zbx/Zau59cEkFRxaygNZWUmWR96vQ7lmbICSApMaHLRxL14jujRylASTybiHM/2cOoLdNs9Ouvr2AKUXJ/l6swvSHyb//uvYa5/jrMzNcxaHeOiAV/tar/XWoph4lJnRc0FjwDgYRy+0+PsO+KkiVthdli45xaIN1qaKBZPEPEOSrviJfNNANGemMe61ofluibQRwCSJOpFuq107QxptUW+VlZJudI7deJ2zKC8xe5f38eypFKlaI9SvGDaZdFq0+Aa7rQmuIVlYi31uX72MZlbp5vbHKy/R7pmEm329c5tMvxzTaLVPZVfE2qAFp4YPobdIOvvaD9xanNkUY8sEY+jIVsP8M6dI1pZx3IsrAuzDO6sav8Q6bU06uOcndLrNxwXa9JRRlEu3o2a786xzsBbFz9mJzZZ23uZPPb+f/beLMaudLvv++157zPWPLHI4tjdbPY83EmKJNuRh9iA5SDIiwPlJY4H2ZIeAgRBEMNAgjzEiaOnPCRAAgQxggCGYViAbOhGDjRc2erbI9kDm90cilXFmocz73kHa+1zikXeJtn38vbte6WzCaLIOtM+a3/f+va3/uv//yt7qLBC7GiKqJtyZB6xtdNhqTpHZR9sYQzGMf7ZCq0b2+rnYhgJ1twyVaOKlURUXl3GKmySvVA9hqznQvJPqlokL/yc7tpd7NcaZH6LIFoGK8E2KliOANAOhZ2Q2h1IHezBJPnsKi82NuiJz6R4Sw0y5s2CvmGS7l/EHDTJ7QF26pBuSmBs0s2QvLeHqZJpIorm0o4DJqcmSOIj4rSH05giPdzEWVkmeek61TuvEN9qk/T3Sg8cHVsG2FX8szPENwX0GZXdh6CGEjwsKq+v0HnrszKvBXPkoUjMVQhePEXv/dvHDKTKi+c1lYUf3yml7tJQQUz1JMLEP7uizLCuvlfpp6Sggl2ykeR0tGHKEdZ9yb4v7y/knlaucYVCpcqEYOfjLs8S3r77wHppiGTdz9exutNEn3SHnlsmptvEe71CetfCcCzsJagvvcdup8rZeou1/bNkTsjS5Cqf3bhE+90DGOxgFsnxXB7dcz/IRhrO30c0Sgh0cpwPJNUMc0Xt5YuEH26V4HNRss2VzT8EkGK5xy9M2oc9Njdb/MKv/Ar5EbSPDun1Blz8lRfgg331xSoyeW7pdWQI41B2FiIVKL4/Ej8TlaWWmIqSge9XONzv0Gg0wEwekgQt7z2Opd/UT6oQgy/MwlSJuiKxSdom+aWA/F5KpSqpqaWgbJhBtx8z1fBJk7Bct8xS9rcwXKrfniL5k109P7nWjVeeI/p0A7exQBJmFPE+1sQi3c01bM8jzQ26/ZBuNyRKyiY6w3QRTqQwgO8D9EOnqjGA9KUX3jGA9KVDNX7iOALjCIwjMI7AOALjCIwjMI7AOAI/oQgUUkCO8Zwunt3HMkVKRSQ7HvRxGJ3NQxYHunmTTZhssD3ZUKVlR6ds1KWQKZ18UkyUjX4p41MWG+XfpcHx4zvwVIJJ5d/Kvw/I2BUOgTOBbfhaBC81xsviZqnlPvICGTOQvmg0lXIlQwkgLdiYHLZ71Gp1AkuKzQkIgKBd3gV5lNPb6zE1M0Vix6TKXCulRX7geAID6fj5YwDpsRP9aRlIWmgdeRoMgdjSz0g66qW2Joyksq9ejKBXb2/otV5ZWcYwc2wpLKp3TslIURxKMd1h8Ucrol/xRfwJpcIf9mOEtfd1M5DknKXYpX4Stk0YhoRhhOe5x+bxI88iycEjNpKCxkmiz5ffexOn8OcCkjW5/kODd1kbbFv9LrRLX37aNvYol8vrhIE09FeSnyVoMAIoxY/l6/V4+2Gv6Q/9/C8DIJUTUNEUNYPPDNKeMMFC/Gl/CCBJHi1jZXpTx1JwwrJxHIc8zTAyE69ymv31VaJOBxozVK9UuWX/Dp39u1yp/OewdVTKFHp1zPigzM/1ebwzAaZrEl3bG5rBl9/0vijtD/3Nhy8osCcWsedcws+EUQHB82cYCBPhCwAk8T8KXp0m28rIBznuBch3bMLbgj6A6dbJ//J1iJs41y9inOrDkU+bTY7+6HMMM1WvtqIwlOEhTON8LyURphW+pqLg2SazF97hvOsQeDUqlsMfbZ/DuDNDvB1SiFxc2lFGS5H2sGqzEHYopBjv1DDqHvGR+BMleNMTpAcHkA2GAZN8ahE8v0zeK32E8rRQ+TQFZS1XJbG8Fya08J18LgyKAsMxNEb5oJQANRYSLi5/UN5mWRbtvGAgIG2es906Q5Qn7O336e1VWK4s4h8USIU6TxK8FZ/urQMG7R2SuAN2narn4AaTeN/ycWmS3pbafYYz6ZFstUnTgTLF9w8PaDwzibOYgZ1hZ1VSr4OZVJSFoUyPYVeFkbpkaczRzL+jKmwss459dIoL07cUaPi8NUXu9fC6i7jdBdKdGGveI28VRJ+W11+BZ8unP1OjUVRJjZjBjgCHPqQD/JfOEV54i8rNbxFdL5k6hekpCCfgtFxnuU5G1ivPS89N7inLONqNBWUg9a7e1Hwn18ZwKiVj0quStstxJeBE7c2LxKshqbD7RgykIbPOrZ/CmnLJjhLSw3vHXkaSyzQHZrGyv+IkphZUle0pPkcCpBw3Wclny0fpTa6J4dSH81gW2OGzCgP/+bPk3Zy8nZIdlr5NlVdniWo7WPdmSdupXjdrMiNydvS7DGp3uVJNEYeurc8v0bm2R3a0R5HLuHz4/vahufwAg3AIHA+5dCMptXzILFaILjdwJhZIu0fqkVT63JlYEvtUQJ6EWPy2CpODnUP2D/p8+zvf1nsIwYqkCeXML7xCdP0eZhaX9xoioSopUAAkYfOpB5KsE0PPP8MkEf8uuf65Qbsts6GgOVk5ASDJuY/2JWXiTUS2Va6FYalSoew1fMvDyhu0v/kJ5sYVKlttYmFC2RatXl8B+UY1AJGrNEWyTl4IdmOR4HKFzlufK8PW9ScwXquTy3Ym9EjbNrvv3qUQ+btehyw3OWq3yQuTVNhqCmB5yorS/8s8Hy5/sjMpE2J53iUUWu5XxscXR2AMII1HxjgC4wiMIzCOwDgC4wiMIzCOwDgCP20RKHL1PgrcQ1x7UIJHhmyKBawZ7rxV6+xB9tGoZizFLenUG4FIKmmkXYFl17sUn5Ok7LCWQ4osAjbJ86R4qWDTY46R6fsIQNIzGvkgiX681cCxRM/cH8qxlcVU07B14116f3x1MhFPZLD8FHsgCYAkG37ZlLu2RZJlHHYGTDYnMLKYLEmwPUfZY8Iqk87m9laHeqNOEeSqD1+6enzBMQaQfiwz/WkBpEd5jJW4rYGAC+U8tLFMh34v5tat2zQnGiydWlAJGsEP1S9APHK0xigIlHgjiBeJVFfGAJIAsSMniZ+kB9KIHVSC84ZeS/m3+J30e339nTIebFtnql72ouDo6Ii19XWODg81F9eWz+FPVyg2tqlVqzQnJqjVamUhNctYDBqOAAAAIABJREFUXV1lfX2DKy9cYW52VtlNnucrWDGSxxvJi5YyiSUr6s86gJTnpVH6aB2zVLu1IG4LuyHFnXTJzdK75uHD8ufIox0su2zQQPyQCNg/KCiijnq12JU6HzWv8nOX7tHz/ibGpzFp0idwxfNlnqyb4p6rkC6sYzbuYX/4DcLPVocroqzrI3m6x0tdPTqZFQp4ea9Uia6WEnaOSPAN/ZxO9odIrnAWFkj2Wvp2ImVXvPA21u4VonctLei6K1XMK29xxTX46Na3CYMN3NYUh/E2ne/fUU8Vx3UorADjr97GX/sm5gCStYgkTqFiU/zcDf7SpIfveuykFhXL5uPtCxjr0yopJrc4WXigcZLl2T+3gpma5Ich1oyPdcokvpeRtJLy94OtY5aH5czgX5kkFXbPjEluh+TrLum+SHWN7pfAe65KWj3A3Ghg1mzyfoIxnyKyl0ZuUVgxSWUHt77Gs76JbRoqGRulBQfIdU7Z2N3ho+0LnJ94BXM/Jd8bUIQpwZmAaLdH0U3ptjaUyRH4FfXhCa6cxYwMortdBcBcKyM3HKLBgcp3paatbDZ/pUa6tI2XTZKaA4wowEgrRHOfslzrsxnWmQva3Lk+TxG5ONUCc2mLys4rhP49kuoGF7yM867NhzF0ti5jxTXy0CRrp8Sr4vtTMtBEhDG56NKMZomEqdHaEJ6d+k05U4u4Sz7paqjMIc0dhXjvJMdyqycB6vu3U2VDkfgkZa0Babh3zECiSBXgKZK2vo8eBlS/cZ7+9++UDRXD+xZl2YuX0XMXdF2LPtkiy8Kh/5FdMpRskfmNGYQS05xmvY5jiu+Rr/46eXbfR26UA+VkyuaoHGdpmfQwoRgIK29k1ClsqXmsCVuB3ek33lFw7HDjDT1XbZQSeMFpK1vs1cl71CyTG5nF2sY8g+siUbir7LlyKT95w/WgbsAD67Mw0U7oCpjD8ynjIAiPVTIh5fzFh80eNW6J56hZSthFCUkqvzfZ3thlUNR544ULykZPdSz62G4Np4jIc4vgudMMrq+qz5QA1sp8V/9UaVoRoEXWKFm7YmoVH8cSOTmzZGhWRdWgXLhKBuBQRneYLzNRN1BPVLlWpe+pKyyv2gKdszfxO+dhbVfayhjEEZ1+SC3wcMwCRzz9knjoqWrjnlsmXO+R9LcUBAwuP8OpF98j7UW8c+ss8XaVfLWLaRn0um29lsJQE9BSY6cs3xI81GuvhK3ynO8DSKUyQhkBeWQMID1qbRkDSD+WLcT4TcYRGEdgHIFxBMYRGEdgHIFxBMYR+DFGQORx3JCqv4trhUMPjZxiqPFediiOBG/uCxKJNENZjCz/up6rxUYpZpQAT9nhPipgS0FROjmla1MllUzpTLWJk9LM+JGbiKFExUkW0miTbhY2nlXHtSs4tgBIlnYTqpyT6ZRd82MA6XHRVQBgVOgQubpWXzbxFVwBCSSWZqHXSZhlduHQ3x9oocOb9LRzXqGDp8DnngjAPeVQ/7MuYTcqXJ8M40lQKUtzLZZJ8bVk+9msrq7TOupw6Znz2LYwCkW+zMPR+SuSLyJRNuqw/dlmID0N9iUMJNf4eiXsyg55R+VBFWQYgvTtdocPrn6g4JAU2E6dOsXMzAx7e3vcvXuXKIpxXYfl5WXN21Fq0BtEdI+2j5lGYjw+PT2lc39vf09/X6vXee3VVzW3j2TuZIyVuV1A+3KtGMnqjQGkIYA0ZH9ZpkXwzArtay2K3jZuwyMTRGPkiVHqSWk9WLyQONgmEQ8r28EQP6vQYL9lUvXEo6VPPxzwUbzH6Z8PmAmfx+kYWHM2k4vNkvSUF8QbEda5hKSyTXB4kd57G+R5ue6adl0L7aPP9y6tqASZStAJuKT5/TFFzmGLvXfuFPHa4QPsJn3pibVB1hr/8mkGH90px2kwh/uaQTb3IdbHbyqDxb6Scnn5mhaVb9z+JkmUKbDTae0x2NnX8xYWl+M3sF5NST/zFMTMjmKyrMCu+cz8+c84X63ySRLg7lzUZhIrahJvhORHqQY3Clv0j+7huAF2fZHai3XMjgVJRn6qT75VId6OYNBV9pH4RMr9hTOzhHXeIrmd4Jx1tQBs5h7JbqzslSKRxhsTe9rFmXNJDxKsaZE8y8m8FuHETbzWWQWS9HdWh9mZe8xYAiAZBEVGalnspQmDnXt8L6lxIfgObmuCfDfE6GfYVYtkt6+Ss3H/gDjsqe+krONZbqicrxS2JUc7Xk3l69K8oB9nNCbqFB5YFRdzoYDaAYQVBW2srML5s+9zyYOP44yoyJQld2fjNFYQ8cxCh53Vb6iljREMCGc/5xVXpGzFwijjVgLV1e8QftolCwV0gyIxyKMM4/QidbdGb30VHFML/QIg2Wq0WDLL5SjlL0vvIXlcAAL1DhOQ4Fgmc8igFZsqf4I8bpffV6QJJxbJWrtDydYyBuVh4K2I7KCwnEqAppQslM/LqJ0/p2zcaEN8mw6JIpFKLM/NlHshM+awdaDn0Gw08G1hOflEcs8r0o3StCQjRFhoes+ak2mDhY3/nUn9/OR9i6J3oN9L5ALFCyl1DzAzl/Mr7+OKRGACjhB9WivQvIvRXeS1mXucszLWY3gntYl2zxDegO7aPlm4XcqkHQNI9xlGo4aGcg4LsFE2U5V37sOGMAWQZUkXAMkmzQNyAZEQ4C3BdofeX4ZIRAsiEpNEsQJIQs3ZuLuNd+Esz9fmRN1OsapmvaFSi67tkBYW1TeW6L+3SeHUiKMBedxSZrOsW2lm0W51VfatcKv4RkbU3VNvKYlhvS6Ski52bYKktYlheeXZZ8LsEzZgOTYYes1Jw008yHAvLpEchrj9hIGAp6bDoB+q71EQiA9Tpk1Tcv+jPmqFidWYU/+yNG7T6faJFhfoPfMJVu80xs4y8d2EsCO5UwLmlKoLrrD0BESU2JbsRN2fqLSs/O6hBrahtPYxkDgGkB699/u7/+j/foqtxVPuHMYvH0dgHIFxBMYRGEdgHIE/UxE4KQHyZ+qLj7/sOAI/bARE8sEdUAv2cK1e2f2pVR/R75Y+ubJjbnQjP2wGLDfeUgQy7oM0uskfNljKxk6KD1JUlOKiHGU3e4Hv+1qUVLDpSygcnQSPHpCxUwZSZQggVYcAUqqdiCLLJMCHbvaeBuF4QjyfCID8FDOQtIhn28ouUhksYSSZLt1uj5lmjTwVs2jxVpHnFJi5RdLJ6PX7TCw0yYy01LZ/iuOJ8XuK99a6yRN2oE/7+U96/6c8fS1uSHEsTRPiONLixNHRAR9cfZ9z509TbXpkRaJAgfzVIpz4VmkTsRS/HvQQ01LaSKJICl1ZoVr9vW4Xzw9I4oyrVz/GKErm2TPPragXkry3AApqeaWF6bJg97MOEPysA0jiuxIOBvR6Pb1GUtQSFpLM4Vu3buo1kgJXpVLBcWVud3Edh5WVFZaWlnSMiESdXM/SF8kkCkMOj45ot1rs7+8rw1SAJvGk+PiTT3j+8mWmp6eVWSoeWfI6yfHyV/KuzrsxA0mLusJAksOWxgmRWzItKq+s0L8bEX++httwyBVAEht7adwoASQt6jp1jLQnum6Y8xMkmwfYYc7BYZ9KvWSTHO1tce2jazz36rcJKib+iwsEpkfl4i5+Z4WslTP45C6mP4296Gs9U5gLwuQpC/dDL6NhonJ+sYaZVIn++ECBI5HhKpLOI9JYgWH56pPyhYd05qvU2P1DPJDSw63jX9j1BU7/5Wtsr79KejPHOW/z7Nnv88HBAu69s/RutZWZFPZ3yKZsRKk27scEXoW8biJ+9VK4zw5jrLqDP+XjVz31pBFgpOjlcitD3s7I2glmUYI5/UGb9uEGnjB3DIfmm+cwQ4NsI8S97JMcCosmxEhFxkvAI2H4+eBOKqMrWuviX66QePswdQtr50Xyew55WODMeiUDpie8jhxrxiD1j0j9PX5u6oA1Kb4D64eL5NK0I/dfXsy8beDnKU3X5EYcU927x02jQh5cwTuaw0kCjLZ4D/WJDwb4zYBsEBH297GlEcR0SZOBAmqlByTqy2M7Iu1nkRQxwdkqVlMSuKnARzrzeSkt7AroM83rk/ucdTL+uB9xd3uZ2VPbbHf6FPtnoN7G27lIEZp4ZoDbqJLZGdniO5y2chpmwfWNl4ivQt7dVFadERvEg5S8NsnE0iS9tbuYnrBFZLRnyrxS8EfZiiUYMIRtVEJXz+2E76Xh1imEnZQOyvtPlUuWeVauR6Y7qQCQXV3U90n7o7FWSrmqV9YDAFIJWnnBDGn/EHDJ84QoSkogwJA5koKVsre/rfdCjXqTamWGPE1I84zcrlKELX2++IAKxU3WYAWQDKi8eYHc6cB6QLrRIk96mO4U9rdDqlOf0+pN8s2pI5Zs2MhKz7IbicFlFyIDXnQKZYe/Oyj4OLEJji4Qfg7ttT3SgbC2BNF78D63lKYc/h2OBSXJ6H2BgKgl2lPOfwMrF8DLJsvrclUQFhdGjOsId0caE4bAmMj4RZGuKQLa3L19j/rCM1w+Pae/tx1Hpay92TO6a+jfW8dbWCQ52MZ56QyDtZD43jqOa2G7Dp12T5u8Go0JQTUx8gFFMsAVLyP1pyq9sKzatILa1sSCzrF8sKdglYwjWQPlPSQElty/hr7KRfrbLXIfDrst3RvkSUajXhVUE9OWFw9t5tTgqfRgKuyKAkgIaFWZpuVW6G3F9I4OiOOuSjqrFKyA0qpwEKvHk4xaAY9kLJWAZynTXVpPnmCEDRvyxgDSk++MxwykJ8do/IxxBMYRGEdgHIFxBMYR+DFFwJ5cVIPW8TGOwDgCj4+AeCv43oCav6ceSIUWsmTTXHZgls3HjwaQRhrqX1xAkjbTx8tbPQlAksKAbsGGlfqTHkiWbHQzi2ZtBtsKSJNhIWH4XNnMlvjG0/axDT2YyhM5AUoUWlB4muNpAYyn+Wx5rWx8pThhSjemVmAc2p0Ok/WqSiQ5WuApZWVEesfGVRZDc7qpUh5ZEetmWTbNI+kq9SU2pROzfO3jjq/7+z9t/J70+qcFmJ4EINUmfS0ElgCSV3YYDz/0Sf5iOpyHwMFgEGkBT0CBcCAF25x79+6xcnaJoOqWzCMKPM9WIELGvYAVX+YznhSjr/Jx+U4jOTXNZMd+PUNm5RMu0KMkAMukZGLmNrVqE8+taBFLgNayC70EzI/z28MSZdoNPuwMf2wAyuupnh5mKZlTytVZyiAaDESyLlWQR66JMJHefe8DrYyJV9Err7xCu93m1q1ber0uXbrE1NSUvkcJ5Jfyog8XV0eMFAEuBWCU+S359J233z6WLJX3ufz88zqG5P3K+BpaQJQimwBVpS9JCeSOvJrKwqzI/JTyUY87nnb+fJVjq/zCo08or6cUzUX6afgfcYDR54hviHoZZRnN0xdob3XJ97exqyaFGOFI57rERPs1Svk/WbtsyauGhTMpUmIF2f4uOzs7eBMOXq1Ja2eL9z+4yvOvvFTKjV44hbdnMv8XAsx2nfD9e6RxrwR7LQenOk8W7ah0ZZImuI6sAPqo/nV/qY6V1oi+t1cOT6t2AkAaXauTtKKHQaLyMVPYRa8axG9LQfhRAJRUtG38b89gDiqE19tYkzb2ikHRconXBhSxsDti0mxAvuLRj9pkXg8WNvFqFtNOzmQRc2v9WcwgxWvm1MJL5IdBKZ070See/4j62s+Rbsek3ZiwPyAadEgSkWH08P0KTq1RsoeSCKtRpahlRKstzFzYBTGpyOsFExSGiztVo7AzzCmbfGqXl+fv8E43oLLzsvr/GJO5StQZrQDDMcnqh5ya/1SBo1+oyG1VwVEGfxIWvOiYbKTQLuBZ32KqSLDNgqM8wd7f4YZZZ8tvUksXMbs13MEMxV5OdhCRJ6myrqTYL1JmTmWOIusqgCwAguv6mJaL6duYIpUWWJg1yAQscttcmt4gN0ycLME2LFYLkyYxc/ERv3MI1daz2kiQmzFhsIbdn6aanMbrulhHomvqkBgF7mkfd6bL8sxHXF8/T/FBFQZb2EWFLLTptw7wryzjCNi9tqEyqIZlau4xdIIX6gNkKCvOUCm0EettlH8lzwVBgOHPUqR9ot5+CVZrbizzrTZaZJJ/DbzmKRIBVjp7+rmSw+S5I4aQPFfuXwQ8d+qL2ML8CjuY1SV21j6l1xtw+tVXiDe3sYsOmBlb2/cUcBSww3BmyaOWQL6YXgMz7pBGMb7vlvdKwsAXqWadb0dMvnKOMI1UXjC+O9BxYb7eZnrmFnYS8q1GgBmGbHlVOokws2zOWDm+AB2DHkeWw43Y4PNBHftwBSuusn/zHoPNLfL06ESak2RrYE0ukbZ2VV5P8440CAl6rBJrJas4SyRnm6UigBLOhcFfxbbrZIXJIGzj2TGeb+F6Hu1uireySO/TWzilLSYfX/uE5VNnOHtuRVk4QmjyHI/pb75IGuZEH68qBydMY7oTDWWx5xvbykA7ah+xfGZRz6fEzcUDqSj/rfsGYVkK09XEchwFkgtngixN1D/LcAL63QMqMi6MAsd0GXQTen2bRlO8UVsklkm726EauMo4UtMlIE5y9QRT2TlTZLULOr0eaZ4TVCv6eb2+MG+7spKWjDi1hxqt2yPp7ZE83XAheGi/c3/nNFzujxeM0cLxtHuTr3yF+9o+YAwgfW2hH3/wOALjCIwjMI7AOAJ/9iLw+K7JP3vxGH/jcQQeFQHZPPoiYeft4TnSSSxbHumEFmmHHwSQjrc9QwbSA/DQl23nP6HX/tgC7RA4etj/aOSBVAJIBo3aNI4lfh0iGyEgUlnMFHaN/P/pj6EsiIBHWlW7DyI9ycPpSZ/99QMopQyISMU4vkc/TNjd2SPwXKaade28VmAIC0t8XmSj3e6oTI7I4cTSfW4WZVemdN0qq8zU4vWTwCMtuP4pt8952gL4Vw0gCTAgY1gAJAEBFFAohIUCd+7c5cyZU9QbFQzxadEClBhf51Qq9aFfxU+3hv/9+N/vAh6NuRJcetIMfUz+KExc06daaXxlAJLkMi2QSivzibwz+g5RFA0ZRALy5spG+rzosphMUnFiZR6JVJCABfL6oFJRwEeMzuW6qyfPFzL1yu+thdYhcCXnsbe3y40bN9Qf6eDggOXl01y8eEHBK/kMWU9GRVqJr0jeyecpq/VEE4C8txR1R5//qKvwtPPnSVf3qR9/EoAkObMov6sCROI5aDgcbbVoqJec1HtlbgmQMwSQtCw9XGdSdQjBdFxse5K83WJ3f1e9kzBzOvsdrl67ypXXXqZSrxFnphbYV77xOnZh0rnxubKflHpk2DinF4ju3hsyMVL297c0V4scmuMF1J49D31INu+V9wKGd8wwUvkoZRuVklnCPjIckRBrKSNkdMh1d6aWyH7xKtYfvXTsh/SDsS5BK1EMKPKIIuup5Fd5DyLV2pQ0FWacrFE5xqlJonxAMrPHC0u3OOs7DNwqbp7y1iCjg02t9yJO3iA/8EkHGb1n3uaNasb1nedww1kS54ii5dO/eaCynYFX1eKzUJkKkQiUMBlQe3WKuBVpg0r/5g6O60PVhUHJLKi8WiWPciGH4Z/6Pt3Ds5ipjz2Y1uuZBgf6f82lkzd5s95lJ8sJjJwVO2crhdUMXnJdNoXda8CMY/KcmZIUBp08Z3t3h361xpZbZ79w6cUplYNnsA8nyPZisn6i9z/iO5OnfTwvUBZxt9cmTWOqjRpOzceZD8imDrEnPyc5OquX4fTMHS44sJcKxzxnPzO4d7RC7G/zSrDLH69PwNEU2U7JAMkv3SPoruAc1LAOwLEEHBYBP/FWy3DPNYiXVjHiBsVHVazeAc78PIcft3DzPpVXThP3Q/prq0OwtMByAorCwjs7jSGAxmFCdniIauQpmFAC0qWsXQn+ZIXkrAKRTIzW+2SD7ZJ9ok0sQ9aV/NsOSAUzSjoKOlnpod6PuJ5PFPY1J0q+zPIYI5jHnQxIdlqYs7Pcfucd6vU6C28+T++zXexsjyJL1UOnWqurfJtp19QXSZj0rl/DKzLiKCS4eBp2YuLODqbr4ZydJby1jetP4lwMSJwOfj5J79MWtZcnSBp3uVS/xTcCmxtxwWFh0M3hVOAxm8dMBp5Q7vQa3IwL/qAf4O1fUj+i3nbE4UerZOlhyRhSCk05p4JXztO/ehffc4iTWJmPifhBFYUCJtJwIPf3wiTyXZ9wIOCX5GoBTyaoVitsbO9Q8zOKZgO6IcZ8g/pFj7Xf/gzTr+LnHa69f5Uzy6c5d+6c+glZjkm91sB7cx5jM6D7+W2VoEsNg063x9wzlwnX1mi1e5pDGhPS9CJSyEMpwxI/P+75knsOWaIEVCzZtDFFrhkRO5gtGVhkOKJ0YDjk1gyxm+N2O+ott9c60rXKtQ31PZKxEsXScOPrPW2YZERxxu7uAYZlM7+wQBgn7B0c4ngVkqT8LM1HemLCKZRzLcfasbeR5uv7N7MP3tbev4comWHj48tEYAwgfZkojZ8zjsA4AuMIjCMwjsA4AuMIjCMwjsBPMAIiE+HaEYF3iGeHmNINrfJ1Ixms4cZoCPqMsJ/7e6WTBdYTm6OHwaQvNPl9sgTWSTbFA/J10pEvRbfMoBZM4nkTagBcghhSgJPC69MDSKPu+fKS/CAT6WcdQFJGhkjUiRRLnpOkUowxOTpsMTUpXZylhnuOqZ2sIlOSRin9oz7zC3MkxCpFUxaNpau49AOQIsUDxyP2zX/at9NPWwD/qgEkqZiql0ackiYJcRqrZ0i/l3Lj0885e/YclaqH65o4rqmeZZ4rElHl9X0Sg/AnmMq+8KNKk+uRnM/9OTx6cllcf/QofBwALUUv1w4I/Jp6sKlskXTAn+iIP/am+BEZSFKsLqXlRp4KAviJdE6mrBa14RZpUAF5s4zr16/Tna3x0tQzCiCVbKX77CXtxBfvkKFn0Uj2UOf4EOQ5Cdj3BwOVLpR5LYewloTRJMyN1dVV1tfXOX36DLOzs9RqUowvJakEiBQAX85dfCJGUoryuDwmz5F88qTjaefPk97/qR//EgCSrmHKwBLZqAIrNznYajEzPQ3VQrvalbmkBeBhs4Ksv1KuzIT5mSpjw8otlQ87aEU49ZC0SOmp19U1XnvzDSqNmhaLozhiYmKKSlBRAMiq1MiHjHy7Mk/a36MQlkfe52B/Wxkanldj4s1niK8fUSRdlZqV8SwMlmM2yEMAkshwWc0KWWtAFu6XeX8oQ2Z7TSqvztF9d08BrS+WuTsxL1XGb8SEGhVjpcBdYNkmlu1g+g3Mszb++T+kUsArrolRabKX5mwnOWv9JkHrIlZe+heJf1944VNdl7xwVkrOPLfwGR/tLmOuz5AcxBhSjBbQyDPI45xkkGEK4+KllLhr4Qzq5LsJBqn+4SindrZO3jTIBwnEBswNyLwjrLiBkTuYSYW4vsHy1Bpre6fIJzd40UPlztpJwoSR0S1MctNkya0zYWZUjYIJy6DoZiQ5dPKMnaMdGguTfEyVrczCS1P6++dxu3Nk+xFFlJP3RaJPrlVZeTeqObETMVhv49V9qosTFMsdXl+4yZxVsp3kqTUzx8EkTIUtZfNuXMDuM0haT2qbFFvztNaPSDcHKgFYfWYSJ/YwD2yMpIu7uEiyuaFMDte1Vfq28tI8tmfR+6hFerRO4c4Q7cbMLM+TFRmDOCSPd9WnyHALZVC5cwGNy9+nvfkiVlgjut4jD3fKaSkSykP5Os2BIgNZn8B0LOzTBtFHMXHrXplbBG/MhIGUEviB5hjJbWEUUjl/jvDOur6l5TWJujuavySnOdUJEsOmstgg2ck4PDpkf+s2S0uLeLV5kt4mgZyryPxiEkWpstCqF8+SNDPS/Zz4MMLt7eNZFvU3LxB1+8Q3+hjJEcXKDMVWStbfxm4uYl+QXGiRbyRY8x5JfZ/nTt3iBSfj/dylH4WsxwUXax7TtvhAZVwwEkScdjUteCuxiA/O4ERTxIcx+5+sk4YHQ0nK++tY8NoF+u99juV4et55EpYgTG4QKyhtYisTtAS248jAsqtEUYFfnWWyCnuHbZ177qtLtG93mTw/TWMyp/1Oj32zRXp7h5uffszK8hnOnr+CkQsbdkCtUiV4fZno/RaJSPs5PrfXN6lUKywunSHp7ZCmwtISpnrJOjo+hv8cfRNZ68p7SWlqs4ZsSll5bSw7wCzC4etFis8nezEnr/ZI/qBJe3Co4PBks4YhoGRRNkOkmbDPxA3J4ubqDpgetdqkMmy7vVAbMmTsCbBkO+JzVoJb95GtUgKyBJFOnv8JAElT2bDhbLh3OLnWHG+PvmzT3VMvVD97bzAGkH72rtn4jMcRGEdgHIFxBMYRGEdgHIFxBP60R0B8GawYz+niOwMsUzoTBUD64tb8kziQ+jWc1Pcud/0PRkyF179A+uakie8TYnyyoFnWFUrWjPozpVD1mwT+JJYUuKSekg3lOtSI+ekYSA92/p8AkOREhvIpTzNEvnYGjlFq28tlU0myLMcLAnZ2D9Us2hZAUeSUjJLRlSQxZmbQ2evQbDYxPYNMCqDyuLCQCpFrirW7V4o0AuZ90bAYxWwMID1+9HzVAJIUqKQ4K3NMZK3CSAzjLaIw587tNfVwEU8I8Vuq1QP1NRsV/lVS6Et4mD3N/Hja144AJCkclRKL92XTpLBcqzRKIceh2ubDP5X1M8xqD/9U6bfcxHMDbMsbgjhSFCsLmpp7HiVV9yUl7ISBNMp3+nmlqQJJHA9l68R/yGFjY4Pr1z/Rzz538TKL87P32YNldfmY7SeFVQGCSmbR/dyseXYU8CGQESdl17owFFWmbiinN3ru3bt3WV9b0/c6f/4Cc/NzyoLyg0DzgfgpjeQVxauiBPhLEEu9Wp6Y+5/0jK/58ScASIWYu2t+HTLIhNGVGbR3e1QqPt6kR2FJXEuvM63uIz49JfAHHpZTIY321IOOgclOV5gUR2AV7O/uc+Ozz/jmd75uR5cEAAAgAElEQVSlMqTK1hBP+UKe41E7dRarapPeXpenYwpjSHyvpLidR3Q7R8pAcr0KE9+5RPxRRD7YVSBUcrgwTY+PY7+kcpQYbk0fF4k3MZ8fzbWSIVyCnvI+pj9DPtj+ggs1BJA0ich7CotieBx7hZRjxLQ97OkmzlmbCyt/zPutJpeqbVZ8jyg3VRLre2GB1zqDPZgk2zewqhbx7Cpe6xy53yaz+7wxv8o7+0s4O2fI26WMnzlh4QZDRk1fgCGDeKlH2qnTbXWZWfaVlWWaMewYBIsVBE4It/pYrgMLbRbnP+XOQBhIs1hJlczpcGZqg9UkU2bRrG0yY6SshzH9NNVru+ianHFrTJV0MwaOeCBlRIOCVlwCSPH8LLumz6oAVX0fr7eMHU4reKVg016s8nMCDIjMnlmFrJETrrVwag7VM5P0V97jP2kWBLnBkUh9CdhSwGEGB0lOIQxFCj7ZWyTonsWIc/rbbTp7hxRRQha1EAXToDKB405QxB2M6hxFV/x3RLbMIJXE+XoVO20wuHpA/3ALK/fwlpaZrk4Rb90jU3A5xKzO4S44pDsh5pLL8otvs7H2OtkmpNs98ki8iMpDAARtbEkSguoE3jMLmJ5F1B0Qf74LWcmclXyrDKUh4C55RkH3wqTyC9PQqxN/sC5cFZXKk5yUJCHG0hzWkoF56BN3Ulq3buH6juY5Ya2kaagsTvmILJXzKEiNAPeNGj1rGzdbpOjZGDe2CARsWV7CnXJpXz/EHOzjnV1R5k98dxe/NksxZ2FP2pi1AWGxT+ugxTeu9Jm3DK73EzaTAN+qYblHzGQxDRO+4Zfsqh2j4HpucfdwCqPfIDMGHLwdkuwdkg8ZgKY/Sz7YwppcLBlygUXRH5AM2spAlD6AKMyw7aqOOd8vpYblu9l2QBiJnHHAzERFWWymV8FZWeDg1hFm02JiQqSiY/YPDtj/ZId7d27x8gvPMvPLTbxonv57d3ElDhMLJEebCv6Yts+de9tMz0zhIoCPsJjlc62S1fyYFg5pxhDftORwXXOo+JEp/FXIfauFKTnTrmHO1HGnKszM/R4ihHj1d57HpEWzFmDK/ak0SGXpsLnDIJF7WssjTB0F5KNBqvLdAi4J5Wl031Uc3+DIGDsJdJWM0fJ4FI355N7jB/chpUrfn/Y74B99fR4DSD967MavHEdgHIFxBMYRGEdgHIFxBMYRGEfgK4mASkQYorkuneYD9UGyLOm4LZSFdF/4qSxy6Gbv5D7qAWbRF20Fh917D5z9/TeQTeDjDilGjQCkk34ZIwBJGpc9p0bFn8J1RZ6p7PRWvffiyR48TwqqyviNnnQsIXUfSBrJpjzpfR71+NcNIMl+WYAhAQ/0kI01BmFqaIF6ql4pC3taA9WeeMzcJOmm2u3rBDaO76hvlhSjpSgsQFQ87AA+BvAegSv+ad8+Py2D4qsGkPSaDse1FN+iaKAMJNN06bT7ykxa31hnZeUM1ao7LMqV0mNSsHO8J7NIftS58eN43cgvSOfxCQBJWTmGo/5pUrwfZamHf6q31xADf/innJ/4Mdi2xKv0+5FC7giQ/XEASFqeGklyiueHMHjEvyYp2UVyDMKQ9959TyXRLly8SKPe0MK4ztbhnFQ2kAJb5YzT0r0hxdlSour+7+6zQuTXItEkRVyZ08JGErBBjdcpEPk8AYlbrTa3b9/WcxLQ4ujwkDfeeEMLrxJnAaEURFIvDilUOmp8rr5NQwm9R13rp50/P44x9MjcbYpfoIRCrsMXeyDJJVKWqmCJAmJmOVZhELcz9atqztXJbfFxKZkw8lbqQSgyXCpbaOI2FgiP1rAKGyO02NhuUZnIcSsOH374kV7/119/tfTcskzcwCWUfD49j7MY4Dc8ivc29HPtmXk4ExK+3RI+xXC+l4CPO7VM3j2iEGP4Ee4vHiGWjxk01MR+uEiU40V+r9CDjKNUpQpPsoRlXDkzi2TtkDw6eEQYZXJJfE6AR8NnGk4D0l65/gvnYHYWe8KCxQ7kDmHzNn+9FjHApG4ZfBIXpEXCrd2zytAwC4csaGFFTTIrJK7e4xsTe7y3eQnrcEYZPIZrUkwd8sryLfbDkE9bUzj7L7DV6hAfOaRuiH3pE077Z7Ezg8pgiUwAM1Nk1SwKOyQN9nh2Zo05C26lsH5wSkHppLrJihNRd0yqlkmNFDOJ2RGgHpOXKxaVxCO0ITIM1iUPZRnnvELn7829bfbqi3QMl3boY3UnsdI6dtQkHSQYcUG2m1GEMgotZVUYTkHiJerR5M9UIMjpL7zD36yZ+BhsZVA3C6IcNjP4LCk4KgwmLJPBzrOYB5Mkm6ECVJle05S4v6M5zZUcIkxLkUITACILcWbmSVv7JI5H+81rGN1JzPYi+394B9+aZmLlFEHTI77WxvNFJnAHwwWnOUkUd7G9CbyXPbIdiG6tlZTW0nizHGOSH4S1J3LEzjTuhId5ISH/ICUZtPR+Q8D0geQmp2Q8CmNS5emyjD/4g+/xF/67X4BOg87vH2AbGX5QVfkykf2rXD4PL71H/CdXiDYjsu7W0MdIQI5EWSny3ft9yVU2d26t4gc1nvkb32H+/L9l9e7LdO+FRJ+u4TsWfjCFYfiYtklrv8WdZINv/rVX6W2b+I0StLLtHGfpA5aFVmTknHWgX5jc7Ubc6c1hpi6pt8elasIMGZflHis1MbycD9OIT6KE3a6YaaVEby+QHcS4lypkRymGbxB+ukeedHCWTivoHG5vCVeWOBe9TBerKIjjnMIMmHhxCadhEbRNkoMjkqiPaVeI+h1cu2TvmpaHdWaR+F6IMQH9lZvaYNK+6bN5fY1vv/gGXF5Tb6bi2i6eGCQNAbxYxoplctSLqVUr2HkkkRf0WVlz4gc2WntOQizO7JL+PtndxArmyAYCRo0E4AS8sTByGyPNYXKefMqk72wxN3+T7c5zGFerWBwgqVeSmaxqCvcIMC7/sy0ikaeMLfZafbJUZPIckjjTZgmRZBWxOlExKOU/TzbLyRvJuHy4e2YEJI1oVCf2OY/oYxtL2j16hR4DSF/l3cv4vccRGEdgHIFxBMYRGEdgHIFxBMYR+BEiULoNZJhWjGsN8J0Olh2rtrdsoO4Tih7c6pilKo8eJRPpeMv/hLN48LllMfLRx8PMgQdk7GT/LQU6M6DiTeP7NS3gSvGgbNSXDuiy+/7+2f5wQZLi6XFn/gkASb+3SvY8HQXjaweQ9DuJJEhpSC1eEyJ5guVzeHTEZM2TvbYWOiSWojUv5Akzs2h3OmBl1Jp1HQvSJSwbb4mZAEi6zR7F5wsAJH386QhiP9zF/Bqe/bQF8K8cQBr63IwYEnEsHd1SOBHpKkslpK5/+qmCI6dOLeL7Nq5nK/AgwElQ8b+GqH75jxx5+IyAaGV5KPvFwbF8Kv6kFqIedYwYP1/8uFT80yGwqpPkflFJU47CqsMk+VCe+JIMJGVxjOaSABZFrsCLelWJFJ3jcufObW7fucO/9/M/X0r0DEEfyU8jJpCAWfLa0qusnMsCUAjAVCr8lS4Uks9O/l/znM7j0otEirKDfl9z38jrSD6v3Wnz4bVrymyS/8/Mn+Lcyy9THO6pxJW8fiSnJ7FX/yX1SXu8h9bTzp8vP1J++GdKd/0TAaRUAHqJ+YihmWMLKylxOdw/oNJ0MV1DZbnUayYrtKNe5OXEm0aM7h2/ShS2cU0XI66xa8T4IgNIh+99749ZPn1aTezluso1dQMP78J5QiOhM3ubotam+fmr5Le3cCvT5H/+Eyp3Xie+flcBgrJBQwBWGc+alTUYI+lHKeY6Z1363799IkgjFtIkRZ6o7J0zt4RZs0g2uippJ0fw7Dmiz9cfAAUeiPSI8vcAc7lAfExNr0rS3hqeiyxJk1hND7NqY07YRPV7/PLiBnXTpIfBraSgaWXcSKB/uKJsGFKH1DtSRnW1eYdZK+fOxouYvSpFnGMHDunUBv/R8j0GYcRHucWtzdc43KwQHhX40w67we8zOZsx5U7i6/tWKaycrNImMY/I3A4/3+xwyoYPIoNP+mVOfLYS4spdlGmy7EA3zThrpMQiq2kaVAsLxw14OyqIioLQMHWui09SRsyd7R0as6cYYNHrTuH0JynsBKPXIN5MSnbJXoFje+RhOXftqo2xYJHUdzmzfJPb24tkbpc/32wr8+hmLPJ1MCj7a1jbeYYi9bAyH2PgkuylJAcD3EWPYj8pWZXi6dQ+wCiSEuiUQeI21aPKf3EayzVo57scBh+TH01R7M8SfrCFlXl4Ro3quWmcg4KqH9Ba/YzESGgsTGC4wlITabpAqHEq8zaSCR7lnRGTSO4jgrnT5O09rBcWyT4N+c1/8J/x1/7KL/NLv/RL5b1GY571Tz/gf/zH/wO/9vd/jeeeu8yv/4N/wP/2//02A2Es3dhQ/yOZj17zFO5CoLKC7tmc8K2EtLengHaaiRdWju0I1GHQG0SkScZks8H/+7u/h+06/Ad/+z+l88z3sN9+jaQX097dJwv3aDYmyZMMy51mNzngd37/d/l7/83fYpN3iYwjKp0VCpE0rLhMWzn+vRuct3I6S+fYc+pcG+TsdesIsW2lMWCqyGhYJhdEltlK+Cw64uMkZmN3BTueILpbiAIb6dIOVlLDzBzSbYg3+1iNCkVXJIcTMrOJ90KDwJvEuGsRHnQolqs4ixHnz93gzt1TGL0a8a0B1oJLdidRfyldE0wL76XTxBsR3ZkjvnPxuoLG79y+y+1+yiX/rxMYTYx7CXb/AFtYR3KfKMy0PCFKM3qRrFsJMw1PJTlF8lVz+yj/S/45sY9wl04puBsKqChXwShBdr2fLGRNFDAe0n7MoKgxeWWe869dY/XoWQ7fzvAGB+SFSHKX647vuSVAL3nYCehFKe1+zM7BAMev6XvG2kRlYIvUny6CZaPYfUOmL9jnFCca4GRNl+f/gOKC8UDTnebWYRIsoa3x8UURGANI43ExjsA4AuMIjCMwjsA4AuMIjCMwjsBPWQRKb3bpQk9xrJCKe4TjRF8IIMlGarTdMWXDN/wuP7oKw7Bb/zEx+SIAaVTcUhEJqc/mDoE3TRCICXC58RMQQ05WCuBPCyBpMWMk73TCyP4Bz4Yf8bp+3QCSREdYJpWgPjR7j0m1aCS+OBEOGYEvRtmlr4ljuxSqoV9K1UUZ2I6B65RFR422bPIl9uq/MtxgDwfOw2NlDCA9fuB81QDSSfsBOZO8yIjCWDtxLcvVIn+vF3JvY4dut43tFDzz7AU8KcgUOUEl+BFH/k/mZTJvR/47ApYIYCEx9X0Pz6liU8E4WQR6+LQeW9+R95ZyqqDpQwBJO5OHM2EouVNOjB8RQDq2xSnl9wScEe+Ok8DPW2+9pXKSl597bgiYC4NFpPXcY7lBlfV8KBYqO2k/CJ49/HXlc+Q6j9if0p0d+L6yj9R7SUELYSWhTCMp8N347Abd02IynzK9X2NxJqBarWoBUZ438mQScGvk+fOo0fDTDCDpOT9Bwk4kIEWGabSGCCgjAJKZOkSDpGQk+BZ2xcIIGjjzTfLFHuxXiT9fo0iyUgouT3BMF2fpDNvcxlttsrP1Mdc/vcHLL7+sQK4Uxi1h/XgutUsXCTsR/efvslTf4u7WOey1KazNQ7y/0sEdTJP8YUyahDpeT7J7R9dn1Hdh1eZxz1YYfHgSQCqvWL44Q7K2h0VC/VsX6S++p15A7t0LDK7fo/KNecK3dzHcpnohIWBTFpYvlkKrFoRzDFuk0boYsr7kCaY/rU8RvxSRr3O8hj7VnnPV6wbPJJ9v8eLibS67Bpsp3E4LlpyCbgED4M7eGYywTlLdwq8c8JIH3bzgxtZFzP4keTtX8I6JiDPzVxG3mA/6NeyDZxjsVels95g/O0k/2GbfepvluTrG0Smc7izmZJ/I39QxnrktfqVWDoRPYoNPY/AMg8uuihHiGAYLdkFWFMxLKkgLirj0gAmmKvybXkYk7DEgSjI6BlTtgju7e9iTM5B7+EensAc1Eq9D1nXp3x1gVEx8J6AqDRyxRdxKsFwTczlkbuGaft+PRIp09xxxY1WBo2L7CoWZYmY2YfMu1cMrREcJRb/AjAyKnvj9hHjna6S7EdbFgtRtUXzUJNkXJlLpkSg+QJgVat+wsabfZWOzTnRYJ+5VYaegMjhQpolveOS5g4VH1Zukt71FnKU0F0TmL9P7tULZZ6Xfzw/6TJb3b+LTlYl0nBlj1RY01v/4v/2v6Hba/MN/+A91/PrLZ/jf/6f/mU8/vsqv/uqv8syzz/Abv/4b/NZv/dZQVlTmkYC5IU4wg/tylfxAAM+YpC9gidxRCphbJ4sOsB1PJV1NGZNFhuc4/Kt//V2VbPwPf/PvYLom3WtrmK8H5G6Gudog3FhTcCNwXNaiDr/7z77L3/ov/y7d5TuY1QH20RTPLgiI5rC09hHV2+9gd2DqtRfZOXuFd49S3mmHNAOXb0w1dFxMmfCy3Oh6Md/d3eFqDNX9FykOPNJ+hjVh011+CyuuYfcWsNIq6W6BWXHIbnUxGxMkTQvv8odcrla5tf462ZqjTDVv0oDld3EOLmK2m6R3BjhzPtFdkS/sau4Sf8zalfMMzIjUiDl7+m1Sw+La9/+En7twjj8cnMZbexZ/t0fVzZWV63oBUZJiey5RnJDi0O10mW646keUyj1ntaI+WKP7xtEaIGCvAsjCUgpFzlDgKgN/aZl0a7uUEoxy0jgjF9ZrUGHi288y/dz3+fyjl9n/48+ZnXKxZc4JqzqNcW3JG/JONlnhsHc0oBtmZNgKdqlqgTZVlJKjI6lblUEcnZhO8VFLSPlbldEeJkrh7mvjnYBdDzRGjQCksklD5WSHj2dj/OiRN4JjAOknc488/pRxBMYRGEdgHIFxBMYRGEdgHIFxBL50BKTgJAbHsi0SCbvAa+HZIrAiBUehmhxv63TzNNrviOm3bqeON0A/LJVkuJV6AoLyOABJZSmEcZSZBO4UQdA8PiGRMRHJi1QcqZ8CQlL5oeEW8ouZSE+3A/y6ASTdMJsiYZerbI7sbB3fJ05M7m3eY3ayTqMq4jdSGEixDLv0mMoLlaXqdQdaZKlUAyo1MWEuC8uWI9JmI/BuOIakGK7Mi9JzZnRdvvRg/Rl84tMWwL9qAKkEV2QO5QoeqQShSCyFpeyYFF3SNKfbiVhbW2dmtsH0THMIBBg/AwCSABblHFUwRCTEbIcgqBB4IsPknvAy+MEB9ngPtQLbMVXypkyEQ7D0xwggjcBwAamiSIA9kQwrDzm3w8MDPvr4Q04tLXPx0gXiSK6bUzKsHAEAh3l6KN8nILAUyEqmoHjmjBhSAhTpuz4AlgvAJN9s5JU08hhRlmEsAEjJhpJxJN5YCipHMcazi+yu7bD+1nUWZ+ssLy/r42FYemjJ2JJcUa/XHzurn3b+fOUp4yEA6RgoHDLMRhKtAqpLfhXjerMwMVIT23A53N3Hq7g4VQer2sC7PE1v4g7u7jLhh6vKpJV1WP442DC/xAGbmDdzPrn+tnqyvPDC8yo3JkV29TNyXbB9ZQ44lxeJai0iAW1iC7tdoXb5bS75Njc/+hastsjSgTIuRkXTwpQmAYFgRn5eFoYdUCSdodzckDVmFERLDZIb6zrW6n9uiXjuM664cHPjeaK3UoIrkwyubhC8Pq9MGGWyXvPJOofHslBFFmG6swocWdUqaWsHw66UYJMUZS0X0xcp1RzDEyYc2BMu+akjLs/f4RUHPoxyDgu44Ba4JuymOVsJbBwt6/z2mpu84Rta3N3Lcm7dew5r0MTIpdnEJmaAI1h46hK1cvKew97eATNzEzgzDnHzNol9B1wLb+dZQmsPd6qPMaiSVrb5j+vlQPh+aLIzVOObt8E3DM46BXPDHGSHJcBcYiay1lp8L00JxSvKNIiFHSngvGFxvd3CKGbx4wZWWMEOA2K7S9y26dw7JJ/uM1mbxvJEkqvA2p5Rf53YEUm5Fq8t7vDxIKPYehUzkfgV5K2kzB1JgTXpkB0mJEcJWS9SDxy35pB1OxgzAamRcfn1dxgYFutXv0l0ex9DmHHCqDMcilqNxsUq+/Y10vYErQ9zkq7J5KlJvN4ujqlcZtB7NHHzqjDYE5nUiOqcR2ZJ3hgyPYb5TM9RtUDLLCe5RcBnYTfb/gSF7TPx6gyDa4f8L7/13zMxOcGF8xd59bXX2D3s83/+H/8rtWrAX/yLf5FLly7xG7/+6/z7f/lXuLf2GZ999hm/9pv/NWdPTfDd736Xd3bWmcon6eze4u/87b/H3Y1t/sW/+G1WXnuO2//u+5w7f5GkcNnZukUl8Pn1/+If8Xvf/zesvfs2g7zB/tYqF86t8Kv/5O9ym+/yz//JdczrMVHT4lf/3F9iv2/w3d/+f/h7v/b3+Wfv/hGt3hFh2OPSL+/zN/7qX2XlzlVOrb6PGzt4Z8/Teul1rnULrrYdVvwe847FTpRyxil4vmZxYBr8y80donACt3cKDnyMqklc2+D09F3WhO24/TKFeJjuVDCnDJItg2Rpj2x6k2cDjyXP5cPNFynWfKwO2LIWzImGosi2mfRWNzTf2Kry5qjkm8z22jfO6XXrb/dhbkC/tkrno9/jL73wHO9Zl+ms1Ujei1ia8Ulw8Bdm2fr4I2Upi4/Qzu6R5vrpRgXbzBToHrFSJUeW3kYjPP6+p5A5XFNllNRev8Dg3VXS1CH3G/TWVnE9k8pEjeTMPP5Cg72r+2SH21Q9uT81df8i61x/kKgXU5jA9m6LQSLrtoXtegrQiz+S5L/hcqmMfDl3vSc+qV8g/mF6picBpJN7pFyGO6aOX+Vvlfe5w43SMYQ0BpCeuDSPAaQnhmj8hHEExhEYR2AcgXEExhEYR2AcgXEEfrIRUK1vMZhFGAcDfK+D74TYYhidp7rxeRAkGm6MTnbU/4AP0o/vO0ixUWsQQ3+Fkz+1wKU9o656IFXcpuqqyzlLIVxqE1J4KIEv6Q0cbQVL4T59/bCA8agzLg3sBWSRTWY27Lofymmot8XjgTNVtFDpjbKrsfw79LjQ9346AOppIy3xUy8V6TQVCTuRr9eiZellYps5jWqA53rkqRgRi0ydxNYkTwvs3GZnZ5faVE3BBNlcp9JNLQbUAiSph8HwLI18KFNiYORfTvrvaw7P04b3S7x+dP0fHkcjgLU0ERfWiTDCpFB/dHTAB1ff59z50wQNV4vHUjQW+bARADCK2zGz4IvmqHqEiQm6pZ20UqQ2hrJrAihGUaLAkmW67Gwf0Gq1uHhppQRNspTA91TOR0pMIxxCiyXDDz/JavjBQDzqe3+JkJ14ihZmRl5tJzzbjgs3wgIS3wORJLIcBPgW+ZxatUGeybyUOfzlxuIPnNlIhm70wI/wPiM/oR+U2CwLq4kYmYssmesoMDPoh1rw7nT6XL36AXEiluElq+rb3/6WPiavq9cbZbYb5acf4dy+zJUoWUjCiipzo+ZaKUr6TYws4ubnN9je3tJxOz09zcLiIr7naQ4RAKrZbOhjI0k8eQ/1RhoyoyRvyvsJSOfY4ptUsphkrMu/BQA7bmootfeOJfj0+wva8FN26FkWwp61hPhLu9XBrXj4jQmsC9PYVYfoZpekt4ktEqrK/oxJeilRZwLqNmlng3c+fJezKxdYWJjRoq+sM7VapZTCk1zuBFhmgXl6AbE/idxO2RRi93ll6Q6fbLyCtRWQ7kQgXiVZRxsFLH+KNDwgyxJMZwKr6Ot1lXMovbRK9qkwEq3mNGn7Ho7jM/WLz+EUdWKzo3JY0cdbQnGjSNpU3zxHf+nfaWHa/OAN4ru72kRQFDGGrO3iuzZkHeWDkddS6UtieNMYwjiS6q+S+QycWY98ucPzizd5yTN4K0Rl4F73MyasnM/k9gX4k8gi609TmDlLlSM8M6dpFlzbO4XTn0MMiPKBMLBNnJpD4QtLyiE7con7MY5hYU/bpF6L3OnBxCpZf4rCisHpYA6mKOw+v1jvM2+bfBpbdAqpx2dspDnnHINlx+A5xyJLDDSUakU2lI60E/5tboEpniullJ1nGfzLf/2vWNtYp+tWqAev8u0rf456pYZlOsSHBmExYFC9g28HVPwa2cQa3to3Ce0tfKZwqzlG5pL1XdJd8TICp+ISbQ8obDBiSIbxlBxoMMBuNvin//T/4twr5/nOxTexLvpcOP8Wn25ewLw1SW+nQ/VUg2R9Uz2EClxqs032Z+5ipTPsfu8Gdd+j0pihGgRE/T2VRpQZKuuKldmkByLLmPL/s/ce4Jac1ZnuW3nnfXI+ffp0DlIrtCQECJARIGw/DjNzB/uO/Yw9vpcxRtiYZBtsgxmPsT0YHDCZwQGH65nxDPYDBgEWWShnqdX5xD457bND5brP+mvv0y2hViM1bSSzi6dR9zm1a1et+mv9f61vfd+X6RHWjoVAZuZgvwKzGo/PKeByq1EHcIpDhLV5lb/zO8cJB6pojot+opsPvOudvOKVr+Kf//k2Xn/LLfyfT3+aocFB7rnnHl5x003s3buXX/6lN/K233gP/d0Ojz12hHvue4ibX3kjf/XX/5N3/uH7qE9P8OWv3Ea97rJ33wH+56e/yLt+/13MPPIwv//77+E9f/AxcmaDX/qlN/AnH/9bvnz/V5i8427FcBJ/nHe/693851/9De6Zv5eDey9je1TmIXeS1W88xtiOfXzx85/h53/+dVSqdcodXawEPn/ymd/j3R/7OfZGK2ybfYSSDpnRPZyyiny1YuLU91BjiTg3h780xEDXacp6xEoUMbeyHUfPkk06MAOLDesoNwyeRtzIHvNhcuYQISHJQlHl1VyfzfZt9ymPqwdrZZywG2dplHDaQ/PWifwUKBbAxBafo+kzCszRBKxWfpg6du8A7G6QzOdpbNYxey0a9jzfuPefGBwvcDD7b9Edm4XbjmE6OkZ5mM5dfazc/xgdRUettZeW18lk8sS+R+f5qrEAACAASURBVLmYR9K7qacee7L2jJF3jXTWPpe9E8r6Q2RXtZjs6Bju5BR2bph6r4f1eA0zlxDqGq6ZZ+rMGjm9QVepQEadfkAksouGRaRnqbohq5sN6p6AVQJaGU12aDrXPvX2FOvzJ/shtV6Q1M8l62wteLeYyVtz1JaPbPqT6BK+Oz3Hpr1nfDptAOkZh6z9gXYE2hFoR6AdgXYE2hFoR6AdgXYELmUEUnAkFWUQfwwPy6rjmA0co44hL6LNd6GzIFLqKSQvlqkUw7ma39/9c1UdjM2TkP+2PExaP1MeGolJ1u4k55TVi68UiZXZu1yZFMaar8iq+NT8e3r+AiCd/en5zj5l6YjESiqJ0SpabvmFPM1lP+cBJLn/cUKofLDkRT7GsBxILFZX1rCsmKxjYxs2iZLBanUNS/FTw0xMVhaXsfMZCh1FRBQkiEN1LPESUABSK8RbAJI0osv9Of9reyukbQDpQgCSo+StnhWAJAWMWGuCqOk40JQmZKIkZtJivRSMbR5/7AT5fI7hkX6CoKHur8jAWXbK0DsXR235DT19NvguAUjNL1HP9VMASK30JEVSyR2OkSWbLaAlcl0CTj9L8Oi7lOouBCDpRupNI+ChsHeEWSQpb25uicmJCfYf2KMAPMdxmgBiChoJ8C4gy9Z9uYQAkmINPAngbxWBhc1Wq9dYXlpiYWFBnduLXvQiZU4f+L4aR7YwkhxnqyO9FVrVES55XNNwXWFIpL5Jqcm5gNgtj7uzN+MJ+ULAw+cggNQ6W5GBtY089UoF34vIFnJYxW7cxjxy32U8iw+LsLxk8zZ9/HWRBg2ZW51hYXWew9dencp7CWvANMhmM6oKmzLGJAf7OCPbMBwTs2CTWBreGZd4Ww0qBcKNQMmSmjtqWI1eGicrhGZE4/QZJV1VGh5Gq6yiS+4WsFlkDxUrV5ozXFY35oicTgx3g55dl2PUBACMSEIPWzxkmqCinu0je7CgPtd4tErc9EiSIu9WPAr96KZOuD6XztJWES32sAcHIG/gT1YU0CJjyOy10YcSBkceRggUQQKVBA45MT2JxjQxtURnUZg2wFyksVHrUn5IB7IBR6p5rHovVr0DPFN1TWi5iNGxB8ho8Pj0XhLXwTJsIqsupn9qneF1PwpBgdiq0imSekmiAKMxC8oahAgYH7MWpd6SJTMVRtthGpQDnUTwXiNR6ybNSlgzE45EstLS8VWxXCNrGXzqYx9l+8GDdA0P8w9fmmPi2DRvf/uboVZGc3NEWp1askCmaBHGLoXOWdzpq0h0nyzdfOmu/4Ex38PLDt9IuO4rzyij24YwIeheJ5krEJxxMTFJYp/stjLhssf89Cm6rtqGmRhoo9JAksM9aqEtN9A7CxgDFrWjFawum3h6TuWj6ssn0Vf2sHGfR8nfUB4yhtOj2Eqe30hVChNwEhs2daqVCvneEhR70DQP51BnKpM3k8GbmHoCgJQd3IY3P52ykuwenGvAjsokMxEf+O138fpbfpH3vvd9vOYnf4K/+NRf8o5fezsf+chH+KFXv5rx7eO85S1v4X1/9KcEfo3JqSnFPHrVK1/JF+9+gF985y8SHp/l5MkTfOlLX+JlL3sZX7zt6/zCL/wCphbxy7/8Rv74Ax8l9Gu85S1v5k8++Em+dNtXCOpL3HTTKzAtmz/9wAf4kR/9MW699fNUG6Fivpg9gwzlbHbt2sXnP/8FbrnlFj7zmc9y9NhxLr/2pXz9zNd570feQVCY5cW5DSLXxbPybAbw+JkRsuEIsemhaQ46WfykQS1ew68ZxG4CfoIhzTtZjdz+b3FzLiabaDzkwl1Lw4R2lcLyVSoPyLqtNnw7u62Epbkr0TeyBDMuml8jCQVQbi2PDXSrjGZbOPtzuA83FANQ78xilkzCgSW0yS58MyTsWkCvdXH37ffR3ZdlNLePjJ2lfnoSu5hjdTMgk++mtrFM1gool6SZQXJ1Qq2ySVdHSUlnGiIPJyCVzNtNIEVyogKQmi8ckoM0QZrkjcPUVdOHZZRxiw7mzBpmIaGRJHijQzQ2PZLpOTqLKYAUiJ9jkhDGBuu1gI2qTyiAtmpYkHWP+CidY+b6tHN6a7X6xFXrWXipyaRTTSUthpIMfDn3dK2rGJTN37UYSW0Ju/MHvQ0gfZcWme3DtCPQjkA7Au0ItCPQjkA7Au0ItCPw3YmAMBBSlQXx8tD0EEt3sY06GauKafhnwRvZSbpmtwQcmgDSeTv3vjtn2PIveSo2g7x8pnJqGo4pBsEdWLoUIs20KC7vhk1d/Sd0BarXuLQIdiEASXl8iOG77KgKkqkBvXrxlVfDFkBynst9rgNIpnQ+S4yEeZTEBHJtmsH6WoNSqYSu+ZhGWgRT1YZEZGmUU4DqojcSi/WVdQVCdvR2EWkRoXSwquKuAEnnFujTYoF6eRYZpzaAdI6JyrNlIF0cgCQeLcJcUKCwFDWbFZEo9PE9AZClGm3wyMOP09nZxbaxQaIoLWjLvc1k7bTYK+lBef78yzI+ngxDPZEtqSnWnK5bTfNtnXymgOPkiJoeT997AOnpGGgi35UW2URip1YX+oLkIJ2TJydYXV3l2muvVkVnkfpqgTgCJkneFNagFODUdokAJJU7mnJE8jWSGyUnpz5N6eTSYm/ef//9ikU1MjLM8MiIuicCfMrYEVBIPJsEnBDmojQAyEjyPY9sNqukrATQVDJtppXK7wlzVn3HUwDRW00H35156FIdRbxkjDDC3xQIISFXyMrjRqxFJFpEEIk0nY3baBCGWZLteYKH5rnv/jsZHhtgYKyPjc11NYfnc3myuRy2JUxEAZFShq7hlDF0M/VyiSMiv0qS6CSFMpvVBtmDHRzefSebMRydOkg8beBPncEw88TCFvNdHM1XLDh5lsLQI/B8wsjFCypo+W60xjq5XBHbyiM5Rdipkg/UXCFzpBSCW0FUrOZ0zCbn0A0UYGRmiRuLak/xXgqrS4qZZPbY+DOLYGQxunMkQYw1lqU+dB+dVsQBJ6ESJ8oPqSc0WDSgkcBmHCEw8Was8XCQAj2WBo/6CWUjxpvfjxY66KFD7NS4cuwx8hr887pD2aozaJt4CZz2TPQwQzlTZd0XSVcYzjTIahGNGBqxgdgpiVCcgG3LMfQaMGgndOoaGU0nL34/gQCiMUkglxIxGydMeOBpJgXTwItDejImH/3oR7nyFa9ifGw7k/V+3vb2N/OGN/00S4/k6bSHmVs5qZ6hHaMHuP3RLzA5d5RhruEl19/AiWPH+NZD3yRZgEO7LufqA1ezuLHMiYWTzHozXHVTg71DP030sMW9d91DxtFx+xI6VgPWVpfpvfwgO/bu4MTa4xx7dIL1uxa4/vA+xvZeg18IEHKK0ReiHzFJvBXiV27A+jCbj0Vkq3Ui8UJzunDyDo2aiyb7RDFZI6NQvvWNdcVcSnJ5jJL8MRWrJY4S/OkGwZIAzakOoPgRxX5F5bMgDCmMjRMuV9Tz/5EPvo/X/cIt3H3PvXz6Hz7NS17yEn7gxh/gE//9z3jVK17Brp3jvOlNb+LXf/3X6e3rVeCRsGivv/6F/I+vfZl3vP3X8aem+NznPkeS6WbHYInbbruN1772tUq+TOTv/vCP/kjNaW9961v5oz/+AF/64q2srqzwmp/4Cer1Ov/lt3+bN735rXz+1i9y5QtewtUvOUy4MK8AkGPHj/NPn/0sP/VT/4GPfezjvP0dv8FG1eP3PvUB/vhvfkfJJ4723Y8fhKxhKRC0ujGsGEKJFxO5Scq8q0VqHgtdyXciyxyqBg+tR2Po6jvpNiKyicFKrHFqeR9G1idf3Y2Z0fGO1nF2ZUj0gGg+JjxTIRFmoUhSxj5xuPmE1OZsH2Xw8L3MP3Sd8urSSwZJtpE+q0sOUTbGK0xjzA1w39fvwxmJGS9djr3g4zZWKHaWsByLhuexthmwWauqRoa+nhIbqyuKwVguSgNHgi6gkchlqgYUH8wcmr/ZlDdOxd6EgSTAkWK2GmkzjbDeN5fqZLIZzKJOoGt4e8fw5lz8iZN0dHShxa5iHNdcWF6tU/cSdMtBABslMaeW88JObsnPPk2GV1TJ9P3nHDmG5trtyd6GMm5bAFK6zlVzYHOWkvendDsLKV2queX5ftw2gPR8v4Pt829HoB2BdgTaEWhHoB2BdgTaEfhXFoG0g1u64KVQqekBZuJimVWydg3LDFLJm6YInAKQROJKdQumMnCXWoAtLWq35LyeKPkmP5ZCpXQ2WnqOjFMmY+aVtIjyaFLvca0XNqVtt/VCd5aB9PQwhhRDRR5Kdbyrjsm0UNsypW91Y59vYDzXASRDmBkCCmoClGn4IimSmNRqEY16g/7BTiUFophmLZcXYaqo0qAo1JvU1jdpNFy6+3qIDBEjkZdoASeF1fTEF2xlkKzuSxtAOreQ8NQSZlLkuLQMJCX5qEDQpMlASp+xWAr2gU8SiydSzMryBrMzc/T1dTMyOkQcB5iWiWHqqhjTMp9WzJMmhtR6Xi5l0mxZXLckKb8dQBIJPksBYTknr+Se5O/yPynGybN9qcCV7+S6z0pYPhWAmGDZppLhFDDWcz2CMEL83e677yEFXh+64iC2YzVlDkNlMF4sFVTxTBiAl/raBHRWMnPC0mxK5qUAUkvaLs0FMr7uuPNOde6bmxV27NjJ2PYxlUcVWHTOuHEcWzGqFOvIEn82uf4058qYkpg5mYwCoM71eErnqeb2fACQpJBpWWgCIG0E1Dbq5HNZcqUckUg6mcJhkbysU92oE9FJsMtl46tTTM+c4rKrDmBmYWVjCcOwyOXyFHIFMtmcYqnZo9uI5jYUYCRokpqLVPFUnlkDPdtFTSK2G3YP3cuoGfP5Sg+5I/tIlpYwM500xHfLC0jcZWzx/2l6hqTMvpDN6kraUiKsIMPBsXKYpq2kIdXcrTuqUK2JHG6zcKoZGcVQkmc1SukG6W+aXiitW6jbXViFLGFlDbOzk2B5QQFI9lgnSS3C6LUJSxv4xRkuK1QYNKBLvFs0qEQ6nQbMRtIYARkDHg80shrUEzgRJuy2E6YXt2G6HehhltjZZMfQY2R0WA0Txs2EvGFwJoTFJg4rINHpQEMLM4xnRf4rohZDNTIYajZhLMbCStIYF8sqCy6zZN2gkCUSz1CsBy2JWXciQk1nqu7TyJTIRyEZPaYnY/NfP/HnHLrhpezbvZs7T03ykT/7W975zl/jzz/8v9mcMTh0xQHGxkeYfTjgzOZJDl9zFQ9++QRlp8j4tjG+/NUvY+oGl112GTtHd/L+334/P/LTP07flWU++89/z/b+y7h55Af55Cf/jJWlaa5/9Q/Qo2ncfvvtjO8+xKtufhXf+Po3Gdy7nYl77+VrX/0y7/qt3yJILIJIJ3dVXuUfc90k6vbQkxzrd8+qhpPYdylctpNoM1RgcDy3pJjgjuYQNEoEjVWcsk5saRiFHswui7geohUM9N6Exr1rxOK31WzQEQA0dNdVjhFwUsAl287w4Q9/kDf84hvV/X3Xu9/DG970a/QPDvDB9/0ON//gj7BrrJ+3vuP3ObR/hPW1VZaXl3j962+hr3+ALzx0Hw/efT8doY/re7z2N3+DiTvu5Ctf/go/9//8nIrdm9/6Ft7/B+8jTDR+7VfeqsCkWz//eR47ckTlLAHCrr/+em66+cfYGAj4wK2voys8iPNYHy9/8bUkmNz62f/DG97wBn73d39XAeEdHWUefPQEf/T3H1d5LR6eIdOxQLCyT+U2r/sE+RPXEky46EmE0Z/HnVogDF0FsqumHTOLaWQwckW4fokkFJlIU+hv6Kuy/tWJ19ImnnBpRTGLpMEnDuqYPWWCxVUMp5gy6t35s9OUZqCLXOQNi5gT29Nn0tEU48gKuklWTMJsqMDPOIi5/39/A3qKDOT6CZfn1Bo5k7Ho7O4iFBa6naEeatRqdTrKWWqhSUchix6tE/q+kjLMFnowOgpEbogpXmMTM2f9MRNpLEjUOFOtCEoxOkGPTdx1YUdrygNqrVrFGdmBkbEINmt06JFqPKjWAtY2hIVkqzEryc+wTNUoFcqaVj2S50gsfycT9hP2UUd4UhOQNFSc9XA6CyClea61XmkdpukS9oy/+fvhA20A6fvhLrevsR2BdgTaEWhHoB2BdgTaEWhH4HkVgRaAJIU4XQswNGEeCYAkQJJIlqUvPilolLJH0iKt9A2e7a27VBfdYjS0Cq0tRlL671RSTvln4GDbObJmAU2zVE1KimRJUyNCdf6dAyBteaQ0za3Pd/5y/NR0XgAkPS2ut6TsYvGNSplM59u+pwCSeuNuVr7Oc4LS3S7FadGKT+2B5RptDD3DwuIKPX3ltAB4PgBJN2lUG9QrovFfJrESYkO6OqW0FquYqdHSRBq3JN+bevcX4qu0JewuMYCkANq0CJJK2ElnsHxnRBiIr43UnqVTV2N29gyblTqlcoHBwR4sMalWkla6Yoao+6yAgDQzfC8ApK1hvtUtLEwVKSrblEtdWIZFEIRpUUquVxWQvncyducHkNIrUfJkUYTnu8p3Rrr05Zy/+c1vMTQ8zNi2UZUHBXCR/fL5QspGimJCYa+YqYfcpdqU98653kNqDKTzg2yVTfHVSWXPBAiT/87MzDAxMcHg0BB7du9OmxhaebjZMNDK+yLFJ8wjGWOyn7BgWv8Wvycn46SXdh7m278wIe4Zh1kKuwL2iRRofaOmcqnEzrIt8sUcoqfmuQFBLcBzNbLj/dz1mX8kX86xa/9Oav4GfpRKG4oPUTFfJGPn1bOb2zGOPy3F+GrqL9K8T4LpO8OjhPNnMMZHEROWMHHp33YviwtXEj0ivkHC9nEwrAyuplNfXYGopgqwktPNTBkjaRBHwkQCZ2QAbW4ZYbQGQaQ6++XRsruHCNfPbBVPjUwf2T1FGg9NpmzerXXEU4ROMyheP0ZwzCd2IyLxRtIdzL5uNbysYUexg93iNAe7p7nSFmceOOorVzZGDY0KGkGi0Wtq3CdMn+aEMx/H9Bkw4Vo4myMYXkmxNGrdj5DREuVbtMPWWIugEkOUaOq/oybMRxo5DbLCshWJrARWYxgzUADQRpwwFSb0GRrdpslViuKd4BsiPQaxm8ptrtqxYv5uxgZzsYkRhXQbGmY2y+9+/M9xPZfFxMSfneKqV/wHrn7xfj76kY+yvfsqfvjV/4bEcHn3Gz/Ma/79a8hYeVYW1nnwnvt53dv+E7f+7W1oLrzsxpfxza9+k9lj0/z0G3+WZLDGibvn+Zu//Gve+bbf5EN/8CGGe/r44X/3Y8p764O//R527NzJy298KfVajYmJSWZnZ5XE29ve9iv0X7Eff2oaenrJ7DTRXQdvTbz5DNxTkwrkkDFRHNuNO7+R5tdIwCCb/OUjrJ1ZxZn10O0GoTQe2CWsoQKxFxMsrePs7sY9MkccSZDA6R8hsiK0lQC/tqQAZQFvsDqIQg8taRBKA5FTUuw1WWcoKDtYhyTEGhzBm50hCkPlJyb/00yHyBQ/KYPYX1Uegrrdg1c7g21aSg4yCiIM5VsVYRUHSdwVJREpAICAYjL+RMIu0kto2wzGLruPvVbCAz6sPXQd4cyKylfIWjSsK0aTgCGyaYYFsc/88ho9V2/D7hLEModRsPA7pjEW+ognNtHjGolWIPJWVXpLgdoUqNf0dL51DmyDYkA0Kf+KiJbXFVirVuZOB1HgEYvupZbgjI+i90eERwSH1QhXKkRhNT3O2BD+9JIg2mSu7kDzHIIFuU8a8XAFk5zySY2rWeoPLmMOFTjyz1/jzPQZrr/+xarRzNbFcytQ0rZm3lTrP8POslqtE+hFMldYOOsG9tJSOjcZ0tih44wPEVUD4kZIXE3ZhypOivDeWp+kXqICzeixTuR34tVXCYyYRuDS3VnA2TFKKGzAiTNUahHVqo8fgmGLD1OCH4YKhZKGB4lVOmcYKar+bLbmukGE6VoOq2iy3j4HQFLM/XMb7Z644m01vjybr//X/pk2gPSv/Q63r68dgXYE2hFoR6AdgXYE2hFoR+B5FwFh06hOPunm1n1sYwPTFB8kkS6TruUWgJS+FD3XACQloSQvy7GBaWawraz6u3rBN0TOTsAkeYE7R1YivZL0/y8gQae6PlV3dNrtrvZPkmahRDrin774/D0FkL6D0SgAUhB66m1dmaQbUrCWIkWWaq1ONm+jG8IykF2eJGEn/jmGTuCKuXtaxDRzptQgCJsSf6pomb5DbxUF5FacT7jryaf8bN/tv4NLf47s8nQSZpeegZTCwOkYVpJXAiA1x7gUoV3XV0UrYfHEIp12/DRB6LP/wE7CyMMwDSzLaEqRCbgaqz9Kvkp5DVwIIry427DFQFJ48pMLQRqmYSt/mWK+rLyPpLYjpETJG8qcu8mGu7izePafvhCAlCpHigeSr4BeuUYBvu68827V0S5ycP39fakZOZDL5ZpShJq6J/K5S7+de48lJ5gpP1WDzc1q02MrBTBagPypU6eYmppieHiY8fHxtNhKQqFQVOcsf6RgKHdUiq8ypuRY5XKpybZK718ul20mlnTfLV+6ZuJ4LnsgpfOPdNib6JH4CeqEXkQsAEwSU2vU8JOAjJNV7I21tXVq3iYnp05z4MrDGEaNEJ9MTlg/lpKXzToF9XdV+M52EUmxfD1lGSjenZrrITO2TQEBVmkAI28SLK1ijfTgr3r461LETUE9qzhEZCb4FZEhc9V98nyfxCilALEU1b0GuRcXie+spYXUJvNX0xLsXA+xv7IFIDmDw+jbI7w7N0gimXf0LXUoxUyKQynRY2T7lU9S7vB24lpI47EJta8wkKyBDuJGhDmSwdR1wvIiVw6cZsiEHj1mPpQjJArk6dI01kSmE425CM5EAgYlrMXyBzo1DRGG9GOw17bjZecx/RJxfo3xnMdENa9it6tQox7DNlNjLgRH5Op0jU4NxJZmMlA4HP1mrCTyZoKEgq7RYZhsD1LmcjUjzy84PkiNv5IJlX+SphtshAJu6YzlMywlJr/3gQ9y2YGD7Nqzh8HBQdZCGLA0PvyxjxP37+XGF/wose3xX3/tfbzixpsx/AJ6YpHpTPixHyny//1Zg2DN4weuepmSbjO6TV5546uw+zOc/NJRPvzXH+G9H3s/n/zUJ+mPenjlLS/CwOZPXvtR9uzayeUHd/OJ//4XHDp8PTv37OSv/+Kv+dmffg37Xn419aMTSgK4sHOY+loNa8wgWIBgclpJE8ah+GqJJJ00kBjoIk1GjujQJo1FnfJcgYgKQRKoYr6e7yGR5z1rN4HCFSWBF7mLFC/fRVD1FSARTLoE7iZaVMMsDRK4AVF9QeW5RC+RBBspU8XKKdBU2OlOoZ/IXVENA0J2UzKfwpzWwI9knJXQx7uoPL6GGW8oPzblsSWAjzApo4S4txNtcVV5egkIHgqoYWQxcwXo0whLFTq3nWAkZ3Pk+A68Iwnaxpo6RqFziNhdS5swhO0duhi5XkJXQKGIzeoGdqaDrG1hWiXM7TmCORdqKYAkz7LMV7IOVeCcAOwqz6XPcu7ynWj5iMa9S2gpNSht9hKPn2y/YqzGjaXUD2loBHskQ7weQS0kXN4gEZC408YednAfr2J02WjbqmR6juEffwG6pRNk1ikOHaOyso3wRJH6qTkFNM1OHGNqaoarDx9WjDC7PAiL87gNl2xHGaPQRZJU1TrB3reD0cvu4Mzxq/AfnlT5TQA8uWECKsdxDXu4A2/yTLoQafFWRUJaskqqSK1YfHpsYO0Zw2uETH/rUaysxeCBHep6hJI5MXGKILSxcyWlThBIE5jccIGNlLSmSE+L3GoAmkjwNtfwwhxKe1/O+e/51vcCDirn2CdMr7oAU1vvGs2reEoAqSVqd+ln5+frN7QBpOfrnWufdzsC7Qi0I9COQDsC7Qi0I9COwL/aCLR8S9IucRfHWsO2Glh6qDTKlXmxeg9qAUjybpoiAkoW/BJ7IJ0b+HOl7Fo/l5dAkb4RYEtkcwQ0atkeOXYe25QCUOrXs7U1pfjSAl7ayXm+TWEmTTAklUwyVGFNuqdb/hsX+rzsL4WSVnFdMR+aPztbQP7eDDGR8xAQQVn9mqmviJgcRLHJ7Owcnd2dOBkL2xSz7UAV+AwpXqSmSakuvXR8uyG+G5ApZDAceY0O03HSUn9vvaM3cbw2gNS6399jAEk9w+nYlLEuoI9i1YnMSyiyaQFhkJBxckxPnWFpcU3J8IyND6rCkOQFKeAJA0aK9ykjUACk9FhbANIW9exJ4/zbQJ9n9hx8e/5pxlMdV6S6LCzDIZctphJZojAjnczSda6AspZPwTP73u/W3hcCSMUzwnXrqign4LUAvCvLK5w+fZparabie8MNL1axF7aOPM/ihZNKSKZebU+5tWR2LpJ9pZhDW/JzTU5q0w+rNR6ESSF3I5X+lCJorArMx44dZWlZpNFsGvU6hUKBnTt30tHRsSUVurKyyvr6mvIu8TyPAwcP0tXZqYqpkoPlsy2fJcnPqcSdAP0poCS59nu1CTCQevCdf5OmBCluRwIAyq2KNVVYFZnFamVTST2Jj0wm20OcyXBs+hhmh8mhw5dTO30a3dQodgwopkPoLmNopurul3Eu7JzM+Bje6amm5GwqOmtkuiBqKBRDiwKszgGijWXllyVeW/JIpIxbkbQSwM4HedbVvJeyfmMsrG1S+E2I5hbJXL2NtW8eJwx8VfS2hakkx1H5RaS30vtgOJ04+7vACWk8UCP2NxRLVn1npl/tE7kLmL1DYOkY22OiWYNo1cfZV8Bf8tAHIqJZHbNfrjUhKMyzv2+SjKYxZid0m2B5mmpkEGsVIeLOCoShaRz1YSESFhEYXplidoON0KDTDKmsDRMUJtFr/VhaVjWMdJcVtYOcjvKo6dRRwJMwnboNOGihZACPuoZiIpUMFHAlgJBI6lmmTo+wcf2YDTvCizXKAnDVE4KOgLmGY27qjAAAIABJREFUT0MzMMKQjkKRjGmyGBl86KOf4MU3vpxr9u9WUl8rfkiH4/CJv/wr3K5+bviBHyeKNd77h7/Jr/67H+XgoUOcWhpjPZzkysGYj314GaE73XToVTzwwAN85cGv8IbX/xJOR8Dtn3mAxx9/nP/82p/no5/6GCP2IDf9wjU4lPnQWz/BaN8oO7aN8/VHb+d1b7yFpeAM/+2t7+enXv2TXHbzIbzj8ziHBtA9uVdyoZuElTzxcoQWabjTk4g0bspmFp+zEnFk09i7TCYYwJgVRnuMH/k43Vnl8yOyfmafrYDBxmNnMLq6CJcXMHv6lRRediiv6vyapeMem0DARgVGx17qi+N0K6BIcqSsZ1R+aIHPTZnMlJWeMnoFBDVti6jQS2NXBWu+SLJcI7+/n8bxTfCX1dxRrXsUdw6zcfS4GtcCIBUGtuNvbKiGhHx/B0aH4jWpfDN/3ywZo4ah8o+MwTxJlD4TChQXKTnNxM51YxQ1amdOEjvdZAyHsLFK4Mc4hb702Qw2m16ewlOUqaq5BldrKV35GNkvBbsyRP2+WaKwkYJHagqU3+eUh5CASpqZxx7tVMt4o8Mi3ghIvAhr2Cay6qnks2yJjlc+zYs717hrdi+GZuNRYd/gDCenLqP2aIC7tEoS1llcmOP06Qn2HThIuVzG3jaMObtI4IdEsUV29xBxJSYO1yjvGkff9zWC44fxGz7JlPhaZUi8imKECcs9f3iM2t2nzyZLLZXVldimAJKsmw20WCdzcJyau0lybION+ibDN+yj8egUdc9gSpiQdl7F2fdDLCej3mMCP8KW9bsQ1CJfMc2kMSblrKXjJcWOUpAuzZYpt2jLBmkLW0r3Fz+lsz6KAie1GtVa886565Hv1Uz0/PzeNoD0/Lxv7bNuR6AdgXYE2hFoR6AdgXYE2hH4VxwB1YUfpUwjy2zgOKtkrIYygpbirAKQmvJ1EoYtBtK/EIB0IYBFityq4K0KhVJ805Vni7wQZzIFcpmy8vTREin5nC3Wt8xsNVUsfxoJCwF+pGCm/FKaUnYSs1ikuloMrfMPkOc0A6npZaUkXKToKt3gwswwxQPJx3ZybFQq5At5BRBIx3gkxRApemKkBRyR9ROZwAAq6xUKxSJWxiTQfBI5Zov71SxstIZSG0BqjZnnDoAkY1wACgWSCgQYRnhSIFTVG4MH7n9YyRtmHJtt24ewbfEmED8KW8nWnAsgSfklZfi0AOjzFPIvGkBSVa9zHsAW3a3pTRAZdHZ1q2KgEHhau8qzLIVEGcnfy+2CAFJT+q3RaKj4BoHPnXfepWLb0dnBwMCAAlR8kYfTxYMio5hJ4h+kSltPJdH5bR4Nzz4CreOnqnVn/a+a1Uh1nhJnydPpLokCglpSoJOTE0xPz9DX34dcowBJQ0NDVKtVVlZWVMG3VCqpa5qfn6dYKtHV1aX+OAq4zJzj6yMAUtPfp+mVlDKbnrubgPGBmsOaYKshfiCbBF6EHguGYqri+nroMN35CG7NZN/IQQr1DI3KjBoThWK3YoQkYRVh/chYMA2RmtPQMn0k3lIqJdZs/LB6B/EXzyiQWBoDjL4B1fXvzc2pQqrsl4KPCbZjp8CfyMRK3hf5LSUdGxNnuonkXiY1rNwAQX2OQOskLkA4N4Np6jiWAHwJut2pGCIyZzrj29hx+D5Oz15B5ZtLW343WMV0jASbGNk+rPEcfnkZ/y4Ne0eJqHsd5opoPT5sZgi7lzCiHG7P4xzIpl5aA5bO5VmdZNUWBT40M80Ns8prSbyMNCVjtxHpzHoZDLNBFBTBrsJmN4G1puTsLC1H0jnHHj3CayYNyYoFHTakJp/ALjthWFkGJqxiKIBJ/iwIQ0nACw0sQyOrJ5S0mCWVShNGRPZOVMVKIV7UYC4xMJKE0YzNmgBzhsUnP/ZxrrjpZm7cvZ0FN2AmMdDjmL/7i0+R27mHfS98ofKn0jY2uPtTn+TqbQN8YbnKzmt/kKuvu4LjtwX8/Wf/iut238QP/dAP87nb/457T32Bjl6d+tER/uO/fx3DncN84hMfZ/vwNm760Vdg2AYfeu+fMj42zt6BPfz5rZ9iaHBESaw98oXH+E//9qfYddk+vLUlijf0QjWjNAF101BgtvLdCWKC1TMY2R4Cb1Pl12ymg6CR4I7VKet9eHN1jG5DFfFz20pqfEfiaZPT8ftPwz0DRDWX2F9D00zF8hBmUJTPk+3K405MqbwisnSKiSOgY2xi5TqxdmbwT7nEjRVcP8Iy4iaLR9Zw0thgpr5yYYCvOZi7ugkzPtpK2vyQvfxb+HMvxXusBv6aYn127d5DuCAyjMJgCcntGqdxajKVaRRwys6jmCdawsb6qnpOJC+pBgoZKJql5sggcAkEuBLWbr4HvdPBn5si6O4knylSn5jFdxuUxneiDcfKC0qLGs2mjjS3aU4RZ1cXjcdmsUU28vD9GI9fQ/WR04SRr2AQWZPphq2aguwdInGqYZRMNEsjWg7RSwbxeoCeN4h6VtjZd1wBVCJiPFHpoqewyrChMSEsuTDPDmuTVSyqZ/bjTmrUJisqFkuzRzh9epKrD1+t5n/sHsxgRTVxCTuMQh9B4qGVbTp2dSL6cv6RVczBHO6cjzWcJT51Bt0qqNxljw4TTM5sgd3pfCH3LH12BdAxykNokYGzPUd1s4E2tcrSyiIjBw9Qm5thYzNmpdJAM2zlXaUbFn6Qeh2quUj56QUKXFcAYpO5+8QZogUltX76ZBZSyxc2faVozTBbMnZP11Snuu7OWa9c5PrnuTuzXfyZtQGki49h+wjtCLQj0I5AOwLtCLQj0I5AOwLtCHxXIyAFY+k61lWxyCVjr2EadSlHqS7u1Bvn7AuPADOtf0kx5Gmgl+/KeV4IQNrySFIvYuecp7w+S1dlbOLYBTK2aN7bzV2EVhSmpuIKQHr2HigXKgBfKAhSWG3JfW0Z0cuVKEBM5DYuLsIiYxKLd8RTbdLhufVqnn6PdIqn3Z5SWNdVl7NIRxWLRaLQx7ZSCaS0o1xTAKMUri3NIqj71DZqFMp5IjtWxQwBmgRISrS0y/zJANKFBtCFFNAuMjwXuj3ns1bZ+tzFf//FAUj5coZImYpLkUrKlknT2yf1ItoaP+dhALVGwFlwVZ6Fs2bPbkMKLlJoztCo+1QqrvLE2LlrlEIhq4qAhUJq3J3GIi0uC7knBQma5ZVzza/ORu/pwdsL3h15TuIUQJZCjgCaUjRS1AMBOBO6O3ubwHGTbfQkyZlLTaD8jsbHuTs1B3xLVlSxPUTCzvMUCGNaFsePHVdgypVXHaJcKivGierCNyxVuFSSb8J6iKKm30N6X86G/ckm399BoM+zy4WuLy3apowg2eQeyXXIH3VtAuLpIj9qUK/Xufuee9Q5d/f0UCqWGBwcSD13LIuV5WXm5xdYWlpURdLx7dsZHhlRwJWAnVK4VVeaJApwkk2+Q7FpFOifskYVs0bYNIk8K2kneetBV3NCqhGlPi8NCS1Pp9ZYFqaXDDgB81TuFpCvKRUo+0ixWPJi6rXx9PlbMYIsmW1janUXs9iHvzyDicxV4j2WsLi0xNTsCsHLJ9lfejU9bj9BrUYUrlPIllJ/IzNLFIjjz1mmgnqOmwzbs0w0DZwuYm9NPQmKeep0oonsXWOdWFgMTR+zlkxW69arvK/80lJfEombYTlYNxTQ3RLVb02g2X0kltTeZ4VrkZKqRE7u2nH8eZ/G5BnM7n6Gb3iAufk9RPcKS0gk7pryemoSkr8bWOU+8qMl/JMLmF1dmH0OcVXmSzCKJv7AKbRKL/WuxxhlkUYUK0m6ffkso/QS+jLnRJiFhGUtpteE04GAOxpzgcapQCMgoc9E+RWdCBLGLDjlw0a9yLb8Ov2meBRpLEWyj46toXyR5OJ3OzBogxkLaBcqhtZjDY/ZCLIyvuXKLVN5r3ToOvVEI9hcY1fGQK/qWI4wfQNiPcTOOgSNCE+HbqeIqVuEpSwDjsmSH7IYxrhKYUvHR2cpSqgmMGZbHMoa1GdOMdc7zEM1G2/dIJcMsrleUyfa1Vcgya1zrX6KM42YSX07pfrlKBOi2KA+X1EATn57gWDTx1910QLIXmty5mSFDrNMJnAIV1fx6uvqHHJXbSNY9kkWI2K/QiLF+bCCLnJdRobMoWGiagSzAgSFWEMlGpFLrruAe3yTxI4Vo8buyaq4hYse1mCGsH8eHu0iXK+Q+AKIynhIQX5NsUWEsJb6I6nnO0lznDwDemc/8TWnyNS2o28U0Qoxm/cukQTi89NkwGU6IPHwwwBGewl2HidXHUefz6UAw/gS2nIfteMbeCtzlEoFNAE41DHSTcDNqLGYPncSDWlaCoXqBq7rboHBcjzHzgr/Tq2xVf5QCUYU4DLq2UzkmXX6VE4Ka4sYdg7sAt71j5O9ay9ap40/U8E2Y5LQJ9RylA8P0Hh4A2NnHr1jA+9encbqNJ7nq6sU/zQBTqQRKPuCIfzSLB2lRfzVKzH9Ml6ySbxsYo941DMTvLp7A1vTOOLDMc9i0IkQ0cEBEzV2R4yEyVBjOYLpyX0EUwb2oMntH/8Mtm2wZ8+epk+oTrlQJEhsoqCOZmq4wqgsdUC/SF0mZD1H0fOCsIYxXCKcnFdrhTDwFKvdFoBapE5F41FY+iQqz0o+F8A0s3M7um0RFtbwZgtUV320tQXKRVtd94mpZdxQ2l9kzFjoik0va1pNKWAKGCUNDBnbIQpTprRmCFMplXqV3C75T5d70/QPVXJ7irmkqf2UrGBz7pC5VnK3zGe2ZaufC0stZbqF6h58W4PLuXPxRbx7PPtZ+/nxyTaA9Py4T+2zbEegHYF2BNoRaEegHYF2BNoR+D6KgLy4ijSZrkVkbQ/HXkfX62lxSZMXdOlITv0pVJFHvfCIpEQqfXauPeylCNuFAJQnAkhyBi399FTCSgoktpXDMUtYZlZdhiqsN0tbyuT4IrYLFVAvdOjzAUhpN//FA0iGeABUzwMgqWJjWlhplTnPAkgpAOd5IXXPo1qp0VEuUSrn8LyGMpsW/44We8vWLCI/wq24qqBql01CKe6QxjfWnwggbX3nBfCxNoCUSu6In4Pvi1m5zvr6Kg8+9ADjO0a5eADp3BF69ma0pOHEM0Bk7OQ+m6bD8uIG09PT7N23Eydj4gcu2VxWFc1TP7BUpiwFkOTcmxJeTwkgpZI5F7U1O3hVl7IUidTjr6NrNoZmUSiU09G91en7pO+7xApn31F+aO107mBvdtYHgYBGJo16I/XkCENct8FDDz3I7j276OnpaTJwBISxsEx7y9ftiep1TwaQmv9WzMxnv13o+s4FkFqSctLVL9fRkvQU8EcApozjsLm52eze15RZvbBKZA5oMZhSRlPCiRPHFUPp4MGDijWXy+e2wCIBiqQQKIU8tb/k0jhRccwIY6kpuydzn5z/WWnRdO5oyTgKSNViOci5yPnLcUUeKwyksSJtWnA9T4FTKYia+jzJOckzId/5dJt4FYl0nB/7Kt9HSQE7bsjEi+8FHD9+gkqlQld3Jztf+WJsz6a0vUj1dIWgskjOFjgkZY8qqKZV9GzO2QIsKV8U9fMU0FJG9M1zV1JjisKhtB1TgzAFQqcMpJbHn24XU2aQ003srzaBafFgGWfv/ru4x00wPrtTrSVE8k6ee1kfVBt1CSi5y3YQLQRElSUMp4PilYNEK77yPEkiYdc1PaxkRaGLh5ZQe2SuljXHWRlAq3dIARlmoRNrn0GwEuGXVqkUjhDjsSsfsteyGPIz5KwScZBg9ETUNY1y1SAuheraFyKDlQgFzGwzEgaMhNN+zH4L7vQ1Toca/abGARtmAzjmJ4wbiWJpRImGiJEJIJUholPkfuMIU9M46cM6BpYek+gJmzJOTIt8FGI6GYzQZcAQT6VOtFDHEWAhjNCd1KsxEk9B3+DM4gL5koVdyLEh4CgxjVgjEBAKjaUwUUwokcs7lDPJxT7LYcIXltdYC0ysah9ZrYdQ3+TgyDyd2SzXOAazfsJdtYSNlX3YYSdRYBDNecQbPmbZIq4HVFfmiDWHjhs68TY09IoO1ZjIi7G6beKFVextfcpnK5hI/bViGW/SUKTZaHaZ7MGCGmHukSpW1sHenbC5KR5FGvpsTsnc6r5G4ElEIbO/QJhdQottwkdN9KyBf2YWGXdq/J4DGrWeJ9WQ0pRNFRlE0y5j/NAJ9hsRx8QHU8CAh67CPS6slggz04NWzlCfmyLu7UMbSnjB3sd4eG0I++g2ouU1zGInYSMkaKwSh56SonuqTXc6FQgr4IGA0ZIn5IJljhYgW7AiARckHye6TRz6aaNWtpeosdCcHyVnayR2D5qw/Lx17L5B6mcm8a4O0aZL6DsqdFR2oXdAeDyC6gZavhOj5BD0bqpGno2vnyEWAEY3FCApjSTqGcr0YFzf4CUjE8S6xe2uDZslnKgLy+tkdOROalFAhx5T1DUeDtJrHTcTBbL2mwKex/QYUEl07qv6HJ/dTjJRJO5IuP0T/8jotmFGRkbIHtqO/8g0+axFmIi8YB3d0Eg6+whWV7DMArFIFAqIFGYIVucwO/vQu0yC01OpxLPk6Uhyctq8piQzk5Q2rFmdSkbT7uylbgZkr3qc6P7D1MOQ2ukpOkpZ6vUadT9WIFyim6rZJfBlHZ2C9LVGHcuUdYyJ76bgTkLUzJ2pBLZkRmnYkNzjBx6OY6l7nDbGREoeNhCPOsVCVCJ2itGm7n9zLWNYJmHYlLg+R73h28eRJLiLm3+f/cz93P9kG0B67t+j9hm2I9COQDsC7Qi0I9COQDsC7Qh8n0VAdRInPpbuk81IZ94m0EhlyVR9N9WrT8tOUsxJX3gUo2QLQLo4lszThfzCAFKzm75ViG4BIq2CsTJEzpIxy1hGTnUkpgBSS1rr4grYFyqgXmg4tYqnqos2bfFOP9KUg7rY4ytj8qcovmyd17cxU85yktKucINYDN41AS42KBYLWJZIpKS+SWLSLMVTKfQSQlxPFJMg35Uj1kV8Ju3QjFva/Ft17LT4eqHrawNI/xIA0rlMibMG1lLQlPveaLjKEF0A2JoUkY4fZ3BogN6+LjyvpryzpENYCjNpEbvFnrv0AJIUh1qeS4YUzeTfsY5lOmTsPKaZeuQ8YZNccT7i14Ue2Gf4+wuN7y05m1a+UjJjLSm4lE0mXc+WZdNo1FVBf27uDCdOHuOyyw6SzWYUO8exHQVuKIkxdayUYfOU21ZDgDyCF1fAutD1tQCk1JvoLOunxT6Sa5NCnjB9ZJN82GLLCBAt+0k8lESf6ugXSTWJiafYSvIzz3W58soryWZzqpibdpHLscQfL2XBtb5DMbWksCv7CCBkpr5RyrurCZooMENkoLRmsVHO0TC2QCk5FykYqq5z21HnIvuHTbCvBTS17tvTDRn5boFOAvEpUXOApaTrZmdmOT1xWhWw9+zdTXe3yMWJ71MP3DxBpnIA/cQmepR2zsv2BM8lLcbI9uOM56gfmWjt8W2nomQmBWzt6FTeKP6J6SeAaoZdUn4nRr6XuDaP1TFMtCFyXukDZF/XT63vIbJrewm+5RLHbgrkqn4TKQo352fdEcMc4kTDGhwmWK5AWGs2r6Tysgo0kmdYxnDcBOjMrAKu1PUpNbCiOh/5erOnT+g/aL2w6S/jO6vohYCr+5e5yhG2kqU8XIKihqVr5HwDw0qU/lyMAF0R9yY2Vzsi1auxHMOQpnNHkGCrs9HYbkRMhiLvpdFjCCM75kyQsixtYswkpFuH//bu2zhy+yL5XIFqbZPt13Twf//qYSLHpmSZFNwGkWaQ1RLMJOHKwWGSmo9x9LiQoRV252KgdXWSGdnG9Pwipm2Ty4GjnmsBBSD2IhIj4uFYx9Ms3DAmo8GwI3KhEfe5EXOeRlAzMOqdaFbC1YPz7HAEyDAokvBP1YRVL0t2+SCJHhLP6miNmLgR0mjUqFcWMDNFyjt7lQSdt+iq+dvsz5DpyhIcqaBnHRK5pUuN5nKlyVRXnpNg9oqEoI4WiueWgdezgOvV0Gt5Op0RIjPCX/EhqxFvRhj9OpG1iel14j6S3m9h+SjgUu73OSCiYiQ1fbNk7ArIoEmjgmaQeWEPV2x7iOUooUTMo6uX4d+hQVjFEanGToONh06SuXqEzNg9XO3o3LnWQ35pH42HJ9JRraV+j3K8OEoBridvzvZtCvyU8UhUae6XKA8wyVsC6ppOHs1wSII6ZLsxeiwCiWVtoSkpKcM4wt6zDd0wSeoJWi2hvrFGrcMlqDQwXzBDR/0KMiXgdJnGyUn1WXN0FL+nAps5avcdx8yUCBvrar4T1pCRyZPZNwy77uDmvMGabrOqGQw5BnfWI/S1HVw5cJITQczG4g4iU3ybTHZ2z9BNREESu64roDKra7iJxrfWquhT1xJNBczPznPk7q9xzXXXUyzmsa7vIrmrgmNbBH5deQvpho72kizJQ0X8lRlMZxB3IyJw6+SyHtlt2zBHLDbvPYZhpSC4Yg0ijNGERLewHYt6dZ380DaC9RBsndKBXj59729S+dpefuyH/w0Nw8fZSFhZOM1mtcatX/wiN7zkRrq6B6jW5H7YiqmWGhnJmvQs0C+NTQL2ybzpiyeUKaC/1fRvDNWYFUArX8ipuULYTNXNOraVVfleE4UGeS6Vr6nIDNpqH90UUCkFVc+/yflc3PvHM1yOPK92bwNIz6vb1T7ZdgTaEWhHoB2BdgTaEWhHoB2B748ISMHSwzZdsvJSZ9UgkYKxQomUW3QqVdfszk5EbkdAJXnRS8s+F5LpuZg4PmMAqfllW4wakRjRbGyjoKTspKCUxFLgasrwXCT2daEC6oWuXRVIW93XyofoQp/4Lv/+vNJmqpKS6ufLC7iYlQcBtWpNeVuYlvitWKnHkXp5TuXqdNdgs7KJmTVwspkmU006lJvmzk8AkFp42flfstsA0qUGkJ78/DYBpC3GjjAqxIBaWEjSu28yOTnDZnWD/fv3oUkBJokU20KK8ikGmoKDsikG0vnYR2qPc9lBz3xspwp5GoZ8rzBKEin8W2TsnJIPEoBJFWnO9f1RX9MyDX/m3/lMPnHB51k978KQSaUhWwmg5bsmgIc8d3KNEt/V1RUeePAB+vt62D6+Tcn7WMKsyWZx7EzTo0Ykk57mLL9nAFJLYk66s2UW0THyPfgbswqMEWBGACIF5qiwJE1mm5Ea0Dc7/QUMkn2WlpY4fnoRe6hIOD2rCpA7dozT09OrQCiJV7VWU8wmJXOo2C0ttoC2JXOXhr2Ze5s3LJUQFWJO6rGXgl8pKCUSSMJCUtJ4TbBJiolyLzKZrGIZyJBLaktPki96qnuSJnx5hgSUaDQ8BdC6dZf+gT62b9+GIUwAAXkQhohJ7uZjZMwXkRwz0bpMvJMzyrvu3E0zM+iZMs5lNo07p9WvtiRE5TkxcsThpvK+k0K5NTqI2WfSuFvApqawpcyRZkGBOQLqiIyXLoBSsJnO++Lxs3MEo2QRrQS4E9PqZ/K71rwt8RaiqurWV4yiGHvPGI2jk+p7dKdHmQVp0nzgLWIUBtAtXTGVMHOpnF4TQErTRSpXKWCJSItl+stUCxW8pTpRKSLOuCRjJ7jK1tntWJR1i/lAp9fQMEwLxzTJC+sqiQi9iDtIGFEkWfFzg5Km8XgAY4ZGNU4YMWHST+jWQwpErIcR93sJXQaI6Ja7UuOuv/H4lTf9Bl2dXVu3YH1jnd/7g9/ish932b2zjw7DxAsCSiKzaFgMZXKsH59i4e/+lwKQZLR9/oTG7StdFLoHcf06N//gDn7yxw+jhUk6f0q8Yg1RclvLRRz1UJJ6q35IRxwSGDqPJzbJelnJ9kWai+P1M9QxzRVWzKyyIdO4w9UomTr63AuIQ51g3UOPIJhvKPAr8Oo42byS5BKWXhR4ootGbkdRgSPeyVoK2uuGEHvUZhQNjA4Tfzkg9mJ0R1cyg0aXQWLX8exVAn2dcNWkOBwQBTmMygDC1kiWZGyJBh3E1Yhoo6Gk3WRMq/mkCRpag4OEC8vpWI7cJqlUnus0X0g+sYeGiPdsEHgxQ+UHmVjbi/FYJ0akYe3PsHm0gr+0RPcLdnH9lQ+zVG0wNXMFrDp4x2RMps/jVt4+TwI3xFssahC86jTFpcM07l8mCWsKSFISi7qJmS2TJBaRt4KeH8C80oOZAu7EzJa0ZOjXyV49hm6H6G4G1hOCwRpr1UW00Kaw637ixh4KjR1s3r2KFrlYw700Ki7atdPEXxsjXD+DmetlaeYIM1MzrFUq9A7t4MBPXM+enY9RWVxgJUyUf9x1g93cVvUZzRiU9ITJ+d2wKj6hCXpexx65g1EzwY81OgyNuRCmGkW0RgHHPE7l2HVEEx4P3fNVGo0q117/EjQtILt/jOTkomokCn0X20iZl+bLyjTuMNC9JSxDGEgmlbUN5anW0T9CdrhIZeK46mNQ0qCJuEmlEnGYNtmdHcpYzBBmkx9jFiz80hxf+l/v5uv35viPL389+166n9qki3d6hs/d+k/cffc9/MzP/CzDI2P4oa7AKbE6Et+rKBB2ZJzOlZaG7Zgqn7sNGchK0FOtZyXPZ7I2uvLQSufed77rXfzue/4L6+vCTLNVjhOCqWIoaTorqxUFgIvnkqw7RNZSALB0azWG/Qt1rjyTRcpzdN82gPQcvTHt02pHoB2BdgTaEWhHoB2BdgTaEfh+joBo+LjYdp2cMJCsGlriq4bPVA1KiletGrC8oiv4qOmT0wKQLl38LgQgqfZBVRxrFaLPRWAEPEplsiw9S8YRc+ys6jbWpdAsOuVbFrjP7houWCC+wGG3PGJar5nnMJHUqV8IQXl2p731qZSJlWrEqziq4klaYFOFed1Qkh1S3JQOTBkP62vrZPJZMrawOyLECF406wVA0kITv+HjuXVKHWXVLS3Fr5brSpN31HxZTzXon6gR/8QLutDlX2xQMCmbAAAgAElEQVT8LxS+S//95ysotApZlxBAEraOem6kiPykAvS5imeaiVv31BhIfQBCjj5+goHBfvoHe5oyM9LFm3rZnPWiabKRvg1Aah28CV5dhJG0ABEiF6bcEqSTWLNwrIwCj0wpWEWpYFdL2vLsVz13ACTFuFFsryZLRwEXAWGQeiuksmixAlEefvghFd8dO8fI5TKEkUgmGYoJI/JsppVREl1y2ZIaFUDw5O1SAEhNVsCTvyrNXylwc9YTKJXnVAJAThfR5jyWbauObrkWKfTZymcolZdTZvRNbyKJgYA3qWSURqWuMeHO45+cUh3gwmQ6dOiQ+sypU6dZWJgnny8wPDyk5P7k58obSjG10jGvPmekJuuKCXVOUpFiotwfAfFa3haKNxCJh1MKIq2trzE1NaXyoviBXfb/XktnZyeNb/iKZXP+LT12GAr4rjFzZpbJqUlyuRz79+1XvnMqfppO5sAIlmERT8Q0Rtbo6RpF29AJemo07po/y9DYItYaYrSCM9qHJ8BOa35JIHftTsJZF29uJmXj6rJrWfnUuKdF7ku+Mr1faYODdJGkz34LIJIxJo0lwibStgeKWVJ/8NQTvKS2vjNFRpveRjpmRx/Reip9ZnSLR18qD6g8YJyulDXmrYEucoXCSDubm57AqBXGydgQdGlE8z6b4TphxsfpD/ALc+worbFdzWUmZmKyqsBlnR47vc95Q+PxSDyFoKzDdgtOuhpGEjOox0wFMWNayEIc028llJOIxSTiAdenlAQ0ooQ7P+Lz/t/5YMq6zafsG9lqtZq6j299xy3cdEueehDTYRqUbIsBLWG0s4czD58g+od/ZH0j4Bvai3nNm3+fntHdW8dYWZvlb//mT7jxJTm6egs4WRPbidHDhGVh17gJGdOkEvocyBgcdyOmGgNEdRMrA9vKi8ysD+MXZrnKTvDimEfqDpnaWJrzV4r4Cz5W1lLsI/GXkjzp+8LOSgFYs8tB77QIJl2Kh8qqIcSb8wnXJO+Y0hmi7q09ZCt2iH+mgdFro5UC9IaDlq8TZtYYLM4wClTWqox0d3Eyijix2YvhlzG8DvwJj7geYZRMrBFb/dsayeA9XsMZz0IxQo9s6g8upoykVFRMrUn8pr9QogvjDbRt/crLyRp10Dc0GpPLxLqNfdAgvn+NrOOQEem1a+5hZnkc7VQXwVyVyF09Zy3yJCDpKR5iAbbGfuSEAlqOzlxJ4541CFNGluRowxS2ZCoRrek2znVl4iUb98SUeqaSKGXHZK/qJy6spmM9zNDddSdr9Q3mVnYTdp8gv3k58WKe4PFNsjs68AobRI845F4I+v2dzJ1+mIXFZVaW5yjkcnT3DzKXROT2Obzq5TrHZvbg1zV6Rx5FL+XJrx9m+/D92KbG6dnLiadsBeAlRoK2s47Vd5xgfZRreqbU+uDexTGimsNw131MTbyI+kMr3PGNLzE4OMj28e1EkY9pF+i+ZrcC4qsPnsIUJnIUYW0fJZydVw1o9ugoyYJPsLGEFxeJG+vkuzoga8OQhT+5hCljSs8SCSPJAmt/SKy7aNk6hltksHyajmyGW//yk1TK3Rw9fiX/18+8Gncxy9rtR/jwh/6UoZFhXvjCFzO+YwePHTnGyZMnFchzzbWH6e/r5+ixoyqXS145PXGK/r4BrrvuesVc/tznvsBNL3851eqmkgM8deoE17/wOr71rdu59Qu38spXvJoD+y+no6OTB+5/gJnZSTK5LAcPXUG53E21JpLP4o1nq/wl8qQtTre8c2zlxHR2a0H1TzNHfP/+qg0gff/e+/aVtyPQjkA7Au0ItCPw/7P3ptGW3Wd552/Pe5/5zkNV3apbqiqpNJYkDzIewcSYwOqshg5zHDA4YEgn6fSHdGICxsBKf+gmNEkni9CAISYd0knoNE7AGNvggGVrsmap5uHeuvNw5rPn3ev973PuvVWqqiurkCycs7VK0qmzzx7e/7T3+7zP8wwjMIzAMAJv0ggo74Q0wDK7FBzxQOqg0VP5ViX0JpXXCkDKU/8CuSjIQfLOr7sD0oDNcIvgqUrxHNDKS5Nzj6Yd02RVcZ5i6A5FN5exy1JDAUiS/FPSFrex3S6AMTAsvyal3jedV7rwfYDsNi7x5j8VZlkfIRkAcLmvgFT1SnIzIU1yHwxJ2uZgnqEqube264zUaqo63TTEryRS7A9DSkkTjdZWi0KpgOHJxzzG0nuGANL1zfF1BpCU2bQMmYHPWf9jv0PKGBE9fxkmnW5Psc9EnmZttc7KyjJ3HJ/rAxkCdOjYtrnjIbOT+L3GB2Av2+z2ASTpvgpAEmZkpmHrDq5bVInFTOYCNX5uBCDJfQpN5HUZWTsH3Xd+kClLSafl3jsK1FZG3AFRmI8bASrk+2efeZYg9Ln77pNYQj1AgBD5nbAERZbNVtJ9whLIKTCyz3UA0g4T643xQLo+ENfC+wJUOMRRVzGPxGdIblRk7ITRlns+5dJuynsoEbmhTEn5qblbAUE2UeagJU0lZffkk08qZlGtVmNlZYVqrUYUhnR7PQWwHZk/ysyhEwjto9tcU+fZLVLYZYHlrKR8/h2wRAVMkiSvYmUkCZ1uhyuXL9Pr9dRx5FybG5tkH7jIqbEKYeu7ic9cvUUHy1mZ0s6XLlzA930OzB3kyOE5xJtIAW/ip4LF6ENHycotvPo4y+OfxW3cSWFrBq0G3dNXQaTs5Dd9JtJAzi73RpJ5fvcyCo8cJDydKOZCrKS68rVzhzWkcCIpFVHUqB0m6l4AabCvWZ7CvtslbYP//EXVPiq1319XBh5KO1Uoe65RXZFIniU9BXaJx8kOC08UtKwyaSLFLP5uN9ojySrrVOFth4jXEnpLbYySDl5CpyQSYM8rOa8HqwGHXIeu4bEVG1STmHokni8Zoa7TSDPOBBlHjJSjFpxJdGYdk6ptsJgZGL0WQRrjZDGTRsxKFLGdpnh6xqP/z2k+/iO/y0ht9KYAUqNZ5+/8yvfwwR9+C16WMBkHTIQ2x+YOsfz8WdL/8O/5/e4pfuKf/id6QfQKEMrzHH75V/4+7/1gAaesUTcKHCl5bGCxmoCfJgTAMdvgfMdn1Z/BSgqKAeMWL9DePEJcW2LKCpnVEp4VT5i4grt9XLFBshakYUq8LR5IJlk9n3P0mkkWZ5hlm2ByFWN9AmMkJi3U0Ts10k0dXWTzxOKqYJCO1DHaoyTdCH0kpT31JF79OFYh5kD1KvcQUfXBr3epjlR4PEpoOhYXmmXM3hh6vQZlH+ou4YFLmL1RYm8L+8phktkNRkYv0l54O9GlQIEdcX05J8ibCqogzkRm0MuZiq6NEXQUiyr2G0qyUtNdjJlR4itXsUwT7/Ac8fwydnuG3lObJKEwnvK+i+4oH6csbEhwbjp+ZYy5Dx3iyJGvcGntHnpfFsC4hV4ZQ2tv5nN5TjBX/zJrM2RRQtytY8+Pk7Qj3DGPZKROMH6a99oRdfH0CTp8vt6kXH+AeOYc1soxtG1PyQHqIwmpHpFdKGAUXVafPsfLzz+jJAcPH5zh4PxJvMMVNs0Vzl05y0Z6ken1b6JWHWX8XQFecxZLbuvQCncfWufKwgNEZzIyJY8Z4c5XyaaaZEbMycmLjJPyhy0dc+Ek07Nf4erpR1j58jleeu5xTr37r1A5XKN75iK27TL6LXeBGeD/eQMt6SIs2jz24mGXUXxwHjoR8cU67r3jbLxYx9EtihNFsgMJrWc6au0yixZaRUcvG8TFdcpjl5gVBq5mMd5rUxyt8Duf/E0m3/oIH//l5/joT/4UI/Fh/vBXf0tJAl65col3vvt9zM0d5rHHvqKArvX1Vf74jz/LP/rYT/P5P/k8j33lK7znve9iYnyCz37ms9x9z328//3v56c/9jP83Cc+QbvdZmV5iS/+1y/w4Q9/mC984fPqz/vf/1e4775TfOXLj7OwcIUPfPADLK8s8fkvfJEP/62PkqYWjXaA7RbFHYt4hxmar8XCxuy/qQwBpH0evYYA0uv7bDo8+jACwwgMIzCMwDACwwgMIzCMwDACX3MEVHW3GDxrMZ7t4zrbGLpozucmtlI/p1JIfRqS3q8cV1wklWh6fTOw+zOQ8vNLZWx+NUpzb0c2SxIpSRijayZFr4JjlvsAUp58EGDkdrZ9E8T7HFwp+2R5jAdl9lIlnXuG7PGQuZ2LvNlvB9KEwkRRieYcLMyz6nlclSSYqtDX8UNfJeWSVGN7u8PoaE2x1QwjUyCdxNLUTPTMJG6EhFFIYdzuA0iDZPbgXHL0IQNpV/7x+nH0BjGQBgCSauwBiCQJ5xzcyU3KxePKUvKFAlhITkTXXV568SW8osXBQzO5B4B4yoihdJIiic9dGaDd/nQtYnP7AJIk85VMXapjGg6uVchBAaWHtLfj9+XTdu6z/93r7EGw7/ygSeIuz9MLK0LuR3xjwtAnDCL1WeaIhYWrnD17hgcfPEW1WiZJQ6LIx3b7c4XIR4o0mQC8hqWAJDW/SWZ17/ZGA0iDAOz4OuUXo+Sv1Cb3LyyyHJRRbCyRVDNzJpDv5wC1HEZ5GSmWm8XGxrq6X2VgL8CTYBGmpRhHly9fUQnA+fl5jhw5rFhc9XqdhUWRXgyYOnUn03jUyt4N2Y97WZ9ybOUTJBJPeu6dsb29zcLCIltbW4pxNDs7y8joqJLKk77fPGpyrv2naJeO4j9z8Zrw66UprBlXSXylnQT/yipx0GF8dIzjx49RqIicVAJhokzdBY+3vTLm2Bgcb+ElYxydeJy1Zofu+rfRW24R+z2ysIVRnSDzU+UdswMg6aKxFF/jAmbPHiBa3SRNu0o6L4pF1knuL/d5Eu+STGQr4yT3tut7oQ3YR7nkai5eq7zui5NkUaAYHPlyugsg7QCYaq0ZAHS7ik4qX294ZKm/K33XX77t2YMEay3SsIEmcnZ7pexUJzIov2We7ukWqd8B08MqGmh3pFRHP0eahmo9m/NcLLtAqDtUNIO1KKOiZawlcCGU+plx5mvy3JNyOUo4nPm0woAzTYuq3VBTdIDI1mlsJRmTel548YX/9SKf/Be/r9r3Zgwk+e6v/8R/x7f+/Xnu9AzmTI9iWmCiWmPl9EUe/+V/zXt+4Y8ZOXzfTY+xXb/C7/3hP+budx7gUphS03U6mkEzM/B1jfFyCcexCZKUBfEc6o5g2uJbs0qpcSe+u8jJYpPjrsFFwQuTmNMbR3GoYiRFIj8lvhphjFiKQeSMepjzPkmgozeK+KNL6H6ZuLzK0dENrmwcRPdLpEaImZRJzR7OxGmCtXvQUpEYTImcBugxvnuF+woW32RpZL2MzrKvxnPoxVwsljgPtJozCjDqjb1M4fxDZLUuqdVVz3R2cwYOP8ohCy4vPqCeRwQc7z22pBhIsTDo3Cpx5BMXCsTbHUx6ipllWSLTKPBavhDIU1ZewpL3WffOIsGlLvHm2g6LNp+bXNy3jKv9/MduBQD3971/Fq2V0D53CV36eXkSrbPZZ1zmc8bgjwCmMr/bd4yQlQNwfRK6nBhf5G4rwRRZuaDHH1wYwe5OEpXW0FILXvDIqjqWyGamOt1yl85XWrz49FdxnRJv/65vxxW5tDBDGzEIKovojSnOXjrPwmcXKRUsHvpr70Zvxhg1g3R2VflfeZvztF9aUdfnGCm6aWPdNUkwfZ5KrUUlTVheO0S8WCOqbpKe9njp0T/H9zs89O0fxBqx6T5/kcL4YQoHyhgli96LWxA2SNNckjQIfAzTwZyewjxgkZ6N0I9YBFcDJUmntcCYsYhELlTGr8jI6T0ie4vUbTNVqPOAadGptyiSMDYxwi988rc49r738YXPGxTSMd4++1Z+4Wf/J/72T36U3/13v8sHPvBXmZyaVsUG2xsbLF5e4DOf+Qx/9+/9HZ576QXOXbzARz7yY+rdQAoznnrqq/zID/8IP/dzn+ATn/gEIkEpa8znP/85PvKRj6h15mMf+xg//4mfV2v1L/zCL6q/n5oSudSM3/6df8sdx09y7/1vYX2zRarL/YgX0qCA43oAaVBUde3yPPy0G4EhgDTsDcMIDCMwjMAwAsMIDCMwjMAwAsMIvMkiIP4KaZxgZBmOHeDadQUg6ZIkMQQUEH35PDm8m/zNE7+D2uSv7ZauZyDc+tf7A0j5de0CSAMGUo4hiTlxHEZiaUzJq+JKVbNiIOUJx90Kwa/tLgZ775sg3ueweaG2mHgrJEklTd9QAKkvMZUDSLnf1fUAkiQXTUsninPZJsctsbXdolwqYxq5/JC8VIuskySH9FjDjCzlUTJ6oEoiBhd5urHfi/o8BJVUvPX2+kvIfb3Pvx8DKWdBKI+YMFBJ7Hp9m2eefZr5o4coVh2SLMa2LSVjpvqSYovl8oe3Hj97wbwBgLTXA0kqh2Pl6yLyYnLuTqetABtdc9jY2ODK4iXuveduJbOl4FtT/GoClVgXtpLabuqB9LX4H10Xp/4xbdPJmTqZgesUce2iYkipavK+z9neFt6ZfQZAytcZQFIE0CRV40fGvYAVkmAMgh5hkEu6ydj50pcepVDwePChU4qxFEY9kiRQHg6GAlgEgMkUuCdsJNctqHaTY1yzXe8FdZv3v9/8p7yD1MTSl63rD2glRZbGO54hA7RRYrDLnhGMQPYL1O8HQJEcTvpiLrUloJPMP2nu2KbJPBUp1pFIiMm8KsCcxFE8ltbXN1kLYpoLFxTgc+zYsRyUsiwsy0EsamQbzMcCqsiYknNtbm5w9epVleivVquMjo0xOzOjJPAkUZrLImXo7iTmqE1jqU7QuDYBXbh3nu7hZ9BMnySD2to7CZ9dw1PqoBqYcl8ZtqzHXpVEpLeKJbLjYFZEHitivnYFu9nmTHwUu32U3uU2SaeDIfv5OZPAqHqYfSmx3ldW0MRoR41FAYT6yUvpC1pCL+ipa5f1UNhbUiQga2bPD1SMZN7OPY8G/80ZStKyO88F/cISdJc09vMSBImFSHmVponbuWSdsDsyAXaE+aQAKAPDmyL11671T8rAPnCQsA8giVdW0l7d6cqD86ZmGRGhi6MA26shlFdjziSdWWPSe5ozzQqRvcq8CUXTRrc8SrarGCsv9kycaJI4iem5V9G2x0jjjMjZxOqMoyUGnZGXsLqT6GEZMpPMahNXrioQZ/13Un7hY/9UXZP0zU996lM71/dDP/RD/bEL//Cf/M+c+JsGD5gZNcdlzCxQ1qo01tb5nX/6ef72//Gn6ne3AqF+9Tf+R77jQyc43Q7Y7PpKJqsTJXSThFHxeFFehCnrcUavPYdZjiik45iaRTa2zLeUM44bKctRxlaq8XSooW3cgRGWMKyE+LSJVsjHiQyC6NBSDuBsHiIpNJXX3ez0aUxN46zMt34J3WmQRqMkdosxE5rNKcTMyixsktbnQQ85MrGk7u1+W1N+VEYDIj+mvt5hY9bggu2y1K5hBGUFGpmX5sjCFGtGU0wbI3E5PPc4vQyWV+5Bix0wQsKnwJx2EDOq1qUmvcVFbG8UCx9Dy9TzncyJtlsl6m4TZ7lspUip5TCSRvGew9SfPp2DO0qyMQd7ZPPefpDI2Sb8k9aNHxAGlRT9ec20HKJUR0t7JGmm/KMUQ1TLGTg78p0isycoqzWC+WAChQ4hbebLm1QMjZJl0Ii6fPnlAyQruWC0XbaJTq8iY4tRB2vKoRf3uPD7Z1i/usw73vcdVB4Sr7IU/0yEN1FAH0vRAgu9o3H20ae5cvUqSVBXa/XEO+6jeuJxNi+cInyhS2vrgpp7yuWSYq5FpVHSdz1HNT2J15mjMfYk1pV7VEFDtOzz6Kf/PyZnjnPHHUexvAJpb5PyPUeJr9TVOizeUPmgCMTASo3PVNjpdhX3rWV6LwiKmaKFYI+6RMKoKvtYEz6pnpKFugInI2+V406GnWjMNTt0gpjMNbn7yCgf/ee/QeWhb+OI+W5++R/8Mz7w9ndw+uXn+N7v+R/4V7/6a7z/Wz+AVyjwyd/6De67+x7uvOM4v/XJT/LhH/1RFpYWOX/5Ij/4gz+opHnX19b44z/+HD/xEz/OP/7pn+HjP/dxxSpdXVnlc5/7LD/wAz+A7Tj87M/8DD/78Y8rkP0f/aOP8fM//wl63a6SX/30f/kMpfII73jX+1hea5JiEgkobw0KJVRJi3q03n2X2n2zunEn+2/7b4cA0n/b7T+8+2EEhhEYRmAYgWEEhhEYRmAYgTdbBPpgwaCeWJOXb72Bbfo4doxlSTJaEj1pDtDs5HDzxG+fI3HNXakKUbUNUrW7Ejj529OA5ZAfY+C9c7PQ7AcgScF6nqC+Dpjqm53IC3EmCdoYysVRit4IWioGvxlBEO6pELzpFdyy1fZLoO7b5HmmXyUV9srYKemf/nf7HuO2d9iTnBdGxB4GUppoSlZkV94o9yPxgxjfl+peKFeqtLoBYeow6vkYqYYRGzS26xSqLrqVG5hLubok61RS19CUvIn4vNzOdtvxv52TvwG/zWW0clNnkefJAaQ6zzz7DPNH5yhWbZIsUtJxOYAkYISYj0tCcSABuR9MN7iRV7IJBwwMXcaR8oIJlQeSXJMASS8896LymOl0upw4cRzXtdD0DMsWdkjOXlOzwTWXIB8GDLcbXdtA50U8zHIGjrIyUtXh0o3Et0XSgDppJAlzHdN08dwSjlVQ0nVqXtgjXXftnPQGNFz/FK+mfw5A0sG+EnNJ6At4JwldAUXOnDnD0vKSAiyOnzihmB9h2MNxLWKRL1ObMBY1LEP6gqsMvQcSlddN0jsfM+Vh8tq3V3N/Nzz6TTyTXrHvPvuJ3J1icArAlKZKNkn6pgBK0nEG3ka5HJ5IKuX9ScBtBQb1hPmSUTx5FHO+Sck/THZ6Fcc21fwkc7B4GwnbSI45OjrO1OQ4lUpFfT/wchp4Jak+2pcgVZB5v/8P7sueO0R2dIvYW2e20GZz9W78r/RIgkbfj0hXPla2ZuCMH8Qom6Rl0CZ6JFqP6ZEL3GeZhOsbxLVRvlI/gNE4SHSpR9L11TGc41V0VycubnJ44gyXHnuIcGGZbEdOadA5YzqSXE98BT4K8Cj9RqQQRRJyNxHeZwrubZz+Oj9o/8GIvsajqE+qdY4c2vFhUuDgXk8jhWm518jUWROzRBurWDMzxOsNnPlRNEvHf3n5mv1k3c8Bgbzv6+40WeyjmS7mtIk+G7C91srF+JyIzGtCbONOvoAfzmI6Ok5nmihOCZOILHTIYkmAJ7lcmHhAVQTxcBTDVgCNqLjEqWmNhSDhP/6dP+AHv/PHFUCg2j2f6frMzfzmZa379f/wK/zd3/4OSn4Xy6swGcacGj+kPFL+479f5rv++s+pX94KhPq3//7jvPc7RtjKUNJ1bRHrymClE1DVUpaDhHIWc6lZIGuME8caaWwRWU3SUotvmmzxYNnFsEwupwb1VGehNUapdQBDj9EWy2R+glYySOIEbVwndNYpxJMkzjZB5QLHnUh5RfWyjLoUiWgwZWuqj28KUC0MQd1UgO3ZUEDXIieKTbX/AUd8p0ymJSbiqbiVUXe6XPDKPFe3yToeRq+CHhTJtmM88VicNCGwyQ4/il+fgchF61RJW6li8CVmG9tNyV7wSJur6hlD2lo9qyhAU55bXdKoq1rFmTpIurWu2ieJQ4xDsyQLOcC19/lRxpCw38wDNv4zG9cw3+wjhwgX1kHJKvaLfkhxjh1RHaB3+lJe0GSVSMM2rit9R3wgNUojh4g6V9WznmlXYKqCPeZAdZuotkKvHeE0jygfv+aVHtryNr1eQ4GjSdIj6PUovv0IaXmLpc9kLJ9d5N73vJWpu2ag2ELrVjC7OulGRNgJcO8oErRDkuUurY7P+Zcep9nqcuSBB5j/wATGSyUaaxcIo7Zic8l0J9Om6Y5R/lYXVx/FSAscHn2MFy6fVH6W4ZbNl37j97j3Le9jrJCQim+dU6R05yGytZgs2FKwcpwZpIFIjaoKCeWdaU3Poh/JCJ8TsD/FdA0KY0W2tPMcnrzEgYka3dSnq6UUM2F+WkxaDlaiU9luExgWUcniYNHkB//5rzH3yHdxovJ+fvt/+ze88MXH+b7v/k6OHTvOp37nU7zzXe9W5/6zP/siH/6Rv8nK0jL/7Ff+OR/60IdYXFzkiaee4Kd+8ieVzOHv//6nFXj7A9//ffyD/+Uf8mM/+mPMzM7wJ1/4E64uXeWHf/iHFWgkDKRf/MVfVO33S7/0S7ztrW/hPe9+j5L2/Rf/8l/xnX/tuxgZn2Vju41uOQRRosClazYFIClxcPXXednDcLtRBIYA0rBfDCMwjMAwAsMIDCMwjMAwAsMIDCPwZorAAHiRCkyV4Y0x8LGtHo7dw7aivFJYS/oAkiTl8or43FfhlYmlHEAapJMGwM5gP3l7kurnXVApr2G++UvUawOQ+umcPsglkhim5lBwq9jKc0EqTfOGkKTgrUX4bv2C95oTqIN+8HUFkPbGvt9WCuDbA2ZpuTSWStX1s/gDUEMkjjqdgFQziRKN8vF5CpvLmGmChcXmxha2Z2M7FrryKkjUP3J8qfY1dYNYqnFvgwVx2/F/M43HG1zLzQGkZ/cwkMI+A0mAUenTAwBJkmmDCtjrvHD66Yv9TIAkWZIDQZL4FQApUn/k7wWsePnFs9h2znS5887j2I4An2L8kCo5O0kaqvTcDka513NpDzlpx6tnACj2ASYBwiRPN/heKpfVvJWnXvREziGSbR625WEYtgKUxKtrF6a69phvZJO/mv55KwBJQCRHsUDgq199mmazwTvf+S5My1RAmsRa01MlVSfAiST/c2k3E6d8gKizvsM4uea++wyu1wogaXaJLGzvyhS+kUHdc64dD7k+CJ8DmzmglPtK5QB4EscEQbDDFpLv/SDCp0BQX8S4f5baxBc4c+EozT/dIPJbim2pmy4Fz2Z8bISJiQnFasrHmICb+fx5DcMg7+3q+72g0s4layb2zDR62USvQroe4/dnq54AACAASURBVF8WlpLMiUbuAWIIq8zCKkyhH7BJaj2wY0amX+RhS+dgoNGuN3HHazyfpjy9Mo+2WSNa8MnCjML9JVKngx67RNNPoj32INHKyg0BpCBsEUU9wihnidoCXlmO6j8CyggrKd/6A1jmalkjrgOQdu8vH98DyTnlUeZNKlm9vduuxN4uIyr/oUHx4SOESwHxA2corN+npLbSOgTnV18JIKn1U1jSOkZxmizRyGIx5jHRbB19QmPz4gpYCfaIGNuDOSn9IUUv9MiaZfRYF9s+4l5IGubFDfKYk5oJesFELwSkeohVijlS3WKyUORpP+H3/u5n+dynPrNvz//m732AH/nf38O4ZdGMNWqYfFNtFMfw+Jf/4sscOvTN6jlEyVfKKhmnCigX+cABKPXVM3/E9/zUu/GMjPUE6sI2EWlL30KPi+hRGS0z0eMRyBzILFIMNoMlAr1OUDzLfYrRE7ORalwMirjBGFPlaeyojNErkTQTDPEz8mM0zyAbrWOGBaLSVarlNSpayiknv6ILkca0kVGzDbQ0UYBUUddZCKGRwsthikvCpKPjJwlWu8Fyq81J16SXamhJSqibrKcmW8ld2NUEZ+sYqbCb0oxgw0ebiCFwwAowogJZpY6OBxdM9HubzI9dYWnxHqInOhC3KZy6A//5JfXMqrujOatNRqOaE4TtcoCkkTPhZGyLt5ih5Uw4zRQ5SxmGkepPAmoWHjpIuNgjXNplEXr3HSE81yWNmgoAJBRGboJ74ghJKyG4egUBQPU7QJh/jmWpRU4TcLYyQdJeVvOQWxjJ54g4xHtgjqzWQGvX2H58Ez1rKyZvFLbo9lqEMg9VSgRhiHPM4urCCov/+TR3HH+AY998iqTYIzG7eM1JCtM2/rMBUXtJMSGjSoJdc4lWA/yVq1xd2eLChQvUZma4Y7qiCsSs0gjGSQf/Yguj2aBaHcN5xwRmMWNi5BJuHHHuwgMk5Q3azxf40u/+Hvfe/zC1soPtVbG9CoWDVdK1Nolfz9mbXs46zBmd+VpuTRzAPGoRvBBieBpWzcKopXTs8xw1lzkscp0VF63oUMrE0w0q4kNm2DQubDM2OUpg+BgFk7/xf/4602/7du4a+yDnH13lv/zaf+Rvffj7FQv+U5/6Hd7+yNsYGanxm7/560xMjmJoOufPnecjP/YRrly8xFe/+qRaCyynqJ5Bf+iH/gblSpk/+swfqeKcqckpqtUK21t1vu8HvhdhOv9fv/5rqh998IPfhucV+NSn/jVjIyM0Gk2OHruTD377X2W7FeKHKVGCYjkOwOXBJDEo6BApcNUPX80Dwr4zzDfmDkMA6RuzXYd3NYzAMALDCAwjMIzAMALDCAwj8Jc5AiqR2GcTZZJySLEMYSC1sW1hmMiLXEymgB95FxwkpAfyNX0ZqoFM1V4G0g4zaABQvREA0rWAj7AUpJraswU88jDEIFnp6KOSsFEU35aL022//71pACShq+yyxvrpe9XkUlEsAEAc7/qVyMt9Kn8pkiWaSb3lo7tjVMxNjDTBzCy63ZQs7lEoFyWfTyyG1GKRIE2UaipBFksZ9W1stx3/2zj3G/HT1w9AenWgyi6AJMwzYULFO3+E6eN3BUzSWbiywOHDc5TKrliaoxuaYscMkKObA0h7eXevjGiu6rgL+OZ+YSJZl3ueSRLWsTwsy8vBMvHgEPBIMrDK20tlBfsHvr2+9lra+9X0z1sBSAN5tsWFBZaXl5mcnFSya5KkSxIBDgV0kP8XwIJrACS7MErst18fAMl0c7bHX1QB9atlJF3XCNdK5KkFKk9gqv/NfX2kEl0SxuLFIf13LzMOZ5y4u6qq441DGummRnD+qupfcm/tTk95i0gF+gCsGvxeJaVtAVhyEGkPjzOXUNx7LTfoPJrhEEc9ZfwugI0wKEwBbsQDz6kqKSjz8ATZaEBsbvH22Uvc45jQ0uhu9nArFgtFk0+3A5yr95KuGGSbCd6hItaIg3+mjXOiSO/5NYSCK+21d9PsAkbWIs40QtVPxBfQxjLtfPwopsY+5RU3aH9Jvmt2lbS3qhKuN9p2AEhJwu9hJMm+ztE5zFGLtx97lNMR1C+/g+Bcl0TkM8UHqd9XjPIkmQCnwQaabuMcnUav6vSe3iBLuujOKM6xIv7lJl2nQ9jokooMlp1ieiZ21SVui+wgpH4iimP5GugZWAcdMiNS0p1apY1dTClVfWYMk9WoSrJV5d/97Cf5/O9+et9p4X3f8wAf/aVvYVS8tDAJ44z7igWmizV++zef5iM/8Zv7HuOnf+X7+ZYPPULN0NiWQo4swU/hSq9CqsUY/hhGUEMLyzvPM7HdQBPmlTwDxQ6d0efw4pCrwrpbOkYU6IRGAzMaVSxhO6nglEX+UsMuJOhugKiRRcU17ig2EUjxPV6mJGqXdJju6gSOjysybbGO7hm8kFgsRwkv9yI8HUrtLTY6PUzXQS9WeJun00ZnIcrYbgVk6zNUzYNYZZ2sLn5KKZowYbYz9LJB7EfohYzoTIR1wFXMjXChh3UqZX76JS4vPEDwVFf5bxUemKf7gvT1CGt6jGjpqgIJFCNIQCslR5kzE4XtpTwb++xqc2QGc8QmvLys2DGyr3f3HL2zLZI+ECWN5J08gn9mBaM8QtppYs2IpybEmwlJa00x6r1TcyRuG/9Lq0oWU8lsKsaNy/bGIplVwUg6aIZN0XWxSwcwZ1zCxW3hkJJI2/a2CcIeW5urlO87SlZMSXyTpXPLdP2Q6ZbG7IFDFA8fJhz3MQsJhc6Eiln7yQUl45dlMWFikd2nkyxaJItLmF6Nzc0G508/Tc/vcujQDLPH78P8wDM0LoxiPFMhjVqMf3AKe3aRybDLSvMk4ZUKWcUnfLzD41/+M8YP3MWxuRp6YQJCn+J4DerrJEo+NkCzqgSdzf78mHdvkbJ0j5UIL/YwZx30kkZgLRNXlzhuZ5wM26oIolwpUHQ0Iiloiw3SKFSA4ujICN0oIhhzeDY2eLoHjXOzlHpzdM936G6toiOeeYZiZIu3m+tZbKyuMTc3RRhkuLbG5z/7BS6eP8NHf+rHOX9lg/HpcTptYVUnOLZDt9dVILrrGQR+qo4j7EwB9Zr1JuVKSYH9rgdLC2vMzk4SRtBo+XT9SIHX4sUaxrEC4FMt3RVv7s+HIrEomwDXw+0ma8RHP/5/v/FPbMPWGEZgGIFhBIYRGEZgGIFhBIYRGEbgTRoBSXjulXP5ulxm/wVG/UeqYJUZfYjjNLDtLpoWqT/yAtx/DewDTn0pugFgdD2AtCNVl/8qZytJNlikRXLwaZd99BfJQNqbxhM5J4s00SnYNUzDwzRsqVUmTUSiz1K+PrfaXncPnjcjgLRHWjAMAixhO0gSVmT2JDGqTKElD6Nhizl5DFvbbcQ+oVYxsYRdJOCCXiEtQMF3icMVgthXXkoDUESSpSKTdDvbX1gC+3Yu4nX87dcGIIlcyl4JO2EgDRiB1zOQXh2okvspCQMpH1cq8abkwCThojgLdDs+ly5e4ciROQpFW7FixFvNsnL2mppadoa4dJw+i0HNC7cCkAS0ys+fMxH7Uo+ScFbyVTolt6Jk64SFpLqS+Jsp9oSmrnPwu9exiW556FfTP28FIEn8z547x+bGJgcPHeTw3NyOz49lSZtKe0Qq4ankOpW3mxjI56ylvvPCK6/xNhhIA/aIOv4tEmDW7EF0W9uRL7tVoPbKnH0tbbUfQzWWPrBHSk5AIJnzBRiQ/mHZrkq0DthCA+aSSjpnmYrlAJASIH3Qn+W+5dy2beeCn33mUx4T8XHaBZRudT9iti5Z+sE4Ve4skkEXz5+gg1EtYU+6Skrt4dnnmZeq+TAm2EwxChlnyy7P9gI6V0+ibXiwJlJUlkqii+eJUZwg7W7kY/A6CTvn8AGS5WVVCJAoIEvYWqa6FkmKSzJ3v+2G7a8ZaJJITkRS78ZHEJm5mwKQIt83f4DjDz9BV7xvXnwbwfmmYpYMACRhONlHRiFKlaSYZpdx7yuSmj7ZukNweQvdKGAUTeJ2F+9UhebLmzRXt3BOetCKFctHSzRSaYIgVn4l8XZE5miYcwYUeoRZg8RpMV44gJUKSK3hhBM0tnz+63/4fd528G41N6rnI0VIE2aaPOHkHlHSjx5b/iN+4u+9h3FgtFwl9ANqUUwBj1/71OP87b/3b/YLMx//le/jvR96RK2tXcW2i1mPRIZ3itDbwuxMYvijZKmBlthoqU5UWOPwxAKXW6PEZgfP6hE0DxF7LdzGCdKeRctoEIQp7bCNH7WJaGKPXM5BuqgKPY/Y2+LBUsRbPQ1Tza+wZcCob1CqOWTdDEtAQzfhqUaLM2HClcyglEQcKjlYpSqbofhTNZi0BMxNaK4fxImrdNaEPdOkah5XhSah3iGOMlI9Jg7Bc/r3shYSrwYKnJDoWtNlmGtixyP0nukSdzfQ7FESf0O1kVkYJ/XFM2uw7u1OVOIVlYj/mng7qv6uKR8ua8whWl7aYRRKn4p79WvaxpyYJV5fQqQow6U1nGNjZNUe4VNGn2WnYx2aVtKqwlwyhRGqJotEAULiJRU6ZbTWFo7rqnsV0DYMeqRmhfE7DxJc3eDqwssK2LUOjmAe8YnrHldeXKZ9tsup//4tFC+0Vf9NjQLFh8dxKzpcdOhud8i6m4oZlIiU8JEiseMTLMYEV66S6kXcaplefYtz58+zvnyZ0ekZTvxkhVl7k0tP3U9wdpuxbx7FnX6ezuYRnM1pYpkLQh2rbfPSY39Ou1Tg1PQ0hjsOwkS7Z5z4xSXlNaUpwEQAnHhPUZKGZpWxZ2okmyH2iRKp1yEoX+FYoa48o06lEdF2k0q1jF6wiAUMkrmpHdBtNBkZGSXK4IKtsxIZfGaxDu1ThEs19JWMoFkHYYYp6UiRf9UVC1rmvdwHFQ7MjPNnX/wiS4uX+IEf+hArm23lXSXSp7561t0tFpB+KvP/4HlHmMBqiOs67Xabgudhy/qQZPQCX2hsRInI94p8XaSeR0wlYSfx6Jdk9efD/lQxBJBuMfMNGUj7LgvDHYYRGEZgGIFhBIYRGEZgGIFhBIYReGMjkCeA8rcaSYJJ4sEyQmxnC8vuYuqSrBWQZVd2ToFBIiWlpKUGCNT1maKbJZ9yh538V3sl1G6SaNovA9tPcmU77Jm9ABJYulSAGhQdAZBcZWqsvFP6AJJ6Mb7FlleS33zb7/L2bc03G4DUlyUctGsY+n0ASbsOQBJpsRxA6gUxV6+uKKmt2amK8kLI4hTLmcR3U4oCICUrBImPaea+OJJbEH+S/eK7X/xuO/77neDr/P2+AFJFhIKCvoTdXzyAJEl0xbDoJ8wl6ZYnVIR5hEocrq5usLa6wR3HjmKaUumdKqDQcWyVhFdzS5/peL1c5Ss9egbjN2cJirSTJIJUUjsT2TzxvBEfJE2xNcolkacRwEi8S6Ry3FLVwtKvRGrveg+aN7o5X03/vBWAJKDt4489ppKdx08cZ3xsPJdoA4pFjyjyVTLUULJ1ub+PVGCLqbuazxWAePNtP4D8Rr/UnRHSYDufwW8BIBXeOq/26T5+cd+wC9gULS3uu9+rmYwHl5SDS+IhJn1G2Ej53CMxlT4siWTlPSfBNByyJCRNcnlG2V95tfVBI2GrSlxlk7aQQ+dSgX2Y4CYA0n4QjCE+Smmcr6X9sSbQrm4LsyFCF+bs8QKx0ebozAvMZwmVoIuJhTfi8nKW8FQvprt8D3ZSRW9kOFMe/sUO/upyDvwKmHMd+0juQxg8aUdYEyZpnPvZDWT5BnGROfoV260k7K7beW//GoBGqt9IX00l2XzjFhUWk/fwlAKEkrOG8kTKf2dhH50ind3C6o2StXWCi13MCRvd09AMjXSsQXq+RLzZRVNMxQjn+CTBUofM76CdtGkvNTCnEqJOAsUOelIjqsd9fx0Dc8KkWz7DPaM+LwcG49lJ7GCEuLCB3q3Sq6ekpvj+ZIRGk9BpENpbuG6Pe6tVAqNMEmWYiy2KC3UOGRaeZ2HNFimZukqiZ1HKf3r5PHp6F5Zj4hQdIgGEwwDpFw0hWpLhaRqBfZ473nuSgp4DSMLcPefreP4MidPGcZtE9TlErle1Y+Ip6b+Z8dNsJzBhiGQbXN6cw0g8TLmXekI2qpM4HdBTqmNnOGak1MMIP4p5qmWRNWvq3u4ttnhYz0g1dYWci2LMDIq6w2gUkfV0xV5aSSIuhDFnrQLlcoWyV+GE4WNi0NNNVhpVfH0Dd/0kRljETDMqI19k5eoDlAvjqq/6lW18e417x9Z4bruA0ziM3i2QdmOCJR/dM0nqLZzDo2h+QrTeAN0j6a6pCUl1eQGGEJBY/PJk/eozUmVcq2ddYZ7lDEXdqmJNVEnWtyANr5GkVAUuexlyffab7k0q5ps1OYF+OCF6SSfeXu6PYeW+pKomxJdQPLZwaujxBn4gPlhVsrCl1inTspSUZqfTwDg4TflQjejlJq3Nq/QiKD0ywna4yKX/t4Hhx9x/z714c7OkV1cU26lw8rAq1rFqNuGCAE2r2IWxfP4asXDmdLTEIe4lbD4h82uM6ZUJWnVsx2a93uL8y0+j3z3O3Pu3GGm8A7ddxKzq1O0zOEtTxFc30KYmlMdR5ZFxGme7PP3Us9x/8h6cXoTllSgdHSG9skmq5plUSb4psF68xQBz4gDhujCgJtBdA2vGIxtpEdTO8E3FBBc4qmvULzeojtVwap50YogTEHDGsSCIoOiwpNtcacDvLTaJWneQLo3DaorWi+g1l9ScrRkCDgrjLy8EkHbU0pTZ6SqXLlym121w4sRJVjfFr8hT64FiYMp8p/wFw13WqSqaknk/xRJGUZavHyKLJ/tLH2p3OkrWzg9DBUhKEYv0AWFi7xHg7RfS7eJq6c57y+0tfd+Ivx4CSN+IrTq8p2EEhhEYRmAYgWEEhhEYRmAYgb/UEejn2HI/YJETU9JiPrbTUACSbYpGvNJ22VU42wGA+lyiPdJnuwniGzELcvBobxJ5PwWH/SrMc9rBXobDoDnyxLeuNNRdPKeqwCTxR5GckvioyMv9wNfnZo24XxX2q0kQ37KDvJkApJ22yW1+849ijC0SdgmxJANSkbTLZZakcr3RaKnkvUgdVaslDF32l/d9WyUtGvWYsmeRuXFeUapeqMVPKU/ADgCG1zqIbjv+NzixJC/tw5OEl9eu9dx4rRd5G7971QCSlXtN3ZiBNBhzAzBhwD5SI+eWV7c3AbyXhZRL2UmdvUmr1eX8uYvcddedVGslQmVaLsk5kfjKTaR3Ad5rAY2bAkh9ZqNK8ikAKU+wK0YUMkfZKklV8MqK0STgkVSbi4eMyMvIuI2TWHltfT23V9M/bwUgybWLdN3KyirdbodHHnlE3Y6MHUvk63SRHZNkfN6mkpQcMEgkubXf/PVaAKRrgIBbTODCKpL5IryysH8TvEYJu93549oLGcTddmSOT/qeXbvAkJqF+qCkSJ3pBYcsyojba30QKfdSGrCMFBOpDyzloKS2k0gU0EWtU4OTKv+lHIDar/8pi7KcmNufbwUMzc8rcTYOjKFNdknbJu1khTtnFrm/4lAuiaRexJko5bGtGs72EQxc9ACiuYuYrUmicxbmuEWyGV3j47K3MQTolXk8jQVky8+7K8kn4NveuSJfD/ZuN2K4GaUpkvYqujdFGjYUeCU+SLKJF9JAvk7NSjfqP/2+IIwFo1jala6Tfu9N4d7nYh14nHD5QdIVU/m7GCWDpNkjy0K8U+PE6wnxSoh7oES8HRLHCYaroU/pRBtdDPHAmlsnrOt0x09jNuag4ZD5Gs6og1ZpEZVWuaeasbA9j52UsOIKYWGZ7rp4ExlEAroZKYG1hVYKiJw1piyLu6o1suUQ49OnSTa6iFxVKU0J+4B29cQo1WOHKI4WOO/1SLsZR4/NkOgxK1mHrfU1joxN8HIE7QxGTY0wM9hKDI7YOmGq0UoyzscZh1yLjfYotrdJvHFCeTXNT1zkdJhhb95JSkxm9dQcKaE2YhcrGCFxm2iNCpprETkNsvEXeIcDR1ONF0gRGOCpjovhT5IZMSOVNeYt8LSUip5xRcB6YbhoBcbIKK6u42cdmrUahmvx5W5CbBSga/Pu0S4lXeNsN+Ziy0PPXJzWUbTQwnB8oqyJv6WqAigXZ4mK24SZz9sPXuKpzUPokUdYXCK1G7jLbyXzTfwXt9EEfA0aEPvYRw4RXFrpFzoIgUqkESPFlJWnGV231LqhGIbS6dKceS7DTgAko1QiaazmJU17JVONomKWpOEAMO8zavugkulOYIxYROtN0lCehfpjXx1cgGYN5y2HFEOt9egFSiWPzK4RtBaV3KiMOT8K6bbb6OVJjGknB0Cu1mnV60THRrjwwkWsK3Xuv/8tap0Tto4AGPL8Wj11lN7pBRJssD10fwvTGyP2t3GOHSQb76GZAvB5RC/FhK1NktEi8WoXY6yAKbJsfovL64u07KtMj88xP3uc1to2mZUQvHBJATFRbOHaDt631NQ88+yfX6JWGWG2WUAnQbNKyk/KMTLlG6eZNZLeKmkWKfaxAEgCAut2RXRWceaLpLVtwtpZ3lnQuNfRMDKD9bN1KuUy9kiBuLFGuLGM7gfqOT22NIyxEdxDh/nPV2Me62T4jaNkqxOwkdHb7KGLh1Xqo2W+kroV6VJZA4QNJXEV0m65KHBVTLfTI8pEhSAvLpD1UhUW9NstL3TKlQoEUBrI+e4wU1UBQobjuAqol/GtwCLdIIhCxW4bKDfsWkENmKn5c4mS4x1uN4zAEEAadoxhBIYRGEZgGIFhBIYRGEZgGIFhBN5kERjkV1WhrsjDiy68GEbb7RxAsgN0pEI6T0Dkr9wCLwwEWvq+ATvfXZsR2pWp25uo7jOPVGHfXu+dVwZnfwAp/83O0ff4LuXfGNiGg2UUFFtGS0zl5SMvi6aqIL91glleQG+1vZoE8b4H6CfG90Ju6rr64NLr22VunAHecbiSakrJxSBJ2PxlV5JnaaqpF+9Ot8fo6ChJFCl2kTAi5Ijio2GkOtvLW3hFF72gg5X3G2lywf3kHl9LAntvPG47/jcIriQp7VM6wRN9z43XtwH26R6SxBXvoUglMSRm9XqdZ559lvmjhygOGEh7ASSpttXF92EvA+VG7bwfP0LlwHZGl5xbxqOMCbkeAZAkDyfd4vnnX6JSrTA6WqFSKWIqcENk7CQhLkm7wbmuB5AGt38t4Kx8yvpbXkEu50lUvxHGkWsXsR0XU4HCebV3blgtleYDnRitL7m4ZwzvOe4b0ayvpn/uJ2EnCau1tXXOXzjPu975TnV7cq+e5yi5LAHNVKJfGDMi2SkMpVSq8HPfqnyCvMk4378L7Dt9vRFxvNk5Xjl/vPKGBmvIANTZy1FVSXV3TPVV96ECeurQe6ZO4m/2penyanOZ9STZKh0x/5xXq8v/3wpAkqTlrTZpKyURqfqvhWZ6JKHIMOl4J+dI6wlhISKrZ+iuiXMo4fiBZwkMnXlH4zk/ZmPpXtJ1hyxIhGyDfqxLXNjEvnQUrWgQXuySNNZzxo/pKnm7AStpd4nJE99qfhfwSsZ6n221OxCvB56V6N0rbs+amCVaX0IAxGg9VGCSNTlLvLW1AyYJkCSgknXIIzi3eEOWR34xfQZUlijwSD6a4zbGhEmyHhNebaq4DXzO0nATKQDQFcsjxn7IwawXCRZaBG6KdSRFP2OgTxiY0xmdRZ9wvE5P38JIChhhBRzxlIlwPBO9W8ahShoYZIU6kdahuZBhOiZ+0sQqof4udlqYBZ/jls3YRkTx906jRSlxqpEGEa6MScWMkfVUp3Z8mkPfdRcvNlpEfofjB2bUnNoyfZbrdQ7Xxlixiiz1Ajw9o5Vo9DKNScPAEm8uaeoMRvSUp8VasDeG3Z0htZuUa4ts+yXc+rxi+QiLy8gcBMmKDR96RcLSCmZ9kixM0MoZ2uzj3O3AXZbOiyE0gYutMfBdMj0jKi3janDIhAkrw8/AzQzGU4eV5XUqaYfqSImlYpHUyDgXJ9Qskyu9mHe7YGkal1OTlVSn1ylhbBwkLWxgZxWs9gR+tEnDPs10LaTTuhsrqnLH0Sc4e/VuJQd49OAzHLPhTGhweeUusvNFku0QzFT1L+fwYdJOokCKLA3JhH2ShCSaTfGuaaIzq7ssP9WnIgXu5s930t9zqbNr5mtFM5S4mWRhO++OMn4U6FTBvbdMthUSXFpSv1XDR/nu5YVV8m/bMtEerpJ1XLpPn88ZQBPTNBbO5IVZ3gT2bIHWS+exq7NEQYQ+a5NdXKHZbLM6ljG6Nc78VJU4TLDFn8wewT1Yxp11YT0jWF7sz0kyZhXvRV1P4cBhjHGLuNhGjz385zroZZOspNG53MSbL+I3u5giO+saXFp5mSuXFhEFzDl/DosAUxNgtEzWrDN9zwOEBxvodsbFMwvU17o8XHorpmaR+F2yuEWxfBBzxiFOdOKFJRXnTE/VmMzBugqaZygPpHS0STp+hVOWz0OmrhjFneUAI9ZxRopsn36cxS99Dq8VEXcSgqKJd+dRpr/7u/mDtYQvbUXYzeMYG1OE7RjDMTGLhmKq+efWSWTMhcKuywXk1BuLeoZN1KwlUp/yDKMKLfq+WOJpl0vXWYrBLM+8UpQhQJJssgao7+RZzJKiApH1Fbm8fC1QBRy6eMfFfSByz3rUZ/fnE+Zg3hwCSDdbH4cA0tfzyWp47mEEhhEYRmAYgWEEhhEYRmAYgWEEbhCBXQBJMrSSdE7R9RjbFumyLo7TQ0cq+gYAkjAA8tex/itZPzl8I8bRXvGGHHjala3ri9gpOtDNs5ivHkDKpSLyY/XPk2n9inwDLTPwnDK2USAS3XnNUFJGbp8hcbPO8Y0PIA3u/Drgr/9R9N0l6SWMLQUcimRTqhEEKb4fqoRqpVIi6HUpeI5q3kSSKcJkE3bKagPbMTHKBoYtov25LTKFOwAAIABJREFUFIgwmKRt34wAkiQ7nDum8M9el9j8Oswgr46BFKlElUjSKAaSsHRuCSB9bajBILE8AJDk+JJckap+HWFCGDTqbVZXV+n2Wtxzz50q0Sv5t2KxcB2A1AeP+7HcHfrXAsw7AJKSCss7o/RFmS4ENPK8Eq7jqXxQzijMfZoGEnvK/0B5nIXXttpfMgBJElNBEHLhwnmVxLrzzjt3KteLpTy2kuSSqucc3OuDvCo5mns4qO0bFEBSc4i6v7z/DADPXTAk9yNS3/Wl56RjChgp8RSpMJEbkvmt9LajJE6T8KsGOBpJMyILNpSE4kAKT9aMvSyFwflv5oH0CgbPjdZg8WCRaxDfHKNE1N0myUystzo0Pt/CcWuKcRRpAiB5JIe2lZfKXZNnea47irtxHP98QNQIVQDsuQLWhEZyLiXpxqTB5g5gJPKDWdTEPjJLcGEhl3bSMgpHD5M1U+K6eCIpPT304pTyT9rxThpI1+1hId0IQFLJ4sRHgCRj3Kb34qVrWEcDCURzZBr3WJHOk5euBZD2xug6AEnArzTYUn4q4oekGZ4Ci5LORg4CJL46l2zu8TFSG7LthOhqA820sA+XCRe6FO4qEVkdsks6+oRFWNqm6yxAbJFVt3DSGm7zCJqAHdL+RkJ39gnMxiztFdCciFBrUqg6+DTJim3uLRUpRBrmrz5OoRMoidfIj1TRhKVlWI6l0vvKAi7LGHvvUa4ecKiOGxwYGcWMDdZbPZpBneLYGOf9DM0SwCjDTzKEIG5rugJy1mKNkg6ertFMYbExiRFUlGyd2auS6RF6VCRtp2jlBC11yIRNLutuZpO6HfTtErEfYtZ0Mq9BWFzkaLGNpMpl1jjXGEWLHHWsqLiOGZVJrQ53WjpVTcPNTMKrK2xFKXbZ496JApukLGQJJUujpmc82U2YF5aTZnIpSKnFEeejjOr2Q0QzL2KtnkTvlLG8mDDdZqr4Agub91JIx+mOXMSOJxCTqt7ME3ygAFuxwQsrd8JClehqCxyDVNhuzjjWbInehYvKEy6VfpLFYI3gvCuBr0jxUE89l0gMdC1R84KsYapB9jBx97KiX/H8aeQAUuHBA0wfeZTV1Xvxv9wSEy21DuVzUQ7j9Cde9NlpNFej/fIFLFsnNQs0Ns9hGhn2wcMwbeA/eQWrMovf3CTTXMUIrG+3aIyGPFg6peT5FOvUsHBPHcG+8xmyzeOwUMS/sjDgi1/jxyZjhCzGro3hHCyQtCIF7oXLPojs4Jj0dQgXe4JsYh7RCHohZ548z/KjTzI9Pc6xe95OMBITnL3K7NseRvNMOvUOZ1dfZEn7Eo9Mfh+1aRdra4zuQgvziEF3NYDEwGu2sByNTLEsRQrbwCiOYx0qkAYJ2lREb+Q095UT3u1oCgSiZ9JaaTB+YAx/4QkufOY/Ud0EI7LpuAbOW46y9cHv4tH1iBebLlZ9Hm2zShYZGK6ppOt6G12ylU1SS9iL64oFrWR3E2HA58CNPP/LOiAyu92OMKaFGJV7CEqbx1Gk3g9k/VXgkDCRbFutG2pdVb6gBmEUE6eJKkaTeULWlMFzknpm2cvg3FmD9z5rf23PYl+HR9Cv2ymHANLXLfTDEw8jMIzAMALDCAwjMIzAMALDCAwjcKPMVbbHxD5PksmmqQo98Q9pMjqaEAab2IaptOVVhaZomwvjRElw5Dr910th5e9KGlGUqqq9jPzFSlUh6gZRFOd64kle2fdaN+XHpCCtAYCkFO77n8UnRSoDBbWQF0QPxypjGR5ZopMIE6nPbhj4vAxe/gYyRVJduJNQ63toqKS+SKEMEpKv9eJViPovk0r2SGUfcpmV646ZJy378kL5h35+4jZfQJX5xt6kfj8R2z+8WZghFdkhqV4WSTCRr8t0ZXDd6/VQSWzlh5UDi+rXIjcm6dDUIOvEhIGPN+qRGmImnMsiiQeGGNzfSOJpUCV/K4+MQXj2A6BeDQPkdprvdf+tsAGAIAhUQkM6iTCQnn76Ge66+7iqBpaKYdd1FPNEksHKlyUTHyKTKByMr728i/5V77T9a70LTcnAKON2zWJtdY1GY4s77zquGGvSG+S6FPio8jb9sdrv6+oad9gD1/ZjdbWSiJM+YohklNy6+LM5uG4Jy/TyxN/Nuv8gyf0GA0a3iqT0+ev9aKR/SrsKi2WQuOx0OjvgqiS1ZK59/PHHmZqaZn5+fqfiuVwuq6TYLjD/yrPvJEBfASDdoD/c4OJvNr7UvShQ5tYV1H+Zxp9I2VkHSkq60pwaJ+smRNvLr3VwqN8pD6++PJLy4ujL6eVTfy59J9KxuWyWgS1J+SDC9xOst1UpLFZIwk7OTIqaigFhHSkTz64yOnaJxvK9yr8mfsEk80VfdDc5KeCP9LcB40iq/8X7xah66AWD4NICmEW8ExMw6pPqPYI/D9T+ukhEvsshPVMi/Bq8qQZMI/fENGknxpjR6D21rSTDBj5MO/5HdklJ1MXbKzeN8bWMkLzPCeNI7mOQlFafExFdyzezNkPS3sJ7aCZnXbg6SauOJpJq4n2jgXt4lPjgKtb2QVU0I2tXfOzL9NKUewsW5yKD7ModOMkoukh5aW3CyReIWx7htkNKl5AuhVEd3Qs5ZJuM2g6159YJP/0yDuD3QtTMpWu4jrGD4eYMFdBdm+53zDE+W2CiUoDApOXrrDdWMafGuBCLfF2q2DRRkiFWOrZp4aUpG0GgfH5cw2It1Wh0R7D9MfTIwQiKuVeRFikJucSRxdpE9wyMQoSROqSxplgdRmKRjnbQI4PY3SAWKTyryV22zsuBhWMmTOkxl3sV7KSGYSbMetto9YDOVp1YS3BqJUblj51hayFX4pRRYSoZ8GyoKbDpUgz1yOKhQsyZALK1++iNnMXpHoF6Bc2KcCydxsY6jj+J6zlEhZCkvIbRnVSxC0pLGLGHtTlGtJh7SMW9TeK4o1jRVmkGLVpXY6wXtPF7LaEXUvqAi/1YFUNLVcGBAtk1KZTK5YzzTiU061fOZdcDSEqW0d+k8MAcI3d8me2l+/GfaCtmi/ghhcu5j9tgWVLPOhNTpA9fwDp9FP/KKt5IlbVLzyrvutgoUTg8RnzlKklmEfTayhNNH5lm028QL6ScmJvMGf9pRqlYxHhHmTsOXGBp/UFVGNX9yvLOWMjn5BijNE0adEijjvpOxoQ5aZNsRzkTMI3QxPvngEt4ekGtpe4dc+p5LCyFnP/MaRYuvkChMsnskQOYvTojUydYuHyOxcsXlQ+Z9cBzHDRdvvX++3ni/CHoFijOf5Xenz6k/L+EhV4qdUmF4RO11efMG8e9W9iSFlkhIChd5khlm7vSmMNWgc21Bp4wCGcKrDzzGEt/+gcc3Q6Iehq+67Byz2GSb/9eHlsN2WzNo9WnSNY1kpYw0YQOFJIlHbKkhy70wLijikgENxIyqOM69LrC5LYUe0jYdbe/vfIY8l6irGIVI+0G26tbfm//0v4SH2EIIP0lbrzhpQ8jMIzAMALDCAwjMIzAMALDCHxjRmD39eZaEEFXPgxdPK+JobWxDclNiUGxeCakqiJP5JIkoZ3jD3nNZR/G6b9EyyddAUhxIlWO+Zu1gBCiSW6b5k7F/GuKrsj+7BHWy4+Rs5AGEmxidCuMGMlhG4aNY5YwzVyHX7EZROokk8SCJLzz61fydqZIUeiqEnHgfaHE28SPpS9L9A0DIKmw9d9o+5SQwUtv6a3H6T51mTSNFRghSU7H9tjabKh+MFKTau+kz0rrJ04UgCSKOQZ0UvyeT2FMpHB2JZBEZkUlV26QYd4rd7RfAvq/FQDJFx+AfrJ+ACCdvOdOMkMSogme62CYudSb9FHR3hcNfgFq+xmy/n/7LTug/tyEmfLqxqNGpy3+GpJ8Mzh37jxewWFu7gCpgNDKA8nKsc4BPi1+RTcEkHbHrsrn9a9LkrtSyS9MB5lvHKuAYxfRdVtVk++my69L07zJACRhXVhvlWRyTPhlkdbJJZGkrQTgjmKpjjYYtPOgclnAs0ajwVef+ipvecvDFEUiSmRGTRPP86SY/pbb6wYg9aWcBBQYAAI3zJPtLbZ+dZ3qTbGXqt4XFkPfv0ck117LJmtL7suVL37S1jJvDmTv1Boi/TszpIfTbXWJgoDazDG8Y0WyWkza1aGY0HtiDc0soHs20btOY/ZGMBcPYlR1ku1ESXilveT/Z+9NgCw7z/O85+znbt231+nume7ZB5gNO0iQBElZsqWyZTklWZZimSWbdrwlliKnSCvlpUpJJSpvEu3EFVtJOTZpSaZJWU4kSlYpIiVxAwFiB2aAwezT0/t+97Onvu/c29MzGEwPMABJi/egGt1zl7N8/3/+8//f+73vq15OWRSqR5JdHSBtyWshzqT4vES4+4u0zy5rHxQZOfOJGlanSuLWiZ8yMJKO3qPuB4bILntv8k/KPbCCNxWNSHwKJw5oYp+xDmarjOEYBBeaCm71YigeSWkn90bqbTLmR8vz2pd0JOjJpd6m/zhT+4gE1DKs3FNFgLpwffsZ5s5Mk3VioSoSLS4o+OZNDWGNm3ReaevnvUNFOtNv4G0d0PETKyYdfR2blIcLBtdig4XFA/itvcTFdR3PWv5VMnOVeqdJ2vYo+AXGBlFvmGPyiczG/c/nCV5ZJBO/I2FxmaaOgVqEIslqKT5RiVFT2R7Jn9zHkccP4UUGaWTRSg0W1xaxp4eZw6ZqxgSZQSJ+XUmmzKAxy2A9jlnExUwzlhujWqxhxi5WUsCOymR2SOYEWEGVxMpZmCK95Yy9SHPuftxWmUzmMpFFOrCp2ElUvqIMpoIdMOMIgGRzfzHlgYLJ57ZMzMTXxP/e6CqX19vUTYeSN8WxqQYV36YhMoNJJKJlOgc76cJyamEb8GJo0Ixs7vdjLq3t1fNqD5/DpIC3dJzYX2J6dI7rV/bAxhD+hEVsRhhGhLE+nLNTxHpRVMg2YrJGi+KDewjOrBN1VrdlPaXIKckSgiig09rEKY5T+mAB87UKtAQ4ueHr9SZw8i4AJHf/NOHVWbwDM9hjLuGFBsmmjA0m7v69BFeuaayNwjhZ3JJZDvb9Yxw49FWuzT9J88U5avU6cUf8gRIiAWtVvs0itQbp1JaIwxjLGWLJ61Be7DAzc1DVAeRpVywVcJ4YURauXS+TOhmtl64o89h0h8RkTMFUOc+slhDVa3oe0sDFhw4Rr0fES031JhMAKZPnaLBKEicEMr8rjmA/Xie5XqW53uC1P3hO5+p7RgZYXVnSoqF9M4c5+OjDbAxcx238HiW/RM36IIVgkqMPvcr8b58gCl2yAYNi0sK0M7E9wrCqeAel3ecoGKO0ozZZdYV9hVVOeA6j7RZXWxHLmzXKhw+wefZ5Nv/wP/OQHSF1MOtemddG9lH5wR/nysIgS9cquI0RotWYuBYoM7E3/xeGn6xtkjjCL49i7SvgLm1RrTrMXt8gzQSElufxTgnudzLC5/OWm0UUeoPWW8xOdnrGfgcVuLzTq3+vvtcHkN6ryPb3249APwL9CPQj0I9APwL9CPQj0I/AO4yAQjCS1O0RWgQ40jWVyHx0sK0tBgfANYU9IowBAX1yg3FhEuWrZUkYJELy0fXYrTbbWMKgqGkSRvMoslhOYk1oiNzIO952AEi9fWwLh9y0SMtfNQ1bGQy2VcIxS1iGk1f+d81w5Zr0c8o0Eg+XG5JYveS9vK4g0m7Ixt1e1LebgdRrv1vOtxdHZ/9eOpckKZJXyFumyIFkqs8v0nWmJHi24bquQ5aAiSITIwv0tkmr0aQ8XFTDcekDYnB9J+JCT2apz0DKmWZyP3Y6na5fA2xt5R5Ix0/ch1MwaHUaCiC5nniBiKZ/DuPmWvxv4eH1bgFI9Zb6jKWpxSsvv8L0zF5GR4eVgSTSh44j7KR8YFApsa5ckCTO1c9IGG3KYMsTMb1MTP7vXFZTCsYlAe97Jf2xRUYos7pyRLLznHX4nbz5R2d4+NFnEZLIma8+TLS4qElyYYlpLNJEmUiNhlRqi5ROpm1eq9VYWFgkCDo8/PDD+L6vAJLn+9tSajdd9w55MY3g9vhyayb+7kqg74aBtPN+vbUN3q1h8tvVtnL9IrV2J5bMbuemHl7dHqp+XfqMEbDXVM8Tz/IwE5PN9U2VvqoMVbDLo4IuYj9gYSTCIqkRPd1RPxb/5BBjh7/O1cYgzktHyMTHY9DGGhI5r0yZPz2GqjCN0k5C2hD/o7zNxQclEHlO+VuKKh4ZJZyPNZEdXcvZDApslcYwhDElidkdiU4F+FfFU+nNz26JlTVgY5bkvoZovkPSFIZGDmQLaOTt30e02CQNNrZD5x2aJrwyj+mN6PkJmKT9Vw34bmaGKAukvaSUAlOk7LpJ8x6DuvjwIX2Gb0vjGV0/qeEaxlwJawwSR8YtA6NTJnNiooHrWGGF1AgZr77B+U6C195LIZwmMDZwx3JfKjddYpSUTpRSyyymh8oEnYBHXJegAyu/8izh7Ca+KcUp4mmVsyR7UoF5wtogFpCjHTP8w8fY+/AMRk0ux6EWhSysLFKdKrFWqmIiklkRNSnWSTJ8kYy1TOphwEpqMZ86OM09CkAKACi/3cZkDhoZKVZaJE5jgvIsXjZEtTzLxtwJPKNIFgowtUVh71WijcME7jmSRoH7BgPGXZOnWhaHrID3Vzx+az1gcavBHmIqhLR9j2B0hEZnkPeNrlPL4NV2zJgRM2rBa7HBHytoR9cx77XQYLNTVsa7W59WXyZ76DJBYwq7Ncr+yRc5YVtstR2+sLiFP+RysOKydvVBoktSsJSRhCI3Z+DtKxBeXKH0yCTR+TZhTTyI8i4vRQsiXSds6ShqUTx8EGesgNE2Cc6JJK3IEQoAKkCiMP/ujHDfloHUXlI/rizcUsAm34xtWUXZrzO1lyxO8Q+Wid0ae8dfYe6NJ2iducLq6rwCKmHc1qdWksV4nkeQlSFokJaHiIomc4uLHAgLDFWrOl92XJ9CsYJ9cIxsKcEccYijmOh6fs8WTx4iuLAGSQerMILpWcTCEBYAScDdB/YqgBzNNTAch7S9RZq0tBhBgO1Op01ilig+NKTztqTSJG15nHvxDZauLVKpBxw+vJ9SaRDsItb4ALOdszRWU2rLHcK5FtaTi5xe/QgFy6ae2gyUyxR0LpDilUawjmYMDD3D/NZB9u1dZMmyOGDEPEJEu9VgpTrKagpbtk398nmSV59hIguVfbfqVbhYGuH+Ez/B8uoAq/MO4UJEWs9Ioi2ytNcW3TFWClWSELs8zsTjE9jXVrQgbG5uTTQoSVWW+92YN/TK1XrDWW8xlbOQujObG3OUbZltYf9311C7PUS+C9/vA0jfhY3ev+R+BPoR6EegH4F+BPoR6EegH4Hv5AgYmN3EUL7QUYX+7nJYKqIjTOpM7angiqa+SGFY+WIz97DpJSgl8dtL4t7gIAl+kMpnzZR6c1kX9pqQ1ERy7q0jzJ93vN0EIHWl17o0p/x6cqBLJLTyFJ7yGLCtIp49gGsXSOPu4q+bqO8t9vJEnyTjc5aUSNlJUleqyYWhJAntdyU5+p0AIGn+4+aF9I1/CaBoYVoOYSASdi6bm1vqLzM4UCIVzwkBHbsgpEatm8TWqvrAplGrUaoWVU0pziIsxyaOJJYiIXPnBfxuMf5uYCBJ83Tabe2HktASRsrLL7/MiVPHGRgusllb1yp333e7fjhye+V9/7bx2dnW98hAEgk7AZBExu7smdfZMzHK+Pho7j9h5AwkUyvvdcjQz+b3ZS6F2WPzSWIxH3i64882gCQ+AijwK75HwkDKjyd3tEhj5uPW7gDSTm7kOx5x3vEXewBSPYVzf/AQsZq9C0srT2HJOChSdWGYS9LJ36+88gqtVktjJN5HE3v26NgjcobValXb+LYebTs9at4DAOlWxlHOSLnBJtkZpN3u33cc0G/RF9UT4w7Xt9tp9PyX9HO6M+n/OQPJFHggEB0lj9bmuoIepcFynvg1clZa4dg05nBGumwQi+dLFlJ4aAxn+hvUanuwL85gOKaCQ+nIugIjMhZHxdX8zrA6lJceVRAqv79Ut4nWS0sqH5c2Nkm07TIsr0raWQdvlDRuYTkl3Ek/l7pTXdKuf4gAOEG+fwX5Tbkfu95bOxhEAhSFswvb73kHpnVfwlISkCu4moNYOioUxkmjGqY/iLPXp3Puqr5uSuxFdq80SqJeN8NdpkE+VjhjIrEqzKut/HySADmOgHPB5blt8EkkvGS/aSPC2JcnmsUzKGhGOBWHaOAaXmOaxAhpBOuEUUAyeYGSN6rsjCk3JrUMrCSl0G5BOyRyHAaGBxi3bIoi1bq8SvDUPP/fF9/gqwttbL9A1Gnxkb0lPrp/TOchOr8SYC1LiKOUY//d+ygOVsjamYJNkWGw2arTaNcYn5miJh5HccKqMJDimAHTIhRXyqBDZtvqC3c9EfbSIG6xSRJVcJqTZEasxRrKDA9d4vICA06DAAt34ySJ0cYIbSqVs9jtNi9thQwaGa3NKY5VZxk0M5YzCztLOeDaXA8N2obJnnKBQ0MeDdegbSVcSi0mnYzNKGUuzrhfnvEGrGYWe2zwM3lmwWYCs6v7sWIB/00SW8DQGDsY0nM9OPkqpxyTtcjjtxdr2BuHGZgoYG6M0369pqwt6R9STeCMjiuAaQ+OkjY2SKN2l9VnYnkFjCwkS8P8WVgYx3BNjAGHaKGtRUQCkDSevrgtL3mne3g3gEn2p/PmbZCzW7zhD+EdGoD7nuaEaxKaLpcuvo/Wy2u06/OE4ZYCSEZ5D2bRoLMwS/HUIWhaGK7DhetXtP3uN+/DGXQJl+bwhydxLZc0budz0D0VLRAJr69gpNLvZ4jn1zAyYYoLoFXM599phDs9loNstkG0EODfV6J9ZoUk6qi8m0Gcz3NlzmCVYcKnfN/XiOwCrY1DNNdSBi46hJ2aPnek+EtkjJtbMFJ1Wd5apRM2mS1FnDQnqQ5UCKIixqBH1ogpHyxTGLFoZYsUJ5dVZu+htM5Vr4hrmYw01onLA9RLPhdrRcrmBKm5ReoucMBOKRs2lxKbqH4EJxjn8vmEjYUOwVqbLJTitJulsLWmTdolCRmbnKEtigdpE98zWVyp0wkyXFf64lsU2Ow2sHff7zGl3+Tj2pWw62r3KiN8e46yvVaSl/oA0luFug8g3WUn7H+sH4F+BPoR6EegH4F+BPoR6EegH4FvTQR2AkiywBHmSG9BZWLKYjJqsG9yGN+WtEWCY9i5lFY3UZQngOU7kqzIReB6UI7+SxIfRsxmbZ5UxE26OnEK6hhSeX9vV7q9gOvuRqTRsh3soxtyQb2ktbAePHxHAKQiWSyJPJGrE3m+3IdEfnqydY6TG/D+kQeQbmmGXgxFqtC2XSzbY319K0/+JAnlShHLzLAM8cvKKykFi9gGkKR9Uwsrdqlv1VTazPYtYgRAsjR5JuDcbibz2wnot/Ao+K4AkLKMtjKQRCoQarW6ggsnTt3P8Ngg6xsrGlPPc7rMwLwPC7jwpgT+LUDhdonsO7oNDYKOJOvkyy6z167rfXLg4H6STKQfYwqFGx5IApbkAJKmeruG1fm/bq0EzmW9xB+mKz3pFvC9sppfq4WFQMG2rT5avf3d/hJ6FeY7uZHvRtXx2wuYJM3j8WXMxCV8Ot6WsJM49O4BkQcSU3cx/W406jz99NPcf//9VAYG1PtCQFvtA6ZJuVzWauoe6+JNZ9MDcXd2gHdg4n27++tOknW3nsc7BpAUaFFE4O0FerdPv839KuazAyDZbfdvuv5usYT2ccvHkARwVNePuYUJ4rVVOnGRJFpkYKiSS75FYU6lMCwMb4TCqSLtZy5TevwwaZyQrEeYU4nKVyrzYauMWTCI/TVKoxcYMFEWiPz2DHgjhIsdXwGT6cFlluYfIL6Qg0HR2gokuZ+OM7aHqB0Q1AOMrIPnlbBGijsk7Hrl9CLjaoH4kMVt/OPTtM+IjNbNmzLTkjbuvjEFjnoyde7UXpJarICQxqUb394+ndHB7WNa/rDKbflH9xFcXsf0itvfk+8K08OeMQheEN+TVldaT6yfKvnJdKUiscWVCCyngndE2DfChoWIBLvgQrmFFVWUNdJmk4AOh/dfpCiFIsLqySyiTsBKraag+H1DFYJ2m1oQcdT3KScO9c0mX/jiFj/6Y3+L0ekD28FYm7vKv/0n/zOnouuUZYyW2ZLIt1Y9jv+dJ7EaAXbgYnkmiTxHHYPrCwuUigXs4TKzGGwIWyaOdP4l4+KEkdBwPRphgGvA1dikIfJsrWGMSEB2QezFu2kLy45xCwYnjIBO5nK1PszW2hxuUGPASrgQJxypOMSlImFwgEMj17GE7URGyba0D8ns73pm4Npw0MtITIOOAUthRk1ANWWZmux1TBbF7yhNlYVVMjLa3eF2YeUQRurSqV7EaezFE+aUmej0MS4tc3xkjjO1AViZojUHYxPjbO3/Cu7rjxDOtsg669sFTzKX1L5jCHiZF/cIaOLvmyFZXdO+kH/AwigPk56sY4dDmJsuTNRp/+G6zmMFiLnTdjsASe5j9dwybGx/hKS9hGF5XR+urqao5eE9McDpvS8xZCSsmgVeWzpGermEPWYy+8WvE8ct/CMHKOzzqM91GJgpkC2VWL6wyplXX+O+PzPFAfsUUSugc32JgRMzJPMRabCG7Q8Sy1NTCg7U2KmtbELSMJ/LmvY2gJRFdbxDM8pUdMZdWi8t4x8doXNemDg2mQBzKlmdF1PJnJnqGPueeFZZwlc2p3W+ZlwYJV0REC7VmIe1GlEzYWR4jMTOWN9a5pXXLnH65P2UCi6Z4VAa3MvGRpuhh8t0yq/hlkyGhkOEoHjKzrhcD6m1WwS+Ryc7iBEMKuBpq8R0B7ckxwppZ0220g2s4CCduUEa8wGdeoewtZEzJuU/xe5uyNrKnEJ8r6Swpt7YYqAyQDuISeQ+UQnl3DLuHbOQ9IA7xSrDAAAgAElEQVQ9Ddl8IXNj7dHb6873e0UyPTBJ5s0CQPa320WgDyD1+0U/Av0I9CPQj0A/Av0I9CPQj0A/At9BEcil6rpJIa2O7QFI+cJINPylunNirETFyzCFPdJNwKlBrLJ2eolZWcDl1c25MYnsS8hGlurqr29eBzNPeMkC1TBz2SYBmN4yCXoXsdqWusoFSfJU9A4ASd2QlC0kC1FZsMlC2cG1CjhWEccoSJl2NxnRSzbnXjKyiWRdbnyeJzL/SErY5Vd/U7S3WUQYCkSYls/mRk1jWamUMS1ZDMeYqaYxtL8oeHcTA8nESlwaWw1s26A4UCDMAgxLZANFJjCXCLxzAqf77nc7gNQFFyQ5VK/VefXMq5w8dZzSgE+tsdmVi8ulFdUDSZIqt83+9+Ld/X2PGvxBJ8orm/FYXl5heWWJ4/ffp74iAiCJGbompixJasl91fU42W72PJmy080oB4+k3XNfGMcp4LtF9TCTZKP0GWFrCAB5A0Dq9ZMuIq3XtTPB0+tld8NWuouB521+RBhIyVacG79vLG5/u8dQaTVb3fshP/+VlRXeOH+ekydOUKkMaKIzlwAUPwlhk0gMRB5wpwnSjnvpdgCS7PhN7X3n+283gPZOYRCvmyxsIQnMt7s5Y1PEm/V39N07HUulp+K7P6d7uX4dVfMm003AEEn0JlHOJnTH9xGcn8P2KjjFhJgO8n8BRkXyzBKp1zTFqU4SbyxQfOQQWZTQObeKf2wEoxyTmjHpFQfDN7HGTFpjr+A0JjgxfoWiCVPqXQhbKVyJIMhg+fqjJMsocym40tQEsjc8ShakRG5MNgHJbIjTbudjiCbo5fmXPyMMZ0CBI6GUCvNMgK3mNy/eNuzCLHIftGl/I/c32slYEoBJZOwMt4zplnAmPTrnr+m/ex5hykBKOojvUdYSOb00l6/rbtJP3P0FTYpv9zPx6ZueIl4JyTqreYJdAC95Vok0rTOoAINRGQLfwKjY+UgxHGNEnnrtZG7A0f1vUAkjVmotBtpt/EKBdXlmZTEPDJUYsxz1jUmaHaKawed+d5m/+lP/kFY7UK+y3tZsNil4Lr/wM3+Zj5bq6ukWxhE8MMbknz1B1QRn3aBQFgapRasTMD+/rPKk49MjrBqwngj726RmFrDSlEethIU4Y9W2lGmxEmZcCQ2IbazUVf8jpzNMZgYcK9RIE5Pa+gZXtwIaaYk4DDhSsBgeKjMfHSYeXSSKUrJOgSPDm8o6WpexSmZ4poFNwmYG6xldZlFKJj5OUUo7zaiaBg3DotJlTG2lKSvtEqVik0bkU3U72gf32gb7LYOnaoMUV05ieE2MWlErT6LhJez6JHJFG6+vU5kYgNPfJJt/H8GrNZWMs2KRSs7lkqXRbLekLBN51sgcRIBG6bLB+ata0CTvOw8P8/79z3IuhK35J0gLW3T+UGIS6XPkzvOP20jcCetIGbY2ljugjDiRYLTGMtrP5GN7Jr5b7/c4NPEyoWVzZWUarz1FcD3CPtRk+Xcu0agvURw9QPHYELEVUnJHCa9EPPfsC7j7Pf74D3XY3DxN5xth7nM4OUq0vIphuxQfHSK4HhNdW9Rnp2E6WMUh0tZqzghXBlKFNA70/pG/C6fGydyQ9tOzOZNPfJDkHk7Fz6y3dQcru4T3WIkN4xLu2mHMwRrJbFHHCMs2MWsGndV56qsNSpUxCoMFVlYv8/LLr/DgQ49QqRTALJDiMze/yvSj9zN8qs3g0OssJhHO1jFmJq5xsWbgpcNYrQlpPTobApAJ+FignXQoCOBqGIh6YdNts7EZ0zqXETU7uja5Af7c0E7orWmUgSRjl0joGeCXSmxuNXC9AnEiDCSPNM4lmN/RdguA1Ft33NjbrX2nDyC9nTj3AaS3E63+Z/sR6EegH4F+BPoR6EegH4F+BPoReI8jsA0gdTW5t6v4VK5GkirCOAqplm0GS+JpE2qiRZKZ6mWjCd4eANWjEuXLsRuLKUGREtY2r2JaOWCUM5gy4iTCEl2zW8CLt3PZufRVnijuKZHfAJDyDJ4ksDXzLOwiBSyEbWTrgrVoVzEyZ1uOLwebupk/VdvLTZfzZHyenO/JbqlPxG3yC2/n/Ld3oMwnTT3kLKhbdpKfUg6Q7Ty/22uUvY0zkNgodWiHn5VWc+aJdt8rEoZS4WlR26prNafrucRqoi79Izcr7sW/ByLl+R0DK3No1Zqq4T84XFUAKRM/LVNADgGSdiy3byMVtVt8d0vw7vb9txGpb89H1aMrU/NqYfdIH6jXG5wRAOn0CQoVl07Q6rL/JK4Gti2J5/yzbwKRdnqDaXe7cwJtt4vutEPNz2aZzdz1edY31rj//vs0ySTF3XIuSlYU6wkrB5CkX+Q9PJfZuwEg9YCjnH2kxuROEdf2cWw/B5+6w8yNPew4/53+PzcBSL2btDsOvNOE0W7BuMP7O5PiOz8m8dnc3FTWUaxsP5t6vc5zzz3H4OAgp0+f1tcFVBDZTM/31CNJJO5yD7qdA9DtAKTe0W6wR/JXtFx7V+m/3e6vO4VEGCf2kEM21oKFwk2SYruFsucxopX+7+ImiVSRdLrb/d7L9een3WsTA0tM65OcSRiGIVlWxOp0lF0WGSmJ+Mm5poKiAh4pqNobH+UxWhhXhoH6IN1fxkgzouWYaHVLwRFh+og8m3j5tEbPYLsNHvPhpAvtFF4K4bWNcfzNw/mZWSHpmkVwrYW3v0hyvUE27OCf/hqNhUew5z1MJwdiowXx7JLCDwtrcJxka3kbQBKgsMcmurWppN/7R0Zpn30zQ0nApaS9rBKBzvgIxuEmxuKA7iK4OJeDTfrIs1TCTjAsARF2tp1ZmRBdVNL2sn5PWU9xG7tSJalv5PHaYbind4HKjhkY7gBGtYBZtsjqEfZhibeDlTgYhZiZiZdordZpxRGnhwvYvsns1ipbccj3jFXxRC5O9L8yk6efuczJx3+agaFplZ28FUAqFousX7vAf/wf/zKPzoxps0ZJxMCfPMD+j95HvBbgWjZZbLK8sErYDBndV6Uw5tNxEjIBHB2Xc61U5V8fKrrUwzZN22QugXoqMzGLRH4nUE7hUmBQabU5HtVVYm5ePJYMqHsDHBj11JsmSkPmVg9iZDZRZYXUaXGfF/Gwl/BKAE3DopmkTHuGgkPPNmOqBhwtuDQtl0Lc1veHLJOrqUWaZVhpLHZNXJUxeGsvQ8OzzDgZG4nBHhMOOAa/UjPwNw/KCI8ZlsnWHDIforkOfqVI62qLZDSlvDf3qOq8vAlhXYt/pP3zYifBBR1loOi9Yvo4+0bBMWl1JRCdwij24wkf2neOyzEsn3sC0zFovHAxlzfeZpDcfpC5Gwm7LIvw9k/D/hrhV7pguVfBPzFE4jcoxKMESyHBioAeTQr3DVN/5XVqtVVMWxDeQUr7J9WHbGNjkzess5x86DAfeLDG+Y0Rsj/wcSsjZHEde98I0VyN4kN7iJYiwrkNiJqY7iDWYIFkfV1BEwG4LH+EuL2q94/pj1I4WSbtpLTPiKdlzu6UOOo19qSsu9K38rZ83zo4CEsJ1oxLthTi7HOJ1juE1zeJGlusLW4yMDyBOeKzfvU8L734Mo89/jgDgxXC1GerFhNGBpntsu9PDbNn5gzpyqN0FmOMoQQzFi8/Ma4ySZsJ8WpHhbRbrQ6FwSKZeLeZGXbRxRoqsNzosPrKBs1WXSWQc6m6nbPl/LX8CSdFauIv5RAJQy3LiEWyWtYvWZozkHYBEO/86LmZgZTLU9525t6Nd/6eAFu9z2V9Cbu3DHEfQHoXJz79XfUj0I9APwL9CPQj0I9APwL9CPQj8G5EQJIOeVY2T+RKtV++mFSHBjwrouQmVCuOMpAkRyvG70naq97sVfrLgl4WabJsE3pSFwQRNoGVsLp1DdvJ9f9FvkWOFceRaqm/uwCSXEMPVBLGkJyf/FsWy6rPcQNzSS0KVlUl7SRxa1mOJmklMyGgkfzI65IUUc8mqV42c5aHLED/KAFIItOjOYUe2NZdCEulpmN7yi5aWV1ndGRM2962UsKgiWf3JDi67Z6riOSIQWZgZxbtRpu4EzE0NkKYdYiJcRyRrxNA70Yvvp1U1G4A0G4J3t2+/27cQ+/pPrYBpJYCCdL/BEA6e/YMJ0+dZKBaIkwCZQjI/SRgqS1eGnEuZfMmb6BbASQFi985CtpuBbnBeQIXLlwiChOOHD2IJ0CjeE8o6yjFsARQkr8l0ZmDPpoEvAlA6jIi1dw6H1dK/mAuoWi6mgdWUFKStmlG3PVf2Y5/D0C6CRS7lYX07WEgvVUfaTQaOp5GYZizjAyD559/Xn2OnnjiiRw86vquiWydAA89mTuJ7c0WDrswkN4lCbu77e8CDBRPT/Ho/d9gNoals++j/drsHWXpbvK4udsDvZPP3Y7ReJvXdhtfdjt03r9zKVdJVkq/FunBTqdDFEQMVqeUJWBZEZklTiRx7hGo9Q4iwdQD9ntHShEJOHvcIzzfImmtbXsMCZDjPJSQmSGGeM2YKcnoWR7O1dv4Zm0Af2s/2ZqP5Vvq/yf6Yu25Js6ET7aaYIwYjJ7+GrOrB/XZ6EVDRKshaTNV3y7TG1VPImFd9LyhhF0nvio7QaTdZP/k/eJjMzSfuaw+PZYzgP/QGFkozAmD1nNXtgEk9S/a5+eJ7x2ShsqCtoRBHHWLIBJlKiVrDRCWWbKTodB7MOVFGBgOhl3EPlZV9pYjz30vJrK2sOMBImODcf81ZHwzHZujE8ICDFlublJyTU56Hlbk6nzIM3w+/flX+fhf+z80zrcCSL/6q7/Kb/7mb7K8vMzK0iIT1Qp+GvKBPT4fPjTM3o89wtj0qF773NVVgqjDwZkpSlWfrJwSmhm+TEGSjIsLS+qFtH98mkz8bUg4Z5rUMhMnM2i2I8Jmh3KrxbVGiGtafMDLaJTKxENVtjZWeLYdcnxmHNdMWIkTNpaOYUclUq+u3lkHiluMmwktAShdj69dm+eBssv9e0a50BFPpZgRz6WWpgwaEKQJM47J6woggZMmhIZBZDusLuwnHHqDx/2MFwKYtg2GTXhl6ZBKG9vxIInTxpofo7PcwmzEEKfYqc9a0mDifXtojpzFeeUA0fIadrlK3FhX5pu0v8zR1I9SnzMOWEVtW+mfGTbu5B7sEZt0ZBM7rhC9HCnzxj00TvvcVUx3iDRcz/tPr5hmx2/DELZnt3/d+v7Omavl4x0Zp/PGVS2OMGwPszKE63g4R4qkaxntS3MqqZbYA5hZU6Ust2obOUFOgDTD49kzl/AfcHn/o0+QlTdwmuNEr8xRObCfYHUDc7pKdD3UYgqRPERAt8UVZRLJj1nwiDaXcwCpPEHcEKoheAf2dtmEEC5s5vdHljNzxEdL5rgaRwFleo6hhkmc2mJQRlYWqcw6A09M6zO+/ewcxBFrqxsUywOYh0dYevECZ196lscee5zy4ACJ4bG43MGwC4RxyJ73HWRixiB8uYGTxZgTA5jDNsFCB7fi0768BllAmsnaQ9hlhZxBJOw7UQLIXLKhKksX59loo/5Nvcl83nz5medTnLywKctiqkMDeL7F/JyAaQ6GZRMEItEpbXtvBTS9tct2yVe3GO/GmuaGqkHvXLsldt050L0ef7cn0H+57/cBpP9y265/5v0I9CPQj0A/Av0I9CPQj0A/An8UIyBASHcBJWCRJpu7i7Dc9z5mbMilXBAJk5A0DrEtF0dAH1MkslKt6NP1mmRSegvsHbHS/JkVs9lcIJN9qKRczoyQZPhuHjjyvny+B9zo0nCHR9G2BMnOJHj3PHo5gTdXBXZPUBPNDo7l4doFBUps01VPJGVuZLJGlsW6sGVyKTzRlk9UFiOjUCjo+z0WkVRo966nl/SVavN72XKwLV+OvhcMpB7oZ3bjl3YBhm3OhmFoRbzIfayu14kTm3KpSMGJ8DyDQDT4txftgj3mSWwVJUtNHGw69YCoFTJYHSC0QpyCTauTa/aLvNI9bW8hbdfb524J4PcaYLrX4+ceLOI1FCgDSRI9W1tbnHlVJOxOMVQdUkBPGD+2I+yFkEiSa1lMlPSAupSkW80v7a3ApzKVbBKRUlIQ6fZSaPk9KpW8Odsul6HLZSvl3BoNMfR2NCneagXMza0gvlknTx0llWRQmuB6Dr7nKXNP7gdlnUnCRyXYBAvK9Dykf8vYkqUGluHiF0p4kiBWnmMX6Oqe505O0Z36z+0ryO9esma39pN45PmqLnPwli+Ylsh25Yy7Higtf4sspAB+USRMMVSWTsCk+YV5FuYXOCXg4OCgflfGEmkr+ZH96eEUCJex8d4SULv1/92uf7d7V8COxz/ygvrx/N7CDOk3RPLpBuhx6/EFLIg3F3bb7V2//1bnvy2ntnP82WUsud1Bc3P0nMl3KxdM2DciWRfHYGWR+rfY7jDNjSUFGUbGRrD3TKo8VbgyD7ZP4YEpOq83ckbNW3RT06/iHarSeX12GzwSCa14IcB92CS1WzitMWUYnTrwHM80fOz2CG5jCiO1ieYC7CHxYkrIIoiXAoyKRVpP8A8X2Hv8aSoiD2bAK9dPwGYZo5QRnO0ofiOeL/pM6krSFZ/YR7KQEc4u6Lgjm1XYo4n6HlvIUNaP3CY3zO5Ljx+i8+wV7cc6T3BKGF4Je8AhXlrSSv0UC+/wXsyRjNY3Zt9Ua6JORtrI4v8WY5cnyTpbiNueIUnq4ihJYzVnW/TYj5Jsl3mO42McqGIOCCHawAotktKWsmuHymeYikOSUfHpkaKUhIItIoMZ03bCuEhyJgam+KkEJr/1exv86H/9c3qNMsb98i//Ms8884y28yc/+Uk+8YlP8KlPfUo9zXrb6vWr/Ltf+F/4yIGIAz94gpWlGo26Q3EaDu2b4Mt/8CVWm8L0Eq+bhA+9/0muXLrKwrUlfuxjP0YaibRZyqXY5NpajUIYc3FtE8802VP02LRMjk4OcbLgMpeJD4/Ji1/9Q75+ZZYf/vM/oWPz9c4ArI3mczqtr8loF67pWD1TrNMybX7pl3+DqZkJPv79T9IJOlhJgme7LMQpwxZcS0wOWCmzqYUdhewpuBhRyHz9OL/0qc/wAz/wA+w7XYRWhdCo4UZVvHCYZrJBwR7Ufhqei8gaTakuwkwSijMzei7xfV/k0ZECZ2Y/RP35FTJ5PnTWFSwRaquAMFIElQO1N4pYtH+KbNvJEYKLDRIrxWxHGFGdKOxQPH2I6PXrOJUpWptXcV2fJBE/IWk/KdSw8oIH01UwJh9H5Bg9yebuuKuefFrZoGOzsluMTIukZOZnH9/Lhv86fuMgxY4LCw2KR0dIFXCtsbF2Db88QRIELC/O89rFBU48eII9w2N4Y0WSxQ1KB6ZwRx0615sklonp28SLq2QUKRwsEbxxfbtPCSibrCWEcw3Moke4LvdkgoyrSbOBM1Ulmt9UGU+NkcRMGVzC4N8xV5XxTK4tDvH8MplhEwfrVB4+SubHJN9s0DQMWovXQCTtJifZvDrLay8+w+nTp6gMDdGJMzYqE0Rza6RpxND+vYwYNk7WxKKFOzWJOWjSeWOLTLzhOmsKNgmDUCUCM1OZuVJM4Tp27rfolIkzk8WaS31zGbdQpB2Kt6oUztj5fbztayRzjYjR0SrFAsxd3yTNPBIBqCwZv6St38z2v+uHy1t98DbroDd9tFfIcw/FO/d8nt/hO+gDSN/hDdQ/vX4E+hHoR6AfgX4E+hHoR6Afge+yCHQBpJyvI1BSD0CShIpAABFjwz6VglToRiRRqBXRsrgWE2MFd0w7B490NdqVQ+v+mSckbgBIqSGyPWm3wtrM5eF2MUnvAUg9EEn32ZWU6xkn36nV7ihBIkwjlamzleEgQJItMiimABu2JmeTKNIErpx2rn4n8mC5aa/r2rmsj2RBu0wRNSDWfeYeP7f1oXkb3exbAiDJ+aZ5+jPtAkAC/uh1OLkPR5oZKo9zfWFDAaSBYobvGipVowl+bfocRMyX5AIgWdhYRM1IjdkHq4PEdojpm3TCjoIYllQN38v23Q4gDQ5p+4isoAA1SRoSRh3iNCCWBKhUGZuS3BIvKwGVkq6snCSHJHGUJ95yFtKbYZke8JEn0HpAbg6WCKgkEnYyUsixRI7y4oXrei8cOzYtHEM9ppyX57o3AUg5GCXjSJ60zKUocwzbNB31PHKdggK6ef+6WYKt55m0W/pnN4Bkt663G4DS8zDKAaQ3703GAxkLdMwQO5lUmGJ5Ej3q/vY9n1ptixdeeEFjsX9mhsnJqa4coa3gU86QlL+79cvfBgBpN1bJ7WIpLBX3iSKTE6+zOH+K8LlIPXdEnkx71C0AsiR9d/VMugugR/Zjjw0Szt1Irt72/O4RwL4TgGRW9pAGTUzDJamvUChNkZzoEFz3sBc29RnqjE+SirF7e1nl19xHHbI5V8GYnVsvXr3XCqcP0DlzA0AqnDxA5/wq7tQQVtUh3YywR10eP/IUX184rGOx0x4jE7m3Row5nJE1TUWJgotNrHGPeDnAPWUxM/0iH/TFdwe+sDGA3RrDaY2SrCZ0ZpeV/bF9HidnVBYrmmuQhTWQBHBUVwBJth7YdLvY62c6K7lkqxSUFMbxDpUIZzuYQQPDKWEdET8k0ZqC9pmb2WsyJFjeIKkctzvnMCxfPY7SYFUBJP/EfsI3FshiAeCVG4JpepqcTi0fo1igeEzkAKF9vUlUbRH6SxydWOVI2WfZsBiyMhwzo2IlVEROy4CNBMaFTV0TUNDkl/7N00xNfwTbsmh3Olw8v8D41DR/6eMfVzDpYx/7mN73t/NG+sWf+W/46Z/9EEGY8salVYZO2oyVB/hPn/sch48cpjo4qJLB05PTvPLsWebnZvmvPv4jLDdDFuuhgtGlzKDdDljEZnxokCE3YynLmPHlx+JCmrEUJbzw1NfZvD7LR3/8Y5zbKmJnLmHcxmwM4VuD+RAswE3LxC1b4ER85vO/xL6Ro3zkez5MOvQGe82M0yWXsyG4UcirkYEfTIHbxvYatOouRwc7zC3dx/z5OvsG92EMGLRZZ3zyNZYXjmPOl0DIY52EZCMkqW9ipOJH42LEEcWjBzGrcN/Q79Iplbm88H7ijYzk+iZhsIk5PkFhf5nmN9/oAkg3Cld6korCArI+CMZLVZJ2Tccdx7IIggi7MIGVbpJZnjLVZIyOukUM2h+TnH1+65YXFuWMHfnTst3uvFAEnzP1tpJiDY2h4eA/OIVVirDmfFIvoX55k+p9w5ScAvF6QGdhiYSCykM/98zX6CQejz5wQPtj6fAhWGtTvj8HMVsXG6L0hlV2ybY2MIsDmEWLeGFRfcmcvWXsETeXptwwNbbtK1fzeZw3rGCKjIlm1SY4v6YspPyhpXeFelr2RNYUEBf/0jQiSTqYAjAOVClNDeMaPp2X52mWbMKlBWKZ89k+zfoGZ155ntPKjB4kTEz8049w/dmzxG6R0ZlBqhtrON4ASbSBNzSO4UE4f71Lgja2gWe6Y4xX3U+wcR3HtvR5qdNUy2O1brBVaxBlNqYtfVjmGonOMxwtespl/EwpghsZoqAA0jpJViDJRFY3F7xObiMXvducoP/+tyYCfQDpWxPn/lH6EehHoB+BfgT6EehHoB+BfgT6Ebi7CKhSTp5B265j36EfLouvatlhsOzgWbEmjiz1FBKmQ6SLL8d231MAqQfAqClwN9vYSzjdzUXuBiDlkn05g0AW0cJ8cC1fwSTR1zdSA9vxNcEuiRrx7RHQS6s2FQARoGinL5KALfnidNtP6W5O9C0+860DkPIeoAwkkSLsAkgKQFhWXkXvFlha2aA6WMG3E03QCbDUVSzcBpBUClFZSRaWJOo6Ka31NoPViiZRMkcYMRKntOuBdQ8B2uWruwIA95hA3u3M7/X4uzGQhgeHNQfk+q5KskjySlhIAiQlSUgQC1An8RamkUjrmAp6SrJFPXS2rct6AM7NAVFFR/UO0xRt13dHXksUuAqC3GtJkrONWpPLl2fZu3eSyamxLhMqw3Et9e/oST8qKNwFo0SGTs5fknVynCRKcd0C5YJIRrkYXTnNXBnmBtvm7hlIu7XQnd+/6/brjk23slAkziJdFkYRYRB0vb/E/03Au3yMcF2HlZVVXn/9NWZ2gEcC0EmbyvgiIHaPhdkD777VDKSeZNluERWgSbYe6CFeN/Yej1ik0Fqr269rj+p63OyUJttt/3fzviRMJaHaudj1+3iLL90zwNjbb06q63rHdRlJtk+aCGu3gBlGxHGRxpPPU8hmKL08QSuo4U2NawJVYyFg28xYziQ6WMQYSGg/vwFxW2MmcRS5tWRrBWtwjHhjcfuq5D1J9ooPigBHIndmFizCkWu4GzOaME02U/ULkn20jjxPYf0+zEYlB5D2iPwXBEdf44OVJsdtk9kULoZwuT6Cd/mQAk/RYveY6l0IxYf33pCbE4lXb2Tb10j7wA6w6dYm0NoSZRwKwyOj8NgB/UjnTAuCDQxvEOdBj/iieBwlJK2cSbRz86pTCs4Jw0HGNXk+O3v3aUxFztMZmyJcnpPOiC0ArHjoGAJyhbiFPZq4jg+2iDYt0s0Q71CGVW1hDc8x4wi+lrHPEX4TTJgGSd3AHkiRUFZlTGy4pE7Ar/7ai/yVv/EZPbXPfOYzyjSSn9dff11/DwwMvKU30vLF1/nsp3+Gv/7f/jjXlzbYjJfZP7WH3/mt3+b0qQc4fOQQodHCd3ye+v2nWWvO8cQP/QgvXbjCG9eu874HHqQze5nqgcNsDQ1TjQK+/PWvc/LDT9K+fEEZN3NxRjGJuN5skyxdZ+DwfXzt5TaPPzzIY8eOsrbxPr78xa/w0Q/+CSLaLJxfZbW5xkMfPMIvf/5fM7Fnij/x5A+zwitsXPoSk2GTeHySDz70EK/PL/Klp1qM7qtw/trLzLgf4PgH94AZ88z/u8ADkw9RHRuGosHYwa9zZW0E78pBlU+Mam3S5rbsth4AACAASURBVOp2IZHhVtTryJuZwR1zqRb+Mwtbj1Fy9pFshjQuz2LQwds3Q7qvQ/h0zoa78WwwFIgUQFbmMYWPVmk/a2KVLIy1FWJhfApjViXMPC1mEhao9L/y6cO0rzRIG8t4lSkFP7VIaXtOnB/qBjvbUhnVThTmLFoMwqCjBRoFv4DtDVI+Nk77Qh0zXsfwx2k2t2CPD3sSOtkW3oUhjEbA2toKrz7/Fe479QhjQwUsbw/+gwWsCwZWySNtd4g6qxheFZMgdx/1hKGqXVtlHJ2ZCmkz1gKd3ta+OJvPVZ2KSjY6ky7GRKBAfhpsbH9OCsY0jDqZk2dxirN3CqMZsj5/VoFh7+Eq5REH79IUtVeu0o4NSseG2Lp8UZlXzVaTl194gZMnT6jfZYLFaquCaQTs/egpzEt1rM6yMpYTYRlZvj7j5Ty69SkIAKwedd0Cg+KpI7RfvYxtmdpHEuEkugUanYjV9RZh5IgTJ0lXGluuXKVgBcCLAjwnVQDJczNmr6+RZCVSBZByKVspCrt7PvLdPHn6n3m3ItAHkN6tSPb3049APwL9CPQj0I9APwL9CPQj0I/AuxWB3FX6xgJc2US9OsQE14wZHvApe5nK8NjCZjAtYk0gi266aEG8dwyk3S5zNwm8bYm7t9iRLGbVUFfkwURqShaXhqPMB2HHiGSf5xYxTTcHkLqXKhXBadfsXAAWXbQqO0oWpV1ZHcO4R5Penl/UeyRh1/Wp0hxuFzDKPZBuJEkUDLMsOkHGxkYN23VUU95MIszcwbibwNkhY9iTsJMqVpEKikyaKw0qlTKUUlIrN0ePEgGQ3lzlu1ubv5337xoAeDs7fRufvdfj7wYgjQ6Par8ULzGRe8l9hRIMS/7KJVwa7RqpVOMKXpRKCiZvY/HSEW+BvMFvBZA0Hd6VmJP+3ANE5fPieZTfL51OoCCgiFy+fu4N9RY4cfK4svOiKFSvK/Eskt/KTlMwKu83WvWtQFYOTKWJgI4GhUKFglfOq6Kl/whwdEuW5zsFQMpPTKSODGVUdmGE/DqViSjMgHYu3ddL0mWZyvK02x0Fj4qlEvXI4/zmRY56gwwOChMg0/eHhqpd6cyedKCAdyKV+a2XsLtbBpJKt3VBj91ulXsFcN5y/8KUdQdJOuvbH7kV2NJuf48Aci5f2D1E7zmo/8z7rICmllTJhyarq+uU37+f6j6f1rMbmnA2vdJN3kF6TqaF+6EKhyfe4OI3HyWcz0GkwgP7wY9ULk50msIr83okd2aK8Nq8gjf2uItZtpVpJAyOrGGQbEQktTh/zzaJNyPSR8R7KMN57ahK2NnjDpltkD7wrHomTdsm50Lx94GXlw9ir46RtmLCqyKpdoM1apcqNwFZdwsyegemCa6v6L7SsK7X4R/fT7IZk9ZjjYn6JD24n3CuQ7SaX+utWybQTtrJ7z1TCMI+2IPErUUtCulJyWoze2MYCRROlGk+t0qaegR+RGHGx4mEwWljVBMib4N25SojXotxx2SfbSrOfsCCZMOCoYR2ChXxg8QlzAI++/mX+Phf+bTK1h0/fpxf//Vf5y/+xb/Ipz/9af0t263eSM1mk2KxqO/99F/9MD//v/55Qh0bQgaKRX7t1z5Hya1QGS6RFjv88e/5Pp79xnO8PnuJP/NDf4Z/9X9/mg996En2nTzFr/37X+b+9z+BM32A/b7NJ//hP+Yv/e1PEj7/df7j157FP/4AT0yN8vS1Bp0rzzPx0CP44X387ld/nY/9+E8y43yQX/zFT/FTH/9pDNfg7PNnOLvwGp/42QP8/L/8KntHj/K9T/5JPvOFT3Fwf8zDB2f4yle/xhNPfoS5zVF+57NPc/9j+zj8kMOXP7/MofdV+Js/+BB/4ef+KX/+5M9xeO9hkmYER5uYw69jnH2CJIqhkxAtC6gc5SCS0GXlWVWewPFtjBGH2tkNXL+AmxpEnSUyM8EuDWFPDhBc6QLE2wza/LmVE1YznOlJsuUmqecSrS1g2cKoNrGVkSvPHhPLsQg7IaUHDxGtCkMyATnXeDOXdtO5bl40kSvl5cVGRmGcsL1CvVHTYb9YrGAZGZYAqcJuMStUD40RXLyqz1wpmhHAKXXKmCeqrFS/gvPyacpOgZcuv0R0tsEHf/BJonqg8nVMNrFe9XH2VwiubBFFdUxb2EodbJVjNDHKwq4KVK4ui7KckbS+pveVMzpIMD+H4QySRVvKUnKPDGBYBu2zC5AIk1CNxLQYKJ8C5DKA8uN9uKrMn+tfeJ0oCag8Ps2Ro3MsX3iA+leEzdWm8OQMa984p/sUCdaXnn+Bk6dOMHrsBNFGjU6UsNUIGP9jhymcW0dsm9JE1AsSCgWfIIxzsOgtHuj22F7StcVu8ZjMOyJsr0CUwcLyOiY+rUC4zg6ZrEu6ktGOyOMS49uxPkNdO+OaAkhFUhmPTWkRFdTuA0i7PaS/Te/3AaRvU+D7h+1HoB+BfgT6EehHoB+BfgT6EehH4C0j0MugaXV/18doe0mVYsQdRqtFBgtSjRvrwlsSviJdpot0BVS+fQDSbhJxd2QgSZrP6srMZflvBVIyXZprElCS465bxLNLUtuo/iySdJB6U/EwyT+TA0i5jF3ug6SJf5HY6XqWvNMe+J4ykHqgwTaAZJADSDmDSv6S4zuuj1gdra2tMTwypICAIQwKZad0K8I1j97rPz3D8jyJaiUWzeWGekZZAwaJmXsMCPAhXgvv5XavAM69ntu9Hn83AGmkOkospuPC8lEAKU+JmJZkU4V5FEpBMUHQptWpa1W+3K8i8aKG03fhoZNfQ+5d1vMvE/BJEnChdIzMII4Mzp07x97pccbHxwhDaWOjy6CRvKBI4uT3WC8m0vTCmJJ7RMAjqSL3vTIFv6QSkkqJ6DGkvkMBpB4L6IY31M0Aj1S3C5AmsepJIs3OXufq1Svbsfd9j9LeA7SHIg4HJYqlooJrAi55vn+T/1leNd0F4brg1b300d0AlN08hG537LsFmjRdeY8Azm7XvvP8RSJO5Kp2smLu9fg3xecmAClnRbiGC5FBY72hsp0l8eMYHSduLwkZSJ8zt8rTCQjjfMjm+/de4ouXHlKJLvGI8Y6KH5h4FkUKErXPXFHWkv/YMJ1nljRpbA8P4x7w6JxtKWCUddKcvVPfxJkezQGk1QBPpOGskOCFJqZ4/1VsBZrch2wif5OZ8UtcXT7CwT1vcHX2YVh3FFhQGTmVdA1zRqIUCajM5J3ZRr12kvMVhkHx0QO0Xl4niZpkaUfHIntgAv94mdRrEDy1IZlm8Eaxx0TSb/5N7KP8oPII7rEnUgx3iDTcVFaTDDS+U0D+NFMTf2o/cS0i3ZdRf65GZmWMfHCc9sgbFGr7Sa2A2GmQGilx9TIFE2YcixPuDYb2QMPEGkxZT1IGRQFQCy9Mnnp6luXlPXzpS8/zr/7Pf68A0o/8yI9s/5ZT7Xkj9WIhsna9+cHP/d0f42//1PtwCy6xSMNZRT777z/HwGCZkfEqodPkj3/0e/i9L3+ZK5cvYQYWJx5/kIdOn2YlgU999j9w6pFHGD9wkEHX5qf+yT/jb/7UJ2k++2VeuHSVj/7Zv0GamHztd15icekKP/bDP4FrFfjMF3+eJw99jCMzp/knP/8p/vu/9jO4ZY/XnjnLmaWX+fufOMgn/vXnOT78fezZN8JLT/3v/Inv/36CMOTixYtsxgc5NPoYX/i13+Nv/b2PcXD0Ip//0h9S35jhJ3/0ED/9d3+VP/eBn+LI4cN0rjRxjhUJnGXMuUGMqQAnrBAtdzBLFu1zsyrrKI1qmr4YUKr8Y2urQdyKcBxHz832LTJT3K+kjXvSpr2B5GYOqOEOQrxFlgmLEzoCtjhFXAFLk1z2TBhDQkVJnGEsM8PfN0D9/CV9NilL17LxDu3T52jr0hphe0PlX1O7QNzZUvCyXChRLBTIkkSBMWG7OV6JDE+ZQ2GcUnzsINlGQuPSHOaJUeLSGluvmkSFmKXOrzA8+iAjUy4j0SOkUQHXKxKda2E/COGZ3JQs3qzj7atixRbpapxLScct/PsmSDYj4vWW3l9pVMN0KiRhDcvfQ5o0tdsJqBSvd+Um1f+o92Dtem3uAOL8D0xgODFXf/tV0rhNZe8hph+/wOziGO6LMzhsYOzfQ+3CeUzHY2tjnZdfepkHHniA0VPHiRY3yDKLMHOonpjAKzkEZ5ew4oYWQZj2Df+o7XF853PeEJY6GsvepCESqVyR07NcFleWEJXBOHFoBh5hKuzC3GtQylwKnoVvhVQHS3qfXZ1dITGKpNi5k5Wggj0Pw90eJP33v+UR6ANI3/KQ9w/Yj0A/Av0I9CPQj0A/Av0I9CPQj8AuEVAJt14S/waAlNsFp9hZxGjVZ9CXFI94IOVJv54VtrltKvzeeCDdSDrfnEHemcy+lzaWqlf1V5IqTJGj6/rBiASGytUlCY5dpOgPqBRRluaJcCnXFACpByj1mE49f6YeK0Hkq+5le08BJM3g9pgn+XnmEiY7PGkU6MnY3GrqgntwsKTJOdcRH4mdwOGtAFKX2aIWWCbtjQzbzHAHDTInZ23oAv5eM7i7BPdeAZx7aTuN5y76KLtd/m4AUrVSVUDBcV0EiMiP2U2MCKPOUshBMqiEUUCzWSNOwzxpJib10ga63Sq+lr96UwLezPuGfCeOcgBJ2zExWFrcYG19lRMnj3QB5RzQ6uGnN+7X3vHyvicJLAFpZVfiQ1YuVnEcV5O+KgHZi9+22fROhpxUEN/5/totvru1727tdzOAlCfkJD4SG41T1+eo9/eFCxdYX19nZmY/g4MDNBpNlpYWaYUm08fu48BIUZlhwmIsFUvYjn37ltlmM+12BXd+f7f4vCWA9DZYRnc6g92Of29Xd3P/7YEXOwGbezq+eoR0AfRbwSNE2rSAG0Or1qZVb1CoVvFKKaERadGBVvursd7NmzJvHj3AyUNP8crVh8jMWH2RZIvXIgzHULZBj6XjHd1HcFk8TdoqNVV4ZIj2syuaSO6xhQTwMd3cJyWp50/vZLMBYQPLn1DvoXgu9zayxz2M4YisZZEM1knnPeLFCLNiEa10mUB6b5oqi2W5JdLO1h3l6mS/pvQZkZATL5qJCaLlNYws6NFrVW7OOmQQluaIv+SSRu382ewNbcttqTxZZ3l7XEjjRBP4uVysgUigpeGWetioV42QG4wCUadDnJXUX60yPYC5Cfaki73foD1wBa8+TWokxJ7IaUVMDl+llcF+x2LMUuU/yTWzNzRp+QIgQTODAzYUIgszdmmFbT71z7/B//QP/wP/4l/8CyYnJ/mN3/gNPvzhD2/LUPZaOo5C9ZxsbqxTLJm8+NJv8Iu/8BfANWjU2vhWif/w2c/xvice49jxQzqGy1Tit778e8ydu0gWOHzfn/5ehvYfQBygPvXZz3P0wQc5MDND27T5B//on/Ozn/z7/P4ffonV5Wv8uR/4hIIez/7+OeaXL/MTP/yTRJUlnvqdX2B45kc5dfAD/NN//At84n/4WVIz4Pwz13jp0ov80F9/iP/4b77IxOQ4UwdHeeOlf8fp++/Xc0/iiMaeadyl+/nCb/4mf+cf/ylOega/+/u/z7mlo3zvB/40/+gffIof+r4/zdFjR+hcb+FMenoeWS3FPpGS2k3s2piCM83nLndLl/KiBNmk/YQVLkylTisgMw2KgyVszyCS4ojtAqicSbM9J5GZjPigPRkSPzdAtDGP5/o5i1z8LQV6iSIFfcKwKy0qcI/nk9oDhM1llWiOxCdwYJTsVIPAXaW4cR/hGy3orCm7XAo25Lcl5ys+XsIMTfNiix6z1vJKeA9OUh88g9UYIduoEDqbWEGF9ReXeH35Ev7RDb73OBTTBHd4hKvhMfzONOlsh/SBdcwrezCLtrIAszhVT7OsIWOAgDQh/uG9GK5J53z3vtcbzlEgKfcFq5AmbZ3huVNVwvlN9CGrzNiuL6k+8KWfFRSIThoRlGIWL7yI7TjYiYt3fBqHMs71iDjZVJnasAsmS4HRa2fP8eijj1IaGIWkiV8aJrWrmOkWpcfH6DzXUHlKnWlapoJ0N21vApAyLEGJVBhBGEi5xLK04cbWKpYTCc+Mdlig2ZH7VAq5bGwB00nUq7M6UNL2uDy7QtwFkKTIRoq99Kbqb9+REegDSN+RzdI/qX4E+hHoR6AfgX4E+hHoR6Afge/aCBiyjM4XUHkR780MJLEF9qyE0cECA75knCTBpBoeJAqimHSF2/IQSra3u/DvJX41P2bFbDYXSI3wxmI1NTXxo7Ild9gEmOmBMrf6Ie0mT6dXtJ0gv/1Bkt5iX8AjTUTtuBTxPYqESeFQLlQp+BWVP1GpLQVAcv+WXLkqTyDouap0lVS8dsGme+hg3zoASdhHcg07AqB68jZBKMmbjjKIROan026p9JywWuS1bQ2nHfKH6EI+7xNmZBA1fNKwiT9saSV7qobmt+AW9xCnt/rqbgDAPSWQ7+J87/X4uwFIQ9UhBSsErFFPB82zZCqptp2L0SYV6brcC6ndbqo/ku2Y6o+RbzsTKTeYZAKi6v7k3hBSU0+KR5k14o9lK/hz4Y0rFAoee6fH9L7w3EJ+Pl3G04045PtSUCsXf1MA2zI99T4qSJIZkRnKE3HbAOwtAFL+ZUkSf2cASBLvnoSlyPsJcCRjQc4WSpWp9eqZV9UHSSq0q9WqfkZZfklCq9liYKCildIiwyNm4DK+aQX8Ldv2eKP5vl0Qyl366G79/y0BJNvfFTC4i9vjvcaP3xLA7YESu13/bteQR38HKKo3oLByLAYeOsrW758n7AQYfoo/socs3lD5V+ksAg6mgkzcpgndqb0Ej76C//IDChbZEwLiBCpF5z5g0PnGih7ZO7yXzvlr6o+UBmsKaMl3BZxRptW2vGwuFeodnCKc3VDJMH2eKwjk471vEHOjSHBuEcN0VFovEw+Rk4O0XtsgiTa7yXlTd2niYNgFrKFyznBqdL1obhOwXqyt8p5bgKYU8dgzLA8jC7ErEziTBYySRXC9Rbg0lzMpuyOF/LKrk0SbC91Hi5xLhoWN1WUrphQJGusqESn3ke0WwClgWQluoYRTKijbRPZbODFAamYkQUJcj9Q7xqqkxJUljo0uYBmpSmw6BgomHXcE3zG5GkHFgGuJAEgZ+yKLrOmqD90n/t6/5eTDP8Q3n32J/+tf/4r6If3kT/7kbt2If/m/fZwf+9iDXNmcpewOMFUe5Tf+n//Eww88yuH7DuVynmbKU89+lesX5zm4/yj/P3vvAW1ZXp13/k4+N76cqupVDl3VmYYOJAESAgsQKNAglCyiJXuEPWY0Mx7bmlljWZJl2SNZsoWMtTwyIHKwwEAHRDfQdO7qUF1dOb5XL8ebTp6197n3VaC6q7uraejhnrVq3Xo3nLDPP5397e/77nvkHl731r+HsXEr//WTn6I4NsZNr30dDz72GHfedhvv/ccf4Z6/PczM9Bzv/NlfJ84C7rv9SWbmp7j11lvpX/ddvvj5LzA69uvsHLuOf/fv/5i3/sKb2bZ5J9/+5neYnpnmnR94M5/+2NcY2uaw48Z+Pv/Zv+Bffei9mMUSW3ybhVqdLx+s88VPfZXP/t4vYxsGH/vWd5mtDfDTW9/L73/4X/H2t7+d8fFxwvoKXqUXM8kBTGdXlbFt3+P05FVkk67K0dn+CIm049zYR8dQYYU7livKdrRqDR0vnbKHVxTPv3xfutRwKmQi8+b1K4go7fiqnzvBk/PrMO8taX+Q+SoKxbtR5sJcPlWADJGAlWNNnjnDxOQEV155pc57Ijtol8Yo31DCdlOcsEp4rEm8OKlz2L59+9S3rr89nstQIH49axKmsn61qphvPs3WUkTcqHHw0G4cz6AQ9vPNj31KWXbXv/Hl+FfMMZIeptSqcWh4M+XGlThLVTZffR/HJ67BSSqkZkTjYIBRsokmVyGqKTPP6R3DGhamXs5Aks2q+kRz0zlzzy1jekXSoI5/xSCtp+a0j9t9hZzdJywf2USa2B/EfnlI+B2BJpvMzc9Q8IrEgQBkZcqlKnYhJcoiXQPKJp6o09NznI5Crh8bw7Ftnecdx8Mp9ilo7G/aSHzqjBZl6b3VJbOAQek5hSLt/t5ms8epyPO2AST9Qf78EWcGjVaNJG3qEkBcFVuxQb1hk1HAMYtkUYuhPo9q2ddl7dGTc8RmQVyU8lFbCmy6ANIlx6Yf1he6ANIPK/Ld43Yj0I1ANwLdCHQj0I1ANwLdCHQjcLEIPC2A1EnZxBTslKHe3AMpi4M1ACkVnXcFHPRRrP2DHwyA1KnqPxdA6khiXUqiLmdJPM0mT5UqlaWQWA78tBkckg7u+LWIhFCl2Eux0EuSmJowF68WTW5cAB5J4rsjXSfJ38tNUL5YAFIuWncOgJQHhZVaXdlZnuNpsaYjfgFBoA/1khzPfV/aGdA1AKnNasszjRCKioxBHAaUhnws1ySKY92vSOZdXgr8mbv25QI4lztwXO7xLwUgDQ0NqTG4AA/iM7QGXraZK2GUJ5Nyjx5p4Dmo0WrVqTdqmKb0j4vdgbxPy3f192sAUg54CHgkTBkBmJqNgCNHj7Nlyyb8Qs5sEjaR+HtYdu4hca7UZN5ncyk7SYxKn/G9KsVCBTOTdpVLIEoS8SyA1G6Q557rjxiApPFKJC45gCRxKhSKnDx5kkOHDlLt6WH79u34baCvA47LOKLyg5nEO79m6V/y70KJzg6TSwaWDmD1fNpoxw9Ik4tauX/xcfJS7ff5HPvc3zzr8fEZzvGZzuFi5y/XbhYHcwbPZUjoKelAiy5sjHYiW1tpZlJ+xRbG1j/Ko5/fiLOyhFc1QXxYgrpWvRd2b4IN81jLowRPrK6BP51r8XdsxOp1aDx0XEEh8QyK50Ksqo2z3qf+wBH9qnxPAKQOu0oZR+0Ecu4t0p6b1Zw+xvQHSJttsKc990lm3t+zlXQxIhLPFPEd071neDs3kkYpcSMmWWmRBUvKaDAikRczsTeNEJxZhLDeTgSb3/dq+L0Qt/JYxeE5nycsLM5h2jaO+KT5Ffy+YQrbqhh+TPP+MySxsEzkmvLrUCaFJM3b9SpxIB4qwmB0iBoLGIaHZcQq/+WWh7FKFmbZEq05ZWhEiy3MQRdzSPqqSbKUs2Gsgo1dspXdFfXMsGn4KDKUrYqEqwEzSQ4gibuNcMGWEoMhE0atDD/yaSyF+E6RT37hQf7+b390DTh6tgDSH/7rW/n5X72GwGmRNGJGS71842tf4fTEtI4L4rN45e6rKPieAhy33vou9j72CN965AFe9c5fYu+J0/z1V7/OdZs2UKn2cM9jT/Dhf/JPuO22vcwdinjXL/4qSWDx7W/fw+zCGd75rl8kHN3Hp//qNm4efSc7N+/i61/5Hxw8eZi+Si99Q33Ukxrv/LW38fmPf4WR8X5ued317D31eQoP3U3fyBgztTo//VM/yX3NjC984fN8/Hc+zEwQ8+kvN7RY6LV73sIf/fN/wzve+Q7We0NEzQVMt0TcWsXyeihePUjUcwZneYR4MYJQZM1MBUea+4/nIEMmPpL5ukRAQjM2WFlZUWndSm8VQ77vVXBuzBgbOcD0kzfmTJwD9bydv8ZkrO8U8/fczG1f+Bu+9717+chHPkJxcDPmtS2Sh0w++ud/iGW7/Pqv/QqHDh/irrvu4v3vez9RIox0YbhkGHYFwxTvHJGkXMVIA/37rz/xaV554zVs27ZdCydkU8DDGcToMbH6HYJ6gDPeUrZVsxnizo0R1ALOnJjkidvv5KY3vZW+9QPYAw6pP8WG4j4GN29Ur6DjM+NcNXCYvbU+isvXKlgSLEQkZkZ0ZClnIiUNZRsZloCj0r9y9pHV55CuRFj9LmbFJDzaIA3mcMZGiabnMQu92P0+4UTuRWYkEVkSKBBXvH6AxgMnMQRAmpvFt4uErZhKqY9CpUwjaqpsbqNew7QdoqDFxOQUU3HMTbuuwxksEU2exrVd/IJPq9XQucyxPZUtlqKKVhjgem4+HnTm9bTjyShMsdw3SkA/Uy4qFes3WRdAlMZEcUS9Jb5QolfXQ9ScI5S+2DJJQwfXshju86mUi+o3lwNIPqmsO9vFXj9oD87LnR9/nH/fBZB+nO9+99q7EehGoBuBbgS6EehGoBuBbgR+9CKgz2S510/bRuBswkn9GWKKXspgj0fJzSAJ1mQ7wiQ3C85tOJ4eQJJkXUrAYm2SxBDfhJwd0VGukArQZ04AXh688IwAkzCMOqe+xr7SNLAmAfMcmiTebVy7gOuUsU1fZew0oaH6XGfN7CUZqVJV4g/UTiRcCuC6VKO4VAL3chKgeqXqZWQp0JP7AeSJbKnInV9Y1IS267j4notttflmyrzKmSTtIOUv58o4SfzaAJKYyDuBw/LiEk7VxnJyZoUh3jcCLlwqCD/Az3/Q8b3cU39mAOlK+np7tQpbpHdEokdjqcBoblDWcQc5/zzOAn6NoKZgkjKU2nKOmgSTSu04l7oTvyQBRATYkIrier3RlmnLiKOUo8eOUyoV2bZ9K0HQaAONORvK0XutgjEkcd7ZpG2p/1GS6jhQUN+jMrblkSlAmzM0JEG9trVP2fQGNHGXdJLglwjw5faPnC2Vy+fkbeU8jZ0O8VBlkJrNpkr9qJRRmzkpAN49372HdevG2LlzpwJF8l4OvBoqg6nSmQLwiRSSZeV+UcI+an/nctvQub/v+BMZyvSCLKwp+HCuL9B5378MgKUdtqc9fR13LsFAvdxrfzoASRKmcs3PtX2YhZE1AKbTzSTJacv9khlTJQv7sH5ilh3xBFPBT1N/+AxxVtNEqQ6Tho31OodXjZ7gVGQyMbWT+BGPtDG3JonXYevkrN/2ZlgUr9tMeKxBvHQmf9Mp59J1MosXRTZKZNsa+p7VM0S2IkwlQWrbidmO7Kj0SEPmP5FwTfK53BL5twaZtkkpfjCwGea41gAAIABJREFU/H6MYZ94ISSLGhhphLNukOC0nGuA6fYoY0QLLsiwy2OkrSWQYhNT+oGL4VZzxm64oOxCU/bpWcTLU6w2FnScyXDpuXoTpREP3yqTNkxqDx7S5mFaZSzT19d49YwC17FI+FlF0nAWtyjJfQPbElkskbyyiKIAy+/BXd+LXbVpzTUI7YjiSJFkGbK+CKPuY7QgbEVYjoVb9MCDpLBKc/BxthghhlfI5T6F5Zkk9JkmIxYcaqbc0lMiEmau4RHVQtJWxqe/+hi//uH/oiCESnrt309fX985c2V+2+qrixRLLqbRpCxAYWsfb3rbdVQqNk4ERdtiPouJPZ/eTOTCEtJVk7CekJYDrDQv6pg0I2Ztn4mVOnW/xHBjhZGBfg6sNmmmZQwrxl/aipG4GLGfs6SlHYpfjBkpE5glG9MzdZwPl1qYPTZmHQrrCqSmyBZbEPrUmyu4Yw1uHD1G49QJFkY3Uk8y5mr9mFGZuHoSe2UD7up47r+3lBDWQrJmot49WdzILz5LkPbt7S7krKLDqzijBQzXUhlFe9CldVgAJFlP5UUqMi5KXxZvvGatRViLKFerWJ6BMzjM9jc8xFUefGk1IVhaT2FuM6EAq6NjWOszwkdafPvvvsojj+zlpptu5tqbfwr3FSEzt9X5yz/7Q5Ub/MD738uhQ4e4+667+NCHPoQ9OEY4M6GSe9KmxEfJELDDMPR+OG6Rv/76l7l502Z27rpCCyVE8k6Y59auDThDdTaPHuTUxLWks44CJk7kEMw3idyUiX1PiHEYW3e+DGPQwB3w9N6Y4w+x206xjhzAmDxNEMUcErDXfDdm/xYCkRhODILjy8qO1ziJVJ2MaWuylRl2bwV7s0cmw4OZ0XpyilT8xjpjQfu3JCFWzwhJbRUCAWfzZwLEj8qIWFlc0u4sa+C+gX5dVSTiE5bmMoCh+CHGLU6fPsOq53H9pq2YfpV4eZJqtTeX0dQxSsaIfN7LRwtIVY7uYgBSZxnTKWyS4zuEQRNh+LoFj0arwczcDMWS+GKVCZpzZLKGkE4c29puPRkPTBenuo2TJw6Rmr7glPnYpAv2fC3f3X70ItAFkH707kn3jLoR6EagG4FuBLoR6EagG4FuBH7cI7CmIX+OdEQnX0VM2TdVws6zcskbMQmWJ3mp/FSJKcv5/wmApLSHNU8go51oE5aMyLE5VkFZEvKaSZXkOQBKxwflpQgg5TKCecJbEqFa6JlJMs5jbn6enmpFmStaBdxRDVPY0VA/AtWRP4+B1G48bQBJmS+ZiR3a1JZrmJLwKdiaIBfpGAGougDS0w9Czw9AUg3FHPT4vuh2kiU5CyiKWmRWTLNZI81CZTNJVbAkhqSiWpJhSRJpVbWAR6urAjbJeyJ+aXP85AnCMGTTpnH1W3LdnNHn+wX9vSESdm09SwEdTcPJJeyyRMEjMXIX6TrfK6osogwvqaC62uaEvdRGeNuArsgTSaLsxQKQ1hCGcwCkc1lBEhfxMRIgSEzeBUCWeAhIJvFdWlpi35NPct211yojS97vyN0ViyWCQBJ67aSa4n4io3n270sBnM91+loDkGzRJJX8ZUsB5HN9gc7d53MFWC48n0ud/+Xu/1LX/0IfXyTUOuCNAkimoYCnzIue42tiP0krNHYscsu2GfYF46QHBwgnT58HsHuvGmLP+v1EGcwmsPTQDYSnZ88D8kT6jaRJdg6I5O3YRHh8QaW69P5J92rfP/l+lkW5t4lp4+8aJNh3IgeP5By12KHNKJTx2xC8KW4zZk1My0FEaRXUVwuhVHBlTAFqBDwSAEuZURZxLSI4Mk0SCcCVKUNAksFOzxhxI09EZ2aGI+sDR+TwBARpIDwSd8s6Zfy0Ds+SUaPZbJBtHOCKPfcz6PvcH/XRc/LlZEsZzckl4jhDmEZJapK1FlQizPMr6o1i+w5ZVtfroDhIXDuD6cjcIuBDTOb3U3cbuP0FlsfvoRrsohxsU+DBqNtkUap+SYZjq8dTRkJMk+boo+wp2PSbGTPNkCsFXAojIrdIGqc0ooRK0GKlGVGwLAbqEUHY4t69p2gYu0gc5a0oMCXjmEjfCZfFbjOUi9YxfvKWK2iEFqHf4vTSDFbmsGXzEIXEopGGLGDSIKPHlKIUg6HAIW4YUBGAz8AtWMymGY8HGUvNFguWy2jcordQ4GgrJo2Gyfx5SjNXQVRQIydRAUvrCUmQYvW4pHZCNg/+WHs8qKfE1RWy0z5mwdJ1niTsrVBYXGD2QlQ9w4bKCSYWt2NGlbwLpjatvsN4Kxuxgh6yVi7vK7ENjuWyambBJ16e0a/bPcM461ySVkw0m0spCrsuOjMtDU7XmlK4I21Q1gg6ZgqLTtptEJEFHlkc4lds8MtYr1vi6sppRPHwcGKxNL+R7B6UKWs4RRxCvnXXd+iplrjj9jv4p7/zz/CHh/nUR/+col9genqS9773vRx46inuvONOBgYHmFuK1QvpN37jNyhXKvzVZ/47RrPG7PRp3vLWt3DDrW/hL/7P/8DAwACzxw8wOXman337z3L99S/jKw/ex5x3ig19D5INvJ43r/81vvHZz3LgwJM4/SMspStcOb6Hn3n9G5g8vp/PffkrDFyxkaCQ8M733cKNO1t43/0m7gMP4dsR38484s2/RnXnz5D4BtFiRHxkDsMWaTpLpfGs3grJ0ir2YFVZd2mQwpZVjNM9xIsBca1GFq7kegEdDz1SvI3jGONNrKhCsFd80VbIpD/JZ57N4twCUSPF90sUq0XBgHXMESZPTdYDRqz3af+Bo5jXl9gd7wEBi7OUcrGEafk6huUr7PY6UutcciHbHEBqg+tmUY2vZH2gzaqtWqfwvMhCC1A8Oky4KED3EidPn6BQdLBNGV9yz7fMsEgTC0sKMxR09HGGr+D0wUNkdoEwNTBsKQyTKpZ2wc2lJpLu5y96BLoA0ose8u4BuxHoRqAbgW4EuhHoRqAbgW4EuhF4thE4633TSemLRbBjZmRhg5GBMpWCoxIXrjx8WSLhFkvB89ntIh5IP9IMJK1wvVj1Ya6/L4+78hCqgIpRpOhW8dyyJsHkgVmTcVme5M5NvF96DCS5eVLdK+CRVM/bro34QkWxQ71eZ6C/oglJvUZlpZ1lhWhyJ09j5m2grWV/bkGnJH5IDKzIImyFhHGLcrWsSQgBOboA0jP3z0tJ2CkDKZFET+6B1GHLrDFnOvKSazclTxznLCXJK8c4rkkQ1litLWmFdd63c/8Jx5a2oZqNChgHrUT7jICo0zNzzM7NsGnzBkpSBezYCkDl0nU5O0+TuAoCCdgsvgjibyT9RJLuhkriOJafs5IUmGoz+sTyQ9qHApTtPtr2ltEWd6H59tOE8bIBijWA/SwDSaUt24CSgAcCHqlnU5YShCGNep2FhUVNjEsfEsbRy2+4QVliIjMo1yqxUkafsqza+2sn9s5nOv1wq6MvN34vNIDzbGezzvcu6/gd2bxz5PMkiX0uoKOAuwClyBxh4aRFVudWcF45iLPzGGZtA1ZziEZbcq5zXs7QBpytOWCRmTHRI6iMHbYk+pvavhVAEoDHdEgDYe9AYc9mHTeb+04qk6NzfcIoE6k38RqR31pOBXdzP/HRCU3apsqMkvxqUaWu4uZcPq85wqgVr6SckSQp3dy7K1UQyZe+KX5HqUmr1sS4ZoDBLftoNK8gfaqqCf80DXVMEAZLZpZJTINoZVaBqILrYtjCBjBwe8egsYhVGcSQcaW+Spo2c/B1zwjXbv8u/RZMJfDIqd2YzQrJ8VDnJ6O5il2oUL56kOajx5XFJHJcdmmANFnRTLO3eQPByRyoazSWqTVWMNwKRtUjuHkf7x72+B9LKb2FItvLFfaeGKDMIFnLg2JT+7CRCghsYFZWiMtHuMkzWU0tbjISFhOT1SDhqdWANAgpucKm8vA9mxsUaBc/J4PIzXissaL3brBUpsd2GLBNpuJEuBEUMCi2bGXf1AOIjJRlq87iwipDY2VGevuZbAQEAvrZFoU0VeaTX5dfG1CKxM2OOWBFQPxmyHycMp8ZxGkmKoF49VFcCniOid3qxQhdDCdTD53Eq2HO9+fzb5KSNRLMkRyksZMCidUknsw/k3lEi0ySXOZPGMtWn4VdiknqnrKu8oKADHPH/TRbVQrzu0mWUqyiBcWQ8IlYAcQ1Tx5ph/6ggkrO9irBQQFOm7IQ0fWlLiW07kBAzZwZlYmsZ8+I+vBZqyFGbNDst3BXBCQI8cb7iAcCwtGnKNa3EAQR4X1NjCxSudxiocQ3bruDbZu38nff+jte//rXK/Dzl3/5Ud75rl/mW9+8nfe//70cO3aMz372s3zwgx9Un7rPf+5zDI+McMstt7DcsBns9fnuXXdw/NgxfuOj/xN/+vf/Pde/7Q28YmQz83MzfPQrX+L/+I0PUK836d2+nZMc4WOf+BP+5a3/jm985lP6nff87/8zj9/2MPftu4/f/Ee/yWf+7C+44uW3sHvbHu47+CBGMeKmnxvmysc/x8ATD2PXEu5xUua3/jx9N7yTUMCRwKf5xIyyGc2ipzKTZtEibSR4W4pk5RBWHOKxGeypUfUpCyeXyMLVc9hwsn4zcF5bYGzoCKKyefD0NWQnLOIzU7nkJbA4v0TWMqlW+zBc1ZHT+50IwDc8SDwxqX3nkb2P0/cT69hduZZo8hRRGFIttwHG9sDXeVzIlyA62rQLTPJP7J71JPVaGyCXtXf+Q5U7FqlXx8G/ahP1RoC5nHFi/714roFtxqTirSVMLUNApnUKDoUiySnSfs4os3PLZFaROBVgVOQIBUCKL67g+1wnmu73X/AIdAGkFzyk3R12I9CNQDcC3Qh0I9CNQDcC3Qh0I3B5EThPhEz/6IACatuMIYmBLMbKQgb7ylTLnuq/m6ZU7orEhTywvUQl7NTjpRO/TpJaEuuacssrq9XkXmx3CxQKVYpuT54El+SOerjkYNJLFUCSa5DEVy7HJ3c/Bks8JXxWV1fpqYjBeaQP2VJJLVJHHaBMpcakWviSAJIUqRqaMKutrNA70KtJCJFruRhH5vJa9HP79WUlmJ/boZ7Xty8NIPXp/RPwSECkvDnnib/zgIjzZFraIJKI1EQixSNtOGRldUEla4RxJNX9nfsahYG2j0Aq8EMp2bVpNRIOHDrEyMgAY+tHSNKWyhLawmKQins5F61izhPsyiiSBGGas5dkdBGWW7Xcj4X8Jk9KaUJT+p16NgkrruPNcxZEeqZAXsimuVwA5MJjnevHJsy9WJlaqd4Dkaw6cuSIMpCq1Sqe71OtVBRQ6+vr1+uXxLx4IImUnQK2bZ8jrc5ug1AdcKoDuj2vhvMC/ehy4/fD7l/P+/hrkm8CCpwPGp0b2jhNsNt+gFZqU59tYHjD9N88rPNCbETKxGntO3b2Z202nUgHeluGv9/raDogac7k0qICOOwep/lkLuklDCRzICY+khHNTq4BSFZhGLNiYxZMghOnNeFq2LmRvPRDb2w8lymbrGP2FWidPklql/AKFZWgk1J9+V7OCZAcrDrOYCG+av3UZ0+RJRnlq7bRGDxG1qxgT5dJphoqmWcVenXMSZvLClJlwaImcrXNp4n2eXvDOlonTivApSJZXn8uDRavUL5xK1HvKZLyLHbcS2F5h0qsRftEZq2hPi9meRDvaofGvafwtmygeewUllNQL5f7v/1NpqwWweGTXHHFTnbs2KIsg6WmAEtFxm94lJ8c6uHBlYgdPb1siCKOxCb3BCY0eugpLyiDanlpDDMu5pJ7vVO83FhgKTTYbsIZXIqWRTPJWDIsSr5DM2giAnzX+NDrOsr08n2HOyZP01spMep6VIRnlUEo3lKGgZ9ljMn+axAkpjjGQa/Jmck5AqvJyGgfS6aHqAaHhkk5SxmsW9CysEoGRimmnsYcD1IWEoN6kjKFRUMKPKIeWkELZ2kdhB7FXgMzcTFjn8Suk9otrh47zGPTm7Ebw5jLAg4lGEMpUWkarAinMUI24yk7SyTu3HZhQGQmmImBN1IgqQkjvc0oGaxjLJYIxo/gF+fh+C3E0wGGb2KPGKQLJslsqIwYkbET9pzce5Fb868bpPGA9I02kKBgrbnmeSXtQyRaU7OI5ZYUxLJqCUZUp9ZfJJuOKXkmadLC2TiItTkgOe2S1BKCuSmESZ77AlrceeedbNm8lVYr5PDhQyr/6noOw6PjfPvuv1MJu4MHD3LHHXfwD37zH+h8dPttt1MsVbj+2qv5xCc+ocDW0PAQs9Mz/OP/9Ef86T/+F7zp197Dlv5NRMuT/O7H/iN/9Gf/ls/83p9z6swS49u38XD9If7vD/0+t33lG9RnzvCGt72DI4/cx/fuf5jf+of/hL/4D39CNlSEhRZZVGfPNTfy997/ZvzTv4+x7xF2ugbfDFJa23+a0WvfQ9Qqqm+XMLsE9HPGXJKFmCxOsYc9rEEDI7VJm6moUpIFFvgRjQdnldmVbzkDOXH72fwzj3EyyXhLyeDxCKZP3kzr0VmMsEYUhCwv1LBSV1lZsRlqvxJwWeY/a/c4rSdOqczfA/ffy8iuq9g+tom0NadzYqlQPDvutZnIenS1Sz0XQMq/ZrqDeRtpn6cUM0nhhTSPTrGGO7AR54oys8dnaRx8EsuKhDepjKdcJg8KN28gmzFoHDqpDMoo62VpJSUzC0SpMBRzGV2lQV9qkniB5tLubp5bBLoA0nOLV/fb3Qh0I9CNQDcC3Qh0I9CNQDcC3Qj8QCOgQknKRMiFruSBTgEkfbZU+AjPdkhjeUATxkCLSsmjv+pjEmiFrXilvJQBpOz79M/PrfhvxyNOsQyPQqFM0alq1af4ucjzqkj4vZQBJPXvEAZSlCh0KMbIKTYrjUwThpWi2QaQcs8rAZE0UdhOmncApPOidg6gKACboHRGIv9MlheW6R8cADsjERBSZdZ+eNulcgeXm0C/3Cu7NIDU3waQhIEkAFLeZjtV4WfZO+fcoY6kHIYCSOLxkTMPApZX5smI9baKVJSAIWGUA0HS5h3HJYkNDh86TpKlbNu+EcNKpXhcAZFSqdr20soZefmmSKuynoRQJLij6xTU+6iojL6c1abSWSJdo7JcFwJInX2dcx0dn7JnCPLl3j+Nvw6UbUlAqbwW76ZUmFh5nCWxJcm0Rx5+RM/k+uuvW/MI69w/BeBaArwbVCoyhqAgnQBQGqE1SaFcXqjTLjvA7uW2o+f7+xcifs907Mvd/6Wu6zn373PYRmv7fob39P5mBq7p01xt0lipM3jdHrwRn9r+Y4jQo2EXSEMx3sn7UT635jncwk3rlIEU3DuvwIrdN5pX4IfiRZI3O2fdBjWk17+FWTTeR7IQqZSeAj6GrWCR6ZbwNxdpPHEMuzRGUpvCNkUGLKPwis1kLYPmE3OYlgvRIoZTIEqkPdd07M/ZhyaWzIlyquJP0wxIjAoWdYqVIpbjYg0O5Wy7+cWOOmW7DbMmrbfW89tSr+rvpayhxTUDe8Ptpbiln9axCbxXDCmLIZ6EtJEK2oJ/tU3tgcVcki8LEJaVM9hDOD2HVeklWpxUZsn9Uyd46v59vOFtP8XqgcPaL3fu2q0sHWf9COGuI6SFVW4uw2oCg1nKFZ7DZJhxOBWpKygRE4knGQb7Whnl5i6qPUe42khphTGJ7fDA0RM8+fD9vPdXfoknmiE9RoZnWfRb4llmMGJl2CJB2ahz18w0OzauU6+mYpoyk2T0WwbLkuBOBZJLGZf1Q1YmaiW4ZYsgSjmydIIVO6Vv3WayOFO/FvnuWB3SpsTQwu5LWSBjOkoJg5jT2EynwjLzVaquWpxn5dTVJHWbwGxiROJ/ZOBULPACRjc8yZnUoDB3DcmshVkxFbjbMXycjTZ8fdWmNHstRlPWNhmGEJ8E7ApCbY9+qUBSj1QqkLJJq/cI3uo4ibuMkbpkkwXimVAl6SwBNXtMiE317rJ6RaauruCRMOTSWkJ45vSaD46JSH/KPJEXHQjjSIEGqWsRoNYqqU+XFPhE9BIkERVL2FUuxWur1DZ+D/OOPaSteTJL5EKL1JcnKRbL/N2dd7J92w62b9/Ov/mDP8T1PN73gfdyemKC2++4g3/0W/+QAwee4qtf/Sof+acfIQgCPv75r/PKX3gNqweXOfHUg/ziL/wCDz74II8++ijv/8AH+C8f+8/c9Ma3cv3rb+Cp2+/iy//jLt7/R/+Ij3749/id/+sPmDozzZ9/7T/xz9/zzxSYSmoLvO61r2Z6eoo777iN973vt/jMJz/JTa/9abZv3aDX7Iz3YwqgW/0cfbNnsJNIAcjmxq1k/k/QnPOxly384SK1A0vYw8I8hGQxwh52saoC2Il0nwDGAVbZxh5waew/SaaM4HZtiGFRftlWxnfcy9HZTbxp/TGOxRkHT19F+FhCtjKjErMrK3LfS5QLMc20genk4JM8KJhXryM+ERPOTvGdb9/F1q1bWb9xp0pvWmamhRJnC4yy88aLfN4T2eT2+kAu/iJ+RLLOdlxX589CoUCU+ZwxDIqZQ7zypBa/mGmEVRlRCUvZBJAWf6PGQ8fIjDLNsEytKYC8T5ioPq6q/KrJ2g9zAXqpCezH+PMugPRjfPO7l96NQDcC3Qh0I9CNQDcC3Qh0I/CjF4FzASSpvu08SeU1yCIolfvjSIWqbUjS1ySNAqpFi6GBEknUUDm7XO5traxw7b/6lmilE7BYmyQxwlwFXaVT8p9IQvWZtnP9Rp5PBHM/kWfY2g+sOXimZ3zeq8ZAVTtcCl4J1y5pwlDNpzOpsH5pA0h5EjtuV4TmnhipabPagCiMWTcgJazhmmSYVGZ3NlXwywW4znk317SXTWKqknepFriTxhmr8zX6+/uR8mqxkjrLMHk+d/fyf/OcE8yXf8jntIdLA0gdBpKL5wvrR3Z/EQDp+44qXxTWj6TiRF5OWEgRK6uLhOp3olbZRJEknES+Lmc0CSAoSbG5uUU2bd1IqexhWjloJayjNDHUC0iBaPVIE4nHvG/lzBoBhhw8r0JBKsrFE0n7YH68s9mcvJ09c/+XhNNZScWLBfZS3f9SNyM/vqFjlp5PGzgVsEyuTxhFCwsLTE5MsLy8zM5duxgbHVUwTbKtIv8k+5AqavE78guFNhMrVfaRfu+i2w9Xuq5zSpcfv2eO8OXu/2n33gZ9nmv/FoCm4y+0FgP1XpFcY6d6f+0TZclJcj5shDQbKeWyQ2HnZtIdczjBkPrpsOopo6K1/7S+am9o316RpJNEb2PvUZzhdbrjaGZy7bI0Yb9zE61DpzXZqR5gjkNSn8N0e0hExq13jKQuCEOMXe5TYMnbuJH49DyFLaOEJxexrndo7MtYPnKILDM1sSvSla5XIE5CkixnoUqbtJx+wtoyQWNJ57lqbw+O7xJloSwL9NyVgZDGWLaTg9YiSSlzqIwTbY88CkOYwXzOaRbfkcIgWXNO/YnE4F68acwdAyRLMcZ4I2cc3Wu2wbYUf+tGmFnBHhognG8RN2ZwxteR1iOiudk8+QvcO38Mt2zzui2vpTk/qe87xWHqtWUenzpCYcs3iK1X8pbXupz0Kyze9x0+9MY3cKwecuLAk8w5BV59xXYWzpxhYnoWc8/1PPTAIu7Mt9nVU+FlL38FB+pN9u59hIkzEwxvWM/4a19H2bKo7d9H/9wkc0HM2298OX3DA0zNTHPScqn0VonaHkurAgS5Jss6VKZYacYeF8otBztzyOwQq+iwL6pzdHqGyPYo9fTjGDY9BuwRkL6VKRCTVGFWVXZTShjsTS1OBSlhYkOjhF0wsee2Ec1D6hvEy5GyU8QXBwF9rERl6syogB0ZJCMzhNUJ9vgxOxyDU6nJ4fmd+OEAQdKkOvYoK7O7yCIbI3GxQgEgM9HiIy0usm34EAcX1mHFJayFfi08iedCzJKloIY15CqIIQCSt72ogGl4MNT3g8On2343ckFSrJJ3DV1ByBxk5r5wKtEmrDjTVH8+ZUR7PYSxDa2YQrmMt7lAsn6B7GiVYHoa06/QknXGzDSu43LXXXezZdMWtm/ZyoMPPMCpiVP84q238tRTT3H33Xfxvve9j6OHj/DFL36R3r4+ms0mPbfs4IO//wpmHx/gP33wT+jvLeHYtjJYfuVX3s3H/vPHsLwqpl9i6tgTvP3tb+eqW17Pv/mXv8PA6CZ6XrGBh099md9751/xtb/5OHHY4g1veCMTU/N86/a/5f0f+G0mThzkc1/6Gr09JbA93vJb72HLVWPE7jw7Bo/SSA22E7Fi2twXF0iPbYVJE3ejS1JP1W/K8C2ik03sfg9n2CWejUiXYuLFM1jlEdyNRcKDU4i+oWnamP4ApmcT33Qc21/Bnr6aKzc+xlJqcHxuE87cEMH+KeyxIaJSQrIoZm3zhGldcBnt72kS4V+zjTRIaE61uP1vPqFSraNXXUNrYkJVCvyCjJ2dtXW+TsyX2p35vbNWPMswVhaxIGKgAKmMVeJ9pPMtAizvoh6bnPn2Q/RUA+I0gLhF8YpNtCabZGFIcVcvhmvSePiYymrWGiWC0CcVN6w4U5lerQk5K0FwqaVA9/MXOQJdAOlFDnj3cN0IdCPQjUA3At0IdCPQjUA3At0IXCoCaxJ25wEoZxOzImkmj22SXLKEKyAVqWmI70QM9BbxHXkobKNBL0EPpDw+4v9wYaRUZAdHqrVTC9sUP4EStulqgiQ3+ZUE8Utbws4UfwkpNo+iPMEvXg6GxfxiA8t06C972CQ50UgThTlcpECS+kPlkmMXMpA68RTvjDyS4s0Q01oMqfb0gJ+pKXcsdJQf4vZcE8wv9qleGkDqURAul7Dz1mTrzkrYtSWpvq/Kti1jJ9XdcissW9lGkrRrBXWStEmjUSeShJP69Ng06wHzC4ssLiyyfv0YfYM9pITKYBKpIccW6cP8eK7rKPikPgNrQJChbUp8xGy7oKCsmUj7UBqHglZGexwSkbsOeNPvWCEVAAAgAElEQVTpo+e/yl+ajnpGEOlyAYqcZZQzDPQ62l5hAvwIe69Rb/DYY49SLJYYGOhn/fr1OdDWZhgp+G4LoJazqrxzpOuk7yXnAEjnt8ULAe0Xu+Xlx7vc+P2w+peAKsrQuUR1+YXXdzG5On0vlaT1+WOVerSkIsGWsbzcomd8A4YAO4VeshsyrGJMtfcQi/ObSb0V7Mc3qSdHnj9t90uriOlUVbLO2zyuAE1w9NTazTZtH/eVBdKnCipZ54rhvW0QHD2piWGpuDcLIznoEodr47DlDuCNV7GLLquzq7RoER8P8KIVfK+srLkgaBAF7XFfwF718TPwNowTLdaJwllli8Zy7UbHkywPqGUXiKK6gkFaMJDlwJF25dIQyeoM7qb1RCcn8t8aJu6mDfq3AkxmgTRu4m7fpF45SXGZsHKa0sKVyp4IT01gmAKwJnib1mEN2bQencfbMUR0qpGzVOrT2qcWLZcvf+tv2emt52XXXIHn2vjFHv7rX3+CgU0buO4de3jywBOU/O/wmjf9S27/0v/Ke9/4BjZt3cI3PvVxDhb7ef/Pv4MHvnkn07HB4sgm7r/tML/55nFo1PnWUwd525t+igP338ve05OMXbGb3a/6Ce765h0wOcG7X/NKKsvzfOfu+/ilX/0lYjPmlF2kt1xSj5XZWNgyJkUZJw0QWFHk7BzLZIvMi0GG5RsskPBIkLJcX2WiXqfgFRkp91KyLEYdAyeNEUeZBiZ9ZkZZfmtZPByaNOOEk4mBsTyKk/ZgNntJl1KwTZJarD5HRskkiWStk0LJJK4LizIhHWvmkrxmSN/oISq2xdTMFZipjWsXGNrwBPNhwmbHIDQtTk5swwx8cEOS4QPc7MHRCBYXtuDUh0n8JbITZW0nyYIUDYHV72L3O+AmRMU5zKgIkx6tkzO5rJr42621XtHiM8ksCzPLJULbdREqkypFCHEU4IlUYlygGZu4RoTrGZjjvSqVFy7XiaMajdDBNVZxTAff95Rp3cZA20xX8cIRPETWuXJcG9MQVl6C7XgUX76ZwJuGZoHokWXisIEjco12kdbyKS2WcAfWY/XZNA7nMpNtfg5BBNbbZ9WjJ/7mLk48sZ9qwaJQKGJ6AzjZss6Pwq4x3T7C5hxxalJav4lw6xns5X7SyrSOI69Oj9FYWOTxYi/NlZdjrBSwN0aENLCCikrWJXMhVtnBKMYkZwyVl0xaSxSu3IhZTGg9vKTt0e7vx9tUJLVaXLXxMR6dHle/saj/MTxZ3yUpSw0X856tODs9YreJXe/B8k3SyTrO9hLhdIPm1ATGwBCZYxKOzXL3H9zJju072fGaV9E8dkylB0vlkkpD5nLQwkDKV4/5gjt/XStdawdOpD0FENL2I7J8KvMqTMtcXrtw7U7igs/p2x+mWggIghVdj/tbNhA1YpLlFl7J17YdLE6AWWG5ViZJS1Iqo/dWGEgyr3cBpB/OuuLZHLULID2bKHW/041ANwLdCHQj0I1ANwLdCHQj0I3AixiBzsPuWW0J0Qw5W9Uv8lQia6NVn5JkkgewOKDgZgz0+lQLIkCVM4vaKcf8RRMCedI0ZyBNkRi5WbdWlL5gDKRzM4TfX7WvDKSLyGJ0QqwMGX3qv1BKLU9Me14JMxPD+wKu5StgJA+g4hchD//KwpFnW02+SVFwqqCInIk8+F6SAXWJe/1cE6DPp+logiZJ9XpE3UOqYBeW67nnURwh1g4F38YSucI2I0ulbRREWmtBa0w0CXeHhSQAkiQPzcwgbMUEKwGVagW8DFzzvAT6xc+9s/9zj/N8rvLiv3kx4ns5Z/vcAaRcak2lf7Rr5OmZc+wHzlb/Grm/lyNgT5gn0KS62nRgeXmOWn2ZoNXEcT3OTE4zP7eg+xwZHWFwoFf9shzfUvCxVJakdO4F5Nhu21crb//yG2EySB/x/RIFv6wsJElmGiKDowOFtL9cskg2AbXU0mCtf+aeZN83zryIAJJWxqepmrILay/3PZrj6LFj3PCyl631dQGGRBZSXsX0W5KMrSDQSurcOy1T8Enl6dbYWfm9EsZnV8Lu+fUYAVSS2rT+2Nu6UUGWS/XvfJbqyLeulce357DOfJK/5qnO9iZ+NsKYSE2W5hcVsCiPriNemSBKY5zR9bjrCtQ2PYi3soG4NEVp5lrq4vfSqbA3HAWlLH+EpDmN0zuGu6lA49Gja0fyt4wTbz+Nv7S1zeqwiRcjlbQTYCuVRGtHMrQ978oc5W3egO07RKcCsoJBc2IJb7iCMT+r7VJYtXEYqn+TyowmqQLIIttllUdx3ABX8rhpqHOd4Q+TtWaw/AHS1qICQFnWyllH0ozVu0zatoHpD5E0ZjC8XoxoJWeSyBxZGCJtLWB6fcpoFa8TpzqAvc6DniamYZN6dYyTfTSPnNIEsDewTqX0/N1lmuLLYhdImrKPfuLmVM4ksHyWI4Pbv/gp9VB79atfrXPRV752Gx/+F79La7mJf73NH//JH/Cud72LcPVvGfMcXr1nF8cfvo///ORRfvfDH+bzn/wkoze+mi99+x5uXD/C1o3jeEbGx7/wBf71//a/cPTgU3z9ob3ceuu7WEzgz/70T/nAu9/N9tER9vgWn/vUJxkbHeFlr3wVZ2IopDl4MpFkpKapQHKBlKusGMcwmcLGTFJ8xyKNGxxfXuFglGG7NtNhxGozYLDcQ5/rs9l3qYnnDFC1TK51TdUCrRsGM1HGYgrLWJxeWk+2WsEMi6QrarxEWk+gmS+4MgGZKibWsE802wLBBodsHdfEX8isCrMyJapnNNNFCmYfreIpioNT3FDK/e3uqVtYjT4d42L/DFc7uhsOLw5jBX1EpTN4J68gkeO2UrIow+yxSbdPYVQmuMaD5RQmTtxINBsTT9bIWkttJiqYfh/+nl5aT61iRPO69hSmd5wIDGeqjGIctLAMG9cqsho6pI0lKpUCFHuI3RTDt1ldWCVcnKBaqbaXeBkF31cfvyyR60xw3QLNVhPXsRSsdD0f2zYJE5PSq/oxogLJfEKr3iI+PalgT5zJvGaThCsag8LLthIbDZoPTOj8KZv0pTjJaL12jkqwjWOfP8CxE2d45SuuymPt+Mrgr/ZUtQhHAFkjjUR0EXfjOrINi7jBoMr+BtWT3Dg8x8jCEt+ZXuJkvJmx8nXU1+2lYNZYilyc2ihWVCa1BEQ2sFcHCPY3IG5SuKZfJQCDqRYUDGIzIkkjlXgcWf8QM6dfkTMCrVQlLw03JOo7RvHYDcq0Mqom0VSLbHOMXYzI+h4lWthG636bVQG1HRfjTSs89scT6rl2/Y2vwUwaKkkrDCQBkKTwTNf+FwBIuYS0jKwdmdtctaDzgGBJAZecaSJAt0gBQPmm3bTmYe6xJygULBqrk5iDw2SrK5ijg0QTs5hZUxmZgTy3GFWWahVSs6yqCjL3GrLOkQIoURLobj+SEegCSD+St6V7Ut0IdCPQjUA3At0IdCPQjUA3At0IXBiB8/gkbc0JSUznaTR53BNYyKbJ1vVV0mgVW0ACUwyP8/J7SRZLlb48QJpWwuTccbDlYU6qlDNNFsn+ctmqc7enl27KGQkXPvBdCCB1pDDaiUE9SG5eLQ/uCvq0E8GlQkmrbG3LUYmMKIkJw5YmhkXmw7Y8SkWp+ZUMmaRuOjWyZ89DzMZzOZ/cz0cjJNJVba+gy5Xgu1TbvFSC9FIMArlPURhq4iOWJKDIxDgu0wuz9PX1IHL3ErE0CRWEMC1Pk4+SHHBE9qwtAZKbr+dMJEkqJlJqLZtUkOLgpA61lZqkGClKVaqVSx51AIOOpEkuZ9aROenc7VxGLBfLa2+dZnKZz/+Xis+l4v+D/vzSAFKfJsLEm0g9kBR/yCXsBIxQ9tC5CWY54Qtl3xQHzM3KBTRMs5hmo6YgYG11mVq9xoGnDlCplhnfMI5f8FS+Ru6fSNRJDCUpbZl27pOlBtWW7rPgi4l2u9q4zUXLAV01tzi/P1/yPNtSmecG/Vn4IF3OPZJY6jgmiUdJZNo2qysrCpZ5vsfBAwdYWl7m5ptuVok6aY6SpBTQSACiDiPrcs7hhfitygJ1UPsXYofPch+X6l/Pdfz6PobQOf5EhZvXEzwakzanVdZNGEjPtMlY0wFWE9XOEpSjrcupY1DOmJOEo4znAv7JsCYeQrHQCwyThaUF7Q/izeG4JZK4TpTmBQSm5VB8xQayhvgg5QOWSNXltB0Z/2QiMjDcCoR1LH8Yf1dRvyN9S9qSc/04SWUWL+3FXCiSNGKC0/Nk4arOsSIBK15kkgyW+cuTdmf6WOtHsRctmpOnaIjEV8Wk0DtCs57L41m2p4BGFDRzIOx8bIxMCiK8KlmwoOfSiae/eZzgxJm1BG/uX5LPsRd7FelLQ5BhU1gWlZx1dIuBtTpEeLpFPDeNWRrEGfaIpiP87UVa+5fIBHgSplJxkLSxiGkXIV5tg3i5rKx6RnmWJur9wXHixRm+8Y1vsLq6yvUvu4a9Tx7mPb/9QZoTdXquH+TP/usf8upbx3hd0eDb9z/E1o2b2F31+PPHDvFT113D333rW7zu1z7Mf/vMX/GmoRL7C70KBAwWCrzjNa/k9v2HeOB7T3Hrr/4stmny1f/nj/jwR/4pZppSNDL23/51TL/Alle9loqZ4WQxs0nKaiJ8ShPfFvjDZNxMEWHfmumwEITEcu/iBrWgwZk4UzbnmTChFkQqt7W7WuXqvj6CzKSZJqx3TfpNk9VU/KpSykamDKATEURLW7Cb/dqWjZbENCBtJmStztgp1EiwBkTmLMi5xL6J4RhYwx5m0SSZjzAHLJWaa0QrhN4s63tO6TWWbZM5w8F0XFqGTSNK2GDlMP+RpkfBbamPlD15E2ktIzMzgtkWSSGjtPternRho2exN7E5MX0NBCVaAnTUZ/RcRPKz/IqtJKUZ0vvKZM2ZfLWZiU+jeB8ZOtcIcCPFSdI3k7TA6swqI5u2Ym2ySXpCmkFEMBXgTNWUMS9FCvJPWK4K2LYWdN7U+qJ2X88EuGj7lAlAab5qFbc+RuuxJlnSbEtb2jmDrtPkTQ9327ACMM1Dx5XJpCypNKXebFG4cZ3ei8c//h2dR6+79vq8UCeOVHLWccVD1MI0HWUuuhtLZL1NzGZRmVRpI4ONy8R9J3iHk3F8Zon7pldIWzu5bndD471kpMynsBhWSN0mFi6luWsxpm0s36bmnyRcNbCTEm5PiuObWK1eGpN1CsMlwhNNDGmbJZt4LsAe9LB6XeKFmGBiHqu/SrTaxN5aIhw6xRVDp5QdNnn0VSze95T6Kjmv6WH6vhaP33YnV+y+kv6+Hm3HwkIuFPy8eCJL9Lp1fSzsHxkj5TlAt/Y40hmw28DSmgwuCUkS65xavmUbtaeaLBw/QG9fDysrZ2BwgHB6guoNu2g9fpKgtYLtmBS2bqU5kTE9UyczKme9FVVFQDUEnuVM1v3aix2BLoD0Yke8e7xuBLoR6EagG4FuBLoR6EagG4FuBF7wCHQy96YCSOPDHg4tldaXTxJNJOVSODkQI5r7MdOLJzFsebjOwQDbzL0Tcim4DkAgJ3s+gNRh8OT+KfIvByryRHlu0pu/1wYYRBJDKTD5PjskjBxAyjThtgYg+RVKbo9WshpmpgkFqXKVRKFUmAqIJAnEPNl9lql0PhNCkg5tAKkda00eKp2icx4v+E1Y2+FzTcBeeCYiYSSyWvKwL8oeqWFx4tQpitUSPT1lLBH9kGRmIkbmkutwc8BMKuflGnOaSDt/KDIlOcyTOpIwiDCFeRIbeBRYWljGKjg4JUfypurS3pE4e84A0gsU0ksluF+gwzzv3bwgANIzHr0N2GmCPFa2oSS/Gs2a3skoCpk8M8HU1CTbtm1VaTpLKrSDQD/vHxhYYxoKYCTsh5yNp4KXefJ4DTA6N1nzg2GUPe9AP80PZbyQJJjI9ElbFfaRmHnLJgmtvXv36hh09dXXaLJZ/i8JMwHvBFxVltGPwPZSBZCs4ogCQp3tXJbRhWF1X9ujHizNJ45xMS+jC78vAJHt9JOEC6wBSPlotjaSm5kwyRxl61jCdukMdqlFs9UgSANcTzy9PE0cyxyiFe4KIFk4g2PECwsqgSeeRWmwcM5pGHg7NxMcnsHfMEx4agaz0ENcP7NWke9uHSfafVAN4e3vbcYu2URnJnMWmwzYwvBTX8EMw7YwZAxX2adeCOrUFxvYjo1XcUGktJIgn20NYcTk/nedzXDLGIZDGizqW/I3kYwDMu776gGV+y3l713oFXXRZi5gmengbhhSBlXaWsZ+tYk9P0x4rElSn17DkQ2nmpenhLL/fF4RjyVJ6ks8nU0bCE8tYJiuji1ptKBsnf3797P76hsxkhbfu/deTpw4wRvf+JP8v//tb/ilv/8h1g0PM+ut8rnvfZR/+Nuv4zX9Jf7tf/woTb/Er/7cz/LZJ07AySfZONDLupt+nf/+1S+yY7TBnqt+i8RbYrW5xJ6RgK8/doT9987y87/wc6RGk/u/8Mdsu3I3r3n1qyjVVrjnE5/m9X/v9ZwY3sRo2iR1TKaaLZqmhW+a+q9gO5STiKkgxnEtPBImGjWOthrKppK7Ecci2eWSOR5mukIxSdnmFzGLFS3uGCOmgcNMnFEgwzNgfwhOfQSnPorZLJB5EdmiqWy1tJFgFi19tQdd4ul8/NL72p4AxR/JrNgKJmmb6quRmrHK0a3vmWbEytmRvSScDBOCOCGW4hHXxxV2lWVxJDHZ7UAtTTk5O4ZVG6JZT0jmIuw+F3/bvby+ACUDbq9nzE3tIZsvEh5ZIYuWlB0ioFDplg3g1kkeEY+mFWy3F9N2IZhbk4cTiqowd0SKDHMAa0OB1tA+3GSMYPQYjYk+ikYv/pEKydJkznJVGbVUJSPjqA6GxLnT/g2coXZfzUIMabO3FDBFIu/eibwtlkfJYmmfy2RJO4aWp2ONv7lM68BxLcJQsFkWODuHMR2D1K1z/19+U8/hqiuv0r4rRQnFUlELaAzLxN80TroU4a0vYpZMwomIeH5JgVx3Uz9un8WWTXtxVpvsn1qh0gzodw12jfcyZUBk2/iOLSsq6mnG4elNmK0SSyvzGMU6vtFLIRtQCea4sAitIq0jIemyXIswCW1Mt0oazmtfl4IpGbOSJFAWkkIt/UNYgxbpwDLhwAl6Z25i8bv7CIMW1at36Zrge5/67/gbNnLV2Kj2YZkTBVzXdbres1jbXN7schZn3hAvYBevAUjC1NUSprMA0rU7aC23mH/0ScoVj6XVeXAcTCPG3bie8MQEcSz316C4axuNYyEzc5EykLQAwDBJhBUoY/QPuADlomNi981nFYEugPSswtT9UjcC3Qh0I9CNQDcC3Qh0I9CNQDcCL4UIiPBNyFCPQcU38CTBIOCLSNhIBWZblkJBIkLmVicwrLhdBZpXdssjXK5qfhEZujYTRQGGjsxTx0tFkrOdEK3l+s6XG9KP2/vIPUnOMpBUKkoMqP0KFX8A8bLIsZ7cz6f9RHuWJaEPmRdjZQmKlcvY5aDWWQaSPhw/PZnqed9g8cCIp+tricjLBZAkiSqJcPHAkXsm8ixSXTq/KAykXkhC3A7TSBKj8v8sT95IQjV/DD8ba1sdliFRdS6p2JcE4hBWY0GZGsXeMjjiBS6oW5xLpjyDxOD3Ec7Oidxlko/yvMUP4B4975t7kR/+0ACkRiOXdcxS9u17QqUGd+3epSCs69gqeydJc2EcXVRWLo9uu290WIEvzWpfScBL8kvAtCAQSa+8zcsYcvfdd7Nl61Y2b9pEGEYUi3myTOSQpI+IL9SP83ap/vV041cH8HL6zmcSPRMwVLxxE4TWeSyfZ4q9MpBM8Tdqdkaxsy4sbTacAEi5zJJ4WeWePPKRafistiRxvozl5GBMXjQhTNTcN8suDOBurxIeb+TSegKw+oNYfY5K0En/KN2wg+beWZKfOYx79zXEy7MKvAtzQ8dWA+w3p7iNfsLvJLgb+olO5D5KyoySMTjLk6vCKBI/JkEh7MyhUWuodGL/YL/KUopoFabIzOVkKwGLZR+d7UIA6aLjY/saTM+8JMNL9+vkoJSzvkw0UVNmkX/FOMGR5Ryoag8Nel/TKAeQ2v4n8nMBcDsgh7ttnPDEMmZRgBWTrDmrA/iX//arzLgp1uQ89XqNt771Z9k4Ps5DDz7IU/sPUSj61EsFbnnbq9nzsnH6xo7y8S/dTjg1wJs/eBV9q/Pc/em/4Zd/5k0sbr6CI2ccvvbXjxBHJnZPi0qlws/88lZmj7p88fNfoqenh3e/5z2srnyXL33t61wx1MuWoMaVA1t4w0+/ln2OhZc0abVqLMcRM5EUpJgMFguMFwsUzZRHmzGinlUm4GSzxWmxdSLDjj0IvVzL03IoVOcpRDEbjZTYK9Mo9dEbRUzhEKQGSeTh1McwY18ZQ05DGFs5qzuNMqLJFvawi+GYJIuRSiS2nljNb7mVy4dKDY/Z5yhLTv6ZwxmRv0Bmh9S94+wpWPTaFgXbZMSC6SihJcCjsOhikZczCDOTxyODYQvOROLPlDJ3Zg9uIgU6DpYXceWWxxiwYCVMuG9iHHt1GPN4StJYUnZRrAU8Cfam9WI7STjZ1PFTAITCSJH45ITuS9pJZpaw1/eQTdexBnuIdu7ndfYCR6RPFz2eWErpT/ZgHS0SzU5pn1LmuxJdpMhJGFY5SNJewKinWNpaUraRbIU9m/W1+aR4Gxk4YxuIZ1dUerHjhyZrIbM8QnF3hfpDR7X4Qr27ohBzzzplVIXzAd/5zOcZHR1l69atCvwKgFSuiC9PnAMdO7YQH5vB0v4i2JZL0pohs0QONsMbGcbfnrFucB+LSw0KtTrFKOIKz1Sfs9Arss73tWBjfyPgeystplc9SsYwTsGk4FSxsqJw3UjjGKNWJTreJF2dzZdYpjCBZD0btgHd9jouEzaloC4OVnWQcHEK0x+gsLVCMhMSzU/QajVzBlV1kJkjT3JwdZldPYP09VaVtZv7M4oUnawXpS/kCgW65l4jxl2wmutI20l8pehLxlZtayaFzZu0rSw+eYBCqcDi8hymLevRjNSqkEUCgEv/yvD3bKNxMGRuXjy+RDq3/SwgAJI8qzzTAvPHeeL+Ebj2LoD0I3ATuqfQjUA3At0IdCPQjUA3At0IdCPQjcALFQGLiKKbMNTrUnAy9UaSp0+txFY5EhPDyojTJkuNaeEztIEaqcy38wrqi+WUzwEU5IH8+7a1rOS52f+nQQKUkdT2XVIGUs6RkeRv0a9SccWPQUAgkfvKq8Y7vkm5H8m58lt5kqeTcNC/vg/J6pxtm9nxAgMU3mv64FSZ4HhutH45AJIqKCW5SbE+6BcKBLHB/OKyShEKA4kkUo8G9bIRKR7B89SjRthlZy9OJY+kILgdj1R8L0QtJ5PfVghXFjUBX+wtEZsJqZEbeDuWq/5IF4JBnT1f6vouF0S6VIL7heorz3c/P3gASc5MEul5W8gZSBkNAZDaoOgjjzzCyOgwIyMjOSBigO8VsJ0cTMwBFelXbRlHvSltZoRmiV6awFGnn0tSTmJSq9U0gSVAkRiyHzlylImJ01x11VX09p6VEhS2UifpLYmyH+ftUv3rUgCSaefMl2ezeZvHNSEZnszHxme1XTCAdMYdGb90U3nSDMeXsTDGSESGKaXZjLF6B3GTpXYiXuaQdE3KVOYZb/1GrHUWrccELFnALIxglS0FkFoHT+RJ6cENWnw//hN7OfPky4mXIoJpYSCJ2KegPOBfuQlWEoLjk1j+kMrKydwkBRuyybHM0hA0VzCiCMdfh7u+xOx9+0jMiL6hPhJhzyV1TFvYESm2SrJqj10Lk3qPyP6Kg2teUhe7f8pQkAKQqA1EPF2gBWzyBkijFQyroIl5q9JLsrp0HkikVnoCIIX5/oT9oXObJNfPOT/LF2k2mZMjzFQ8bFoYA+twfAd/i8uJr+6lX4oe0kwLE1Q+MoOpyUk2bN2FYVaIxwU7iEka4jVkYY6E7Fj/JH3iwYbB/thmYXYdfmsDS4sryqgsVoqkTu3/Y+9NwOy6y/v+z9nPXWZftY4Wy4tk2XgRjo1xln8TCEkI4Z+0DWlTsjQNkAQIoaGJTQGHtCylhLgpNG3+TRoKSZvwpG02whaHAsY2NhjbkqxdmhnNPnfudvbzf9733DsaycJyLC+E3OPHj6SZe8/y/tbzft/v94tnuGR2wJmFI0xsHiUoLbGtLyWbOckrdm6Hlkgi5sxabVLLZJCIkynMBwG55bBFvATbdWbDhJNYPBElXOuk6pFUa4xoX7NTBwUtgcBfZG8/jJTLbI5jzjRaHCuPE4l3VuZQdSFolxRAEtm61G1g1qr6/AoiOSbx6TburrL6IKW1GFukAk+1C6aRztoGzlafZC3RNUCYSvSlxKVlUm+NxJ3nKs9Q9tSwbVC2hE1cFMtU5RQRxFnM2TTkgUbB5pmOq9jljIHV69XDx0kqKq22b9vXmUlgde5KzLVBwuMtqNcE6SpYyx1ZRwV2BNWyfcLMK0DHiTGSubnCl9H2cQeGsfelJCddZd6Fux7llaWG7mOWMHjY9LBX92KtVAmOL5EJa6gDHgmAlHf3LusIRldCrcuEKby1tB/q/GN0+mjBvuseEgf/milM16L9yKnC2wuRbw5JrSFM32Tl9BN85Stf5br9exkdHdXxJ+cTBpIw3qWTOkOboRWBjAEBWCynkM0TYMcu4W0dgu3L+AOn6MtgOE2pZAl7DU89jZbbIV4rxfLgIB6HbRejJX3eIRg4rXOJmZSJnWW8xd1kJx2imRVsI+oASJ1CEAHadIyZnfqroi+KBCVWiVQYiWmgoBlJDGFNwXXxTpPhZhkGX3nkmDLKbrrpJqIwUjlXKarosnGVLSnP2PHTXB/j5+loFv1T9+6Kchb9Q+Y6yxsgTS3a9Vn8Sh+1tTlyp4SRLpOKSGTfgJ47rS9ibN1GcCpkRWBPMv4AACAASURBVG7TqGCo5GbhwSoFUwWAdLm7yKe10vQ+9LeMQA9A+lsGrPfxXgR6EehFoBeBXgR6EehFoBeBXgS+mSNgkmAbIWPDJfo9kTkrXrTVnFZe5OQd0MwIkgbtsEaaR5qw0Fc3q/BIkmrNrvzcxZ51/T1/A/tIXyw7pcvCnCnSYN2XzMLDQplEmp2UV8QOgCR4VeeEkhQs+30M+GNkSZH805dTW2TrCkBJElDFy74cFzCQitfbddbRhdJ73ZfSbiL52WpH8fmID2br1d+XAlieKoEriRTVohfZJbHBNi0cr4+5hRWVs3OFYUJKxXexzVyNl/WVW30DpDJVRWfW2+Jcq0j+Qd7QDTWZFxBpbalGuVxWo24BkHIBFhNhN4kc0Tkvkgul7LqMsPNguwtM4y8ntpdKcF/OuZ+N7z4/AJIkbSWpciGAVCRw7r//fvbsuZKhoSE1ERfg1xVJISmSV4m2cwDSxmdWgLLjkfVsxOKFOIf0D5mn2u12h4GSYDsOR554goXFRcZGR9k+NaVzhgDnEg/5vyut+Xf9+S835pcaX093/rqop9EG/yPxLBGWS3Ry/mkDTsUMLn4m50C+9Vlezm1AGLTVxw93AEOSoGsrtOpN1hoNRjZtxzRaXaKrMs4KT7hivbErkxgDdodtVIAkcphembS5qGyktDVP5YYrVN41txKiylmSv3HJY/HskClZZOcKsF2T54ZFJsldYTqlKZ5T+J6Vdm1XECBbXMKd2kK+5V5qn78WJ1rB8AwSUySk6mq/hF3FloIAOU/ULFa3DR5ZAsQJACHSe+I9JMn3LuPib9Mf5HndqSGCJ06tf80qjZO25590mgsFLbtglqxNElfTHVL5Nm9rifbRE8rwiOIQtm0iaSX0bR3EOdkijwKSqPCCagcBtlvCMjyszGatHmNt9vBtjzxMoGJijrlkmxcIK8fYV3F54syk+lJ56Th2VCFYDhRYSb2UUrVEZDZIvBVMt002UGdHOadvdY5ductgtU/lWp1qrp40VhZzBvEYDIhMk+1ORthcYyYMOJQbLMYpV1gZc0nOcm2bAkdWKvKuie6bJodn2VqusmNggMEYHpo+wwNWP319W7AiGzcewIg9MruFu7wNpIhnNcOqFHJ15iAEjwY4W3zi6Q0grMjK+iZ5LP0UrBsDjFP9Rd+s2hgliMuLCpqZ1Tm22jBl5+y0chrCmhJGSNsijwv/LaOUsWjnHI5gJYOzkY0Zl8GKKNeuxGxVtLIkKp/FivrIp13S5Zg8amGIpKLImqk1ZsFXlw4tfVp2dY7rk6QRqVEiDuv699z2tV/6+4YIlwKcio8x1ODlU8cZCzLaecLjpX5mV6ew1sYITjUIV5YUqBKEWb3NulKMInXWlVFWAENY1t45ibr1fZ9sejbsATtgR5bmCCtc1sLk9Fn9vqyPcVzsHQXknZ2d5YkjR7ntJXfg2gKImPiyt7JsXTkF5PEODJG5Nay5ceKZNlkszKwFXUvsoQnsfQlTk1/nTGTgGQYTRq5A3j4P7WvtJGO3baqU4WxqcqY+iducIgtNguFTxANncNoTOGmfstSShYRwponR6khqyj5c45N0GEgF66fwaxMPquLZZb6U9vJ2byOLEtymRVBboLayjOeKJCAsLCzw2GOPc/PNN6t3oBRdCIikLM31oiMp2Cq8zJ4ugKRztbKXCgBIPN/c8hDt5lnCNCCJ14p9fHUSu+yQ1lZoipxj7lJvSzFbqXMpYYoW9PMegPS3mdGf38/2AKTnN969q/Ui0ItALwK9CPQi0ItALwK9CPQi8NxEoPPybEiVdBoyMuAxXDGwjUQrcAv2QcE+CuMm7WiNJG2TCuBkSnV+jtkx2DVFkmTdfzvvmBMX8JCcSbT1C5aDFtYW1bWSY9Di4iIBIl/SW+r4MGlFc+fJi6REAXWIpIUk4PQ0aU6l1Ee/VHSnxTXk5VZe2BVUkYpHSQBcjAG1IaqFEXPBUuomSzdK2p3z+Hl2mkKq2LNgcYOEylOf91IAktyra1tEIhskfgKWS5Ra1GuhJjhIQ/oqHo6dqYRIoa8iAGEBrJmI182FImY5eQfkMXLRpi9TW1hisL9Maibk6hudqZ+MYzlPKWG3McHcPed5T3yZ7JZLJbifnVZ75md54QCkQsZH+vZ9993H+Pg4O3bs1OSYsJBK5TKObRNGhRfSOcZNMZg7bjGXHD/PPDLPzzcFcK43GjonyBEnMSdPnGB6eobt27exadMmTZIJyCSgkSTKZA6RP+VnPQDpqdvp6QJI5QM7aT1w6jwgo+vLI3+639anMl7t+04XzIGnxZDZIDu6LlNarD1ahC/eIkmM7TmUbt6Ot+UBgi/dxMojT2C4UOorPEzWZU/FJyhpr/sFSXGE+vRt2/xkVpRh6c/Dk6fxr5oiOHSSyoHdJKVFoi8lykRQRzm5GZFxKw+TRA3idh3bn8BsLuJKoltAINPHHR4gXA2J63MwOkq06xij1j6yx1ZoR3VS08YuD5IGc5h9E1hhi1yYLl0Aya12vIfA3bwFwzGIZlcxTfcC36aiPQWwO9/P6cntLJ+xJ8qEJ0WurwCpVEtP4qI+R08uu5CfbeQDyFhSprJdwSpXcKoO9EFzrc7qoSMYXh9ZEjH2ot1UqgNEj0wTh4HyISVRb/iTGFFKq9YmSQK8vgEq/T4IgSJLcH2fdhriTMA1m+/n6wtXkbdtSuYw7flYPaUExLP6bXI7IyvXyLwGudmi5c4z6eaUVhd4ycA4vuXg5jaGlzIrvkd5xoJhMSaeOmmMZebUzYzFMODr9TrLccKk61HDZKVZIW/2YQYDYucClTV2Di5yxcAAm22T0HT54pk5HmxlbK0ewAuqmKEAYy5xZQ5zerQzX3fqZuIMtjXIz1TJg0zl67pybV2GV/cL7otM0pNWIWHnmQpAJf1LpO4akT/DVS7sdw0GEwuzlENkEB4vkQQ27qYW9mjMqTTnVAz1FKZ1b2awyzE4O38VZlTFCB3yqGhZZR5FNTJlHtkK+HZ2UMX2YkOxjjBxxDdHwCTZvwnFRr8nQIdpYw6N4k+Uyaotrpx4lKviBDeJeTTOeSTspy+S61cIDjdI48V1drk3tZVkJSRrtZThdM6DJ8dwqh123UZZ5IsDSCIvJ35/ueVjJE2d+8UzL04KGUEBOo8eO87S4gK3vvQfgOljZWtUKhX1HBRJYNMu4RzwaQ8epDJ7E3lmkBETPNpSqVijahIeeJA9Ts7R2ogWOtnBEJOjR/Ft8MlpphmDRs5SYnI2M0jWduC2NxG3MpKBZd0Be+EYRghpI8GomOR+SPRQjVxANBmTUgDWZQF1JeQEaBZm3KjI983o7zNSKI2pV2h1Rx9JKyacaZAGSyqZWV+rK4B03XXXqfyjgumOheu4WsAle2plRNllclEt0KPLAOvKIW8E6zpU+3WGUkGDFxamIQzVrEGrvUIYNUjUF8uh75YrqN9/ljYT5O2AVlj4dxaEI0PZUsWafqGE9vOzr+hd5dIR6AFIl45R7xO9CPQi0ItALwK9CPQi0ItALwK9CDy/ETjvhXHDpZ/08w0wQadSU16+sjSir2Qz1udQcQ2hHHQMwAVkSIiSNZrBKpgJcRrhWOIVIe+rIpsmnkjCIOpykDrOSR1ASN5hxRC8SEdL6bTAQFIz2GW+dPhFplSVCmghnyyurwJamgUsqloF6BBZNvFsUYvzVBhIA1Q8kbwpKie1ulEArk6lZZHJ2vBiu7FlOhWZ64bpQrfagCAVL8mCyTy3ElZPNwF7sU4lzylSP5LkkGaI01TNqtsxLM63VKbMMiIG+j08WxhjUdFQUgXfBZC6El0SJmmdjjSSSjAZOdUX76Q9cC/h9G4qh4cIBfyy0kIyLcsKj6RuCqHT57Tduj/7Bg9YfOTyFex7AFIR6G/EQBJJu8cefUwlam644UaVCJJxIsbYItWmyd3uAO7YYm8ElC6eIn5+p7jLuZp4y8izq/eT63L4icOcOX2aLVu2sn37djzfK3wvJElmizeUMOoKWbECgH7u5HHEs8bdPLQuZ3k5z/lcffdS4+vpzl/eninM4Qwjs2l/ZbaT7JTq+FSl4fpe/gjJ6VtpPnBUmT6GMGfac+ceq+Pdc/7PulUJxVwiR5chI1KcWmggvhpZTt+Lr8Tf/EWWvngtwcHTVIdKJKYwjs4xVEViLYtWMJ0+skiS0payC5wtY8TTC+eDWoaFMzpBtHAGszSpMnhGUjBD0pWZzhpkkoi3kfiHjE1Sm1kkWpujXJ6knIUqQ5fGBpFIs6UtDCvFcYoiCH/XJrIrT+Cd2Unt8SPKYhB2VLJ2FlMq8ZNQfUuE4SOHPTRJsnJWn1/uJRNgKSlAZGVodOdpZWugfjHq6/QUhwB5hj+w/jnTGyIX+Tm3ck4ibx1E2iimJ7HvtIdl6ThKxU/PKWEaMd51W2nnNRpfq9OuLVOdmsDeHqvXUfYlAcUaWIawtVzCpkfQapBbBn19DqkwIGwPa9LF9R3MAYdwJsCZ8Bi/4vPMzhzAbPvKapLEuMxxbr9HWgqVDRPbK7QGn8BKfAK3gd1cZnMS8LLNU0K4wfVzZuKUs7nJVXbGQpKzw7ZJgxzKKYeznIV2i7NBm0j2QknGiqzBmYG5tBnSEiVzAEan2VNdY7trY8UJR3KXpVaTUys1bO8AQ62t2LFDZkZkdlsBoKJd5PkzlawTv6N4ISKZK5L0WapGS8V0bTgYjlvI5o0JIyjC7C98kOQcDDVJnRZR3xn2+Qk7HNhs5bSE7SYykacdstDAGUvIhzJmUoPpFNo5nEkgDiokVpvS8lVYUZVsLVcQS84fL9bW5QqztDBhKuYJ2X8V0mbKvrNLhd+Rsp2L8ShMtDQSiV0BkaC0aRt2xcEadIiMGpurX+Fa36EdB3wygF0lm7mlvRjz/SRzy5AFukM0y2OYww7pzBKZeB6ptJmFPTBGUiv6tYzdLqu+EzVMV8b48jobST3EVF7NVIBQfMiiKCLtHyVba5CGDY7na7QePc6119+EvWkEY6mFbxesQlkzZPPlbtukcU/WUoyyCX0RZupBkGs/nHjR/RxPMvyF/ViZjxl7GAMtmv4xyt4a9dRiq5uoRKBd24mZuljhIDY2ibMGyxXC402MLIQswtk1TjZRI/5C1HnGzjq1UUZOZ0VhqBu4O6aITswgJlJ5GpPEicrvlbftwCgZJHMRa4vH8DyfpeUlHn/sINfu369+YRIfYSHJ+ikAkjL7Zd4W2TmNn8wp30DEeP21o5CeW9dsVqTRIEkyHNcgDOu0wzXaURvD8ai+ZIqFv5omsTZhZClBJPOigI9Jp4BMGMM9AOm5WvefjfP2AKRnI4q9c/Qi0IvAho1PRx+3F5NeBHoR6EWgF4FeBHoReOYR+NsCSPr5QupDhczShLJrMNFfpr8kL5tiMl9UZSYii0aberCMYQqYFGKrPJyhDKQwjNUDR1/WOxXfF/6pMmiSDJJqUzHyNW0sy1G5KEnaWvJCmsvLeEKSxMX/InmSJvqSKokkrXaUzwlgIYld0cAXD6RSP1VvVLKE52qh1z1LuonBjRWK3Zfcji+SVDKmBQNJXka7LIwue0n+7Oq+P/MGeupvPt0E7MXOIk+RxLHKqZiuTavd0krUODVZq4kpu0WWNJU5pABSHBWnseyOcnwhQ6KHAkiSXygAQUn6SKOWv32E28tfZjr3OXnsO2g8fhpDymDXWWxdrf2ijl/BI+OccF33b+v1qF0ZmctkHnXjcakE93PVbk/3vC8cA+lcsnFmZoZTp05x4MDN635ZAiB15R67bSn9ff14ltrn6cbpufpcq9XUMS7jeLVW47HHHmNifJwpka0T+b5OByqXSsV81PF2U2koyyLpVKI/F/cnAJK/Z5T2o2Ly/s15XGp8Pd35S9gs1/7gQS0jOHzsVloPTReMCkk+Wz7+gRHCh9oFK6YD3JznnXQxAEknqu48XwAWhoAc4YrkSbFKE8TRnM5xtjtGPGLRPLiGb9axK8IckDVM5rKCM2E5ZZAErWF3Et8mdnWMrF3DLA1ogj6eKdg43XuUpL7I8+FYWuGv05+uRgWgkuq6aNCIPVYWZ3HIGB0cwzMtZLpO2msMjEzg9Q+SE9Jur6rXYLl/FGt/nwI2rYfqlK8YonVskTSoYdll4qBBIf9azKwC7mThCs74ZpWuEzkrw+knj8SQ/slHl/11qV5nj20mnp/Rwgz/mm0ETyxKVci6B9K58oqiHc5JlZ77TVfaTGs0xBJmYAKGTdIwKtjLw4DfplKuEv7flLQpnB6TLHVoLDcw8ojq8CCWSPllCabjYbtlMmnDq2Lyk+LtkuDsMEjOWsSNGM90CYMAZ9CDkoFRLaSzDL9NOHKKIIyJSw2MZo1b+332WT5V2+d0GhBmOZFpMSprZg6bBLSKoOHmHE0yzkYRy7mwq036bJszjRKm26S8ch2hvUrSMjGtGG/8LFNZQojBsdUtjPaf4djCHIl3NRPtPZTzKrFIwFkh6YxJJj5GjoE56JCtxipRJ1JoeWfdVqZN97BlvnKKPUvHc8r0TIyypb499oilfk/p4CwDlSW2mpkyXWT8DViwOZFCG4Mkj1l2ctZyk9MJLGcwn4Bb34QRlynFm9R7KY1S4rmwkL9tLXaEbzv+eHnhnSRHtoF4ImNe7ln9kDoThWEK4yTqeA2JPdCwFhXZYxUsx6bmTlPevswuL+DEyd3UvWO6TlVXryd5Yok0E+ab+IcZmMOjZCtz51g3AqQObiJZnemwGEWmb6PnkXgTiZdXsO6NKftMOXRvKdKlpSGCxhL2/m1Ej7dI2gscFQ+w04vsmNqq48w2E1yr8At0S/06N5wDY21MfwRvW0lZbwq0GCYTu7/MjOAsR24mmG9i9zu4VY/ErpGU5yF1iER2UEC7xf3YAtq1cqyyFE5FtB5cwDTkHmWCMTHHR8i3pGRPmB055PMBHHWlXJc4NjArm8ia4i5V7Ktl3yj7bLs0oHNPUFsiaNY0Bmtrazz88Fe55ZZbVLZYmEKFrKutzyIxExCpYPwLK6hThKKjv+gA6/PLk+ntxSQh66tbIQwjbCshz0LaQYM1mWstm8qV17Cw0CA8tYzlDhCGIk/tFgCSqgtYPQDpUpP3C/z7HoD0AjdA7/K9CHyrRUDpwusLzrfa0/WepxeBXgR6EehFoBeB5ykClwCQ5OW8ODrVeorwSHKreHEWGRzb8tm0f5jBlYikvYhjq3kDSS4ghKSz2tRq86QUDCTxNGi3I1zHU/8JAYNEykxe8ORP+a4whoRHpJ4PmiI432ml+29lHm1wUdL3TWUwFTJqQbtFksWkYmosBsFyNqkUtcT/x6PijUHuFT4861J0HU29IjXQSWttfMHuAEjqu7Qh4/E8NdnGy1wqAftUtyRJSnmhdzybMAwUPEozi7Pzy1jlLUwO5Rq3XBIFqtUkFe4eURxpVKQy3NUk5IUSdueuau/ezBW7v0A7Mpif/U6SR8+QG8JOEr8dS2XsRKJJquNFGkVkhwTs0+RpGuu/Vat+A0CnXbAwujqX/32Gsb9UgvsZnvZZ+9pzDSBJMkUrcaUrZ+ek6ASIleS4tFG9XuPBBx5i/3X71AdJ2138SHzxVelWLp//yAL6FsdGGaDOjzZ02svpv08nyOKJUEjoOLRbLZWbk2eWZ5M/hVGl/Uvvt5Ct7PY1kaCTQ70q8kyl686ePcvtt79U/50mCZVK9encxnPyGUnKm+XRSzJBLufilxofz2X7iTyRGLZrL3L6uO3VR9nmwB8sDmB+frsCM+sgUod1lEe1i3sgXcCgWY9JB7ApenHW8f8wsUQWb9cEa48fUr8vK3KordSoDPWpn4vr24SxpPbPMSi7PkJy35JoFkBGQD5l8nQS9rmwHbIYd8dmwmMCpots2KAC9fIsAlw5/qiynqLmLG6ppGBTsxGyurRGHidUSiU8v0Rml+l3Y02657Z4IQVFgj6PVd7LMGxK2yaJTi5AuV9ZRZKQVxnULjsrNwsZKJEwlTh3pOzkZ+UbttD+6nwh57XBb+qS/an7WflTWCRRQwEkd7tI+c2ss57kPE8GkIqWENBMAA4FNzIZh0VBQuHBkhZ7g/4x/M19ZMNN8mYFmpAdW4AwJgtz2pQYu2Kc4MwMuTKZmuQio1cMapxt45gT0H4kwEhzzFGHrJ1ixAau72LEkLo55qCF0W9iWw6BuUwwcJrEsVhJpvFry7xsapK9ZR+jnTCT55RMgxLQwGY5Thl3bPotg+kopZ5nnA5CAtthMUkZth0aSzvISkvK1knskNSp4wZD6kHkjRymtjqJ1Zqk7a5wcnqRidHNbHK3ib4iGR120SrkQUqyFGOPSlI+179rnY+wdeT/WDywfB0fCs4khX+XYZUxHWHbFAwmo2Rhy599qd5LVJ3hqkqDUEBVwDNg0i7+XragnhXeRwIeHQ1snNYkVljFTCrQsAv5vKQACNNaQB7XCjaejO1sg9zwBR1L+mAWt5WFVy6VC1/KJMN2Ssp8l32c7B1ljarcvJs0SMnrguEm4Es7ZrApZMfkoxw6fSXRwybEC4VvpYAargCpdZVilT1NpdJHmtskYUMZ8iIxJ/1O5kBZL3zP1x5r267255SS+oMpC7c0ir3PxG5XaD1yDHvbVsyFup5rsdbGdy0sIy4kMQXgqFZ0/TDcIZyhCqwu6BjLcZSpY1gVUsPA21MhF5m80Rph+QyVpWtJl+R6gAO5eC05IbZvKPholiJYHCddgKgRYfuO9ttsehbD7SdsrSrYZXjDClKZWUZ44oyCS6IIYAtLR0H1wtdQCrYyYceZLrZtEkUiYZsQRaECQbJntL0+kqBGLGoBecby8jILcwvsvf42ym6kTCtt+7QAb4SNJNfqss3kd8LEKuQqZb2G1JT5cw1hQBfD1VJ2l/g0CoAlf08o4ZQGaK+ewnel8ClQ5llu2YSpRenWYU5+4gQjY1uYna/rfCKKBrbr0mq3i71A594uOaf1PvC8R6AHID3vIe9dsBeBXgR6EehFoBeBXgR6EehFoBeBS0TgYgDSuoyFpmmKhM4GOTdDJOMMFYLDtMexbmjx4quOEtX+AbUvPk6aBFoF6HgOcRzhlgzml06RI9WCUgAi55NKxBxPDJENV19yJRFgmVIVaymwlBuFVN25o8t+Op/psO6h9CQgSRhHhdeB3FOUtNXHR4EkLUKxGahOQi6yU39PASSxPRJWlkCCaU5muLRCg+COs4zPHiA+eRzDHcS/0ST+wrKCOlLRKyk8yT7ZajjV5QkVSQdtHekfuWBDJfr37yCzI1a/XiecPkmpUtZq1ChJsDz5s5CjseyCxSXtJadVYMM856fT7QcqStjpClJpfjnHpRLkl3PuZ+O73wwA0srKEl9/5FH27r2G4ZFhBVnEB8kviSRMh8HRGZJF26jYkD7+OkOt63KxjicVf1kHoJ6NYF3kHJK06iamhFEngJEkrySpJclHSf51GUby+8JvrXgY+bkkqmxH2AhtHn74YQYG+pnasUMBJ0m09fcV5vPfqselxsdzCiAJ+NJhAEji2/zOkH3Dczy2uI38y4NFGzULPzhl8ei/Gx3/kgta5CIAiKFoS0F/VWBifd0zsOwBzEqV1uJxSnaJqCb9JMcVVoCVaQFCIVP65PlHZODMPluZN3JslHsTBoI1UMLZ6tP6yrHO2irSdcKQ8TDbK9j94suXEy3PYDsepuWQBDm11TUiSWSXXMrVPmWNkjbJuvNvx3dOnqOQcZX5uQrCyDVSTF9YRksgHlFdYE6lzPpVrisThoqCDQLkW7i3DZA96hUMhUsASOd5Im34rDu1TSUWRSIvra+uA1Xd1umWYhRaar7Ka8n1FUCyfErXbSX42ix5VvizaEGBaeNdNVF46tgWwfgJnDNThE/UcLKYpB0gxLBq/xjlfX20jsyTpc1izVfPlKiQlx0cw/BtkgVhLNlYIyUFT8Rk0Srb5GFOYieaaBYWUmYK62iV9tAp4nAZp1mjXK6yf2iAcctgIA5pGDZVx6EvkyR7wpwm4AvmTmiYrKYZDdNhLgipBwMYeRW3MUluN7DDIRI7IrfbWEvDmJWEyFkjSwzM+gCRk3HixFkmR8apZo6W2Ji+gVk1yNo5WT1VDyNjKCa3I8y4QrYC8RkBamIFO7qHVRklUx+sGKtvCPvaAE5XsYYEvBAwKsOoJDo+4vICRv8polRY4AmbxXdH1udCRUxndpG2k2N6aTtW2I+VVMiauZ4nmZciFN1ukQctlZc0+yxiYdyZAspwXr/oArHdexU/uUzAfOm3gpuISZTpc+jr9/P44cOcPHWK8p7tpGFGf9vgqquv5OZbX0oUNpnbNM1o68/5wuwU+71vZ8wyaDZrHcCiYFUXBREen/rUpxW8EdbMddftp7a2iuMIg0cYLjl91T4Fbv/8zz6J63oMjGzlwA1XkZQG8a6DvVse46snr8B4KCWNAj796U/rGiLnfOkd304YNLVIQf4tIIqAJabt45WqnDj6KEeOnhCkHNvMiVTeGfw9U6TtopDBHLIwHQO7Ca16iwM3HGBkdAghcD18+KussMDQZJUDN9xGLoD3V5YgabC6IgUg94FV5vr9VzE40Ifh9esaZk+4MN/GpE0chURhiuv5hEFRbCF917Y9lpdWeeDBBzX2W7dOcMUVu3XuC8OWAmrCtC3W0oRmo0EcJRydXcMKlxU027dvL5OTkypdLJ+TeMq63N0/OI7Lpz79ad0vCLt3asdOTBnvRjHPHj9+giNHjui/Xc/TdnO9MnFqUCnZbNo0yc6dU8SiRCBMOceHFw1y4n8dZmRsgumZOkluqcSyJZ6fEl8ZlM+dwuy36pbgeXuuHoD0vIW6d6FeBHoR6EWgF4FeBHoR6EWgF4FeBJ5mBC4wzT3f86cAkIqkagEiGWaqL16WJf41JtgTvPj7vsz14x6fn9lPeH+bNBTJOvmMI5ZIGHbGav00SdrWIFsi1QAAIABJREFU6suikrCoMPbtKgYiTSd+EVYn4awW2EUS7Dxpu8LgvEiOdd79so7R+JNoSAWaJAkASfRKNWmayQtupH+qd0UOnicMgkKORZJoVmWcrHl2g6xJV8LuIgykF5h9pImXy3gBFgaSspCUgWISSxW2sC3MEtGtDUrNXcQPHcMZGie6/iTu56okUVCYRhuGJhPyRPwJhO0ld3MOQBKWUTfZkyfC+KpAkhLU67SDTHJJlColLE+q1Dt69tpGUlUtiRWpfrWUPXb+c3Ykl7rA4mU8v5z3UgnypzmKnrOPvXAAUuH9IwmbpaVFHn/8IHv37mV0dIQklSpkB98XAEkmhWIsrQN78reOFpFUGWucNdZFurj44/kBkGxH5MREarNgEtbrdU1cCUNKqqXl71KNLJ8Rj5PSNduIDp3Sn8u8Jyyk2bPzzM/N0mw2uf7666lWq1rF3Vet6nm+lY9LjY/LmX8uFTddD9yBgimRxTibNmEPO+rxEh6dw3AH1pk0AiCl9ZV1RtJ5LJuNkkgbLroOICnjJRXEumBByopQ3oxVsgjOnsIxHBrzTfr6+8i8TAEkWVMKeVLrvCp2ZU3p9QoGkhzejgJE0Z/bPu72MQzLIDw6rePHIMXfMUU63yIJFslkPTQspKwhaaakcU4oFf/ym5JFZXI7eXueNIlIRS7WlL5azJM6VwqApGPSwM497ecK8dtuAcIYbsFGEYaPHKaDt3Oc6FSdLkNKQJzyi3YRHlwtZAEvOBQwEkCi449kCmuqw2raCJj51+yg/diJAkCqLTyp4l+LUEQ2MG0WnjNJUxkGxTxhU75lK+0vC2spIZfCEik48Svkt03jNjdhmjbt8ikqs/tIZ2LaC23ay4uUxobou24A7IjkdEZ49myhXKIeiFL+UKxPBoWErpSqeFOb1mnOmSPVD+K5Y6L9xDVJnIBkbJGF7AmGwjqbHIuhgTFu8QWoy3EyaHUY2rZazZg4fdDIUlajhMiwWBOJN9PhdNvEb20lizysqK+YHwOPpLpG6tZxapvJ/SbUPF0Ps3pG1Gdyen6BkXAQL8qwJQnvmLjXWmTzFvaIS9R3mmtHz+hK/Nj8DtLyIv6pfYTHWsU4iuvKQPN2lohOtcniGGeywtYDDzJ34lYyK9LiHSO2wRHgQoDVlMRbVR64sKJikUzTng/9ZgEexbGPmZRx6luxBLgKUrJGqvsT8VeSQ66lAKWOg8KjzKpM6O+6Em7F784x4rSNOr5I/uQ20npCc/UMH/v4/+DB+7+E0WGoYLhkaacwyIAP/3//nTiqs9CX8rE/+RGmT97A9+3+fu64eR9SACV9TPaBpjeI78Ds9Cne+Y67dR84MjrCu971Di2WyfIEkTFtxwabXnQlq18/wl13/Wvy3Ob7vu97+e7v/i7MLRPYVza4evAQTwQZ7S8e4Kt//Rn+83/+7WLUGCZ3v+tuKv39rK3MU6lUdEGUfXCx74TPfOYz/J8//T8ksTCjSuRGCbPkk4cZpCFZGlIqD5KIJ1s7pORb/Prdd+H5fTKAuOeeezhcO8PVL93J6976T7FbYzQfmMYk4cTx47z/Ax/SW3nLL76RHTt2qIyzeDbhD+Pu8mk/tohrCOhZFIRYohwQR1pkIfPIn/35X/FXn/orHe9Dw0P8+oc+QlpfJo/bWpQhSq0yH8nn2+02URjznvf/BknU0H3i7it286Y3vUlBqm7RhvgHipeSAoRZzs///C/otV/96h/iu77rOxU4KmRhLT7zmc/yP//nHxXh7ACXAssq2LyhcOzW22/jZS//HoYmtqnf1KmvPMHgYD9nztaJUwtbPVelXED2zpe5eXzSrNj7wbMZgR6A9GxGs3euXgR6EehFoBeBXgR6EehFoBeBXgSejQh8QwCpeLmSpIG8ZxVewYX8m7xcOiJhIsbfucum7zvI1IjH/KEbSY+1MdM1BQJUQ90SeZAWa61pUkIsw8axPcgdyqU+LEp6jUKk7kK2kb57f4OjeG3sJqqfKhSSgNA8tp6+YBh0QbEugUJe5C3Rnt8zRHSsSRZ0DMI1g99lPnWv8sJL13Xv5LLegZUlVFSCJvqy3kmsA+7ULiLRlT9+nEplAGPHIPGjpzFEak5kz8T8ucM30vAYXRP0goGkCcxOeaewhExJSolcoeY1PcJ6nSAMsD0Pxxf5Qqmn7srYiYm2XEcSfudLBMq51HNK2GlqonzOP+GZDIdLJcifyTmfze+80ACStElttcYjjzzC/uv2MzI8ogkgSfp43gYG0jcs5e0ARhcLilFIFz6Xh1REe76vckFBEGiiSthHkpyS5xBvp8XFJZ3bRg7sw51M8B4JlWW3srzM4uKizhWDg0Ns2rxJGUdSPS5MCM8VWZ9OEv65fIgX8NyXGh+XNf88jeey/I7UVocxc95XNjBdVJqr44kkn3G3byOeXigS1R1fpHNeG8VZzmcgQS65UvVjMXBHt+EMOgSPnyQKYsJ6qInl2IgVQEpzYbaZuNu2E57s+Bpprvh8QEmuI4wkZf7ohOngbhlVeTHxpjHKHvnaPO72rbSPn8GqjuKPlsnHA5pfSIhXzmIKgCHeP56FXTLxtm8nWqwpQzcNlopFUu5bfMc6QL7KuMr1MimO6MzHRo535RTJfEQqrCKzBIlIgVl4u7cQHp/XBL+uksJC2iAheGFTFV4xsyqFJvHdGP/u7/TZByeVFWZVqiQrZ/Va3fN3z+nt2oZVMmkfmu3ID3ZTwlDatYN4NiQNFsHuwyh5OFt8+q+6j9kEDpRMWgmcmNsNTY96fQ1nfpDha/toOjP4rUnixYTwtEiXCaARFzJ/GpQUIxe2s9BphOAyLhgi3tUVWkeamP2mypvFRoJTcckGYlar0yytfYVNJZ89o8Psdj3GZwzcqjBNbAwnIyZWHyNhDnnDFkEW4dkWjzRjQsPga82EtD2CG43ipAOYSUmsIsmaKeaARe4XUoQIqLnskauka067f40Ty7MMLW5jZKwMpwLdmrgdMMjfW+aanfcxZMJ8Cgdnr2Tz5GEWTtxKcLCh3T8LFhH2kbPZJ54JFNQxXAd3P+QLvibnpeBDLz8ZYiYuecMiH2hp/2qNfw2nOY6VugoqTVUaHIuhtHIFRuKLliLUBaDMVbrOHnMVqBJVNJGX1PHYAR6Vp2r3qQSjkQoL+Rz7rSst1l3jla1i9as88p/+yR/wqU9/ijjOuGbvXm668UZGh4ZUXvTYyRPc/8D9fOg//Adtb8ft41f/6/upH1rhqtFR/vlPvRbfcwnSCP/a7aSlAPeEz+f+/BN89Pc/ug5FvO1tv8zWbVuUYWPYLkHuMnZgggd+7y/4yIf/i37urrvezvj4MDj9eNcOkQ8s07JnKH9tHx//T/+Jz33mUzqfiPzm973iFXz/K19JbfGUgnLiIWg6PoYUNSURD3/1Ee6774sEYcjwbft0fpD9WHBqniwWeUmTZp/H3OlZ4tkz/MzP/DQ33PRiEt1DlfjQb/4Wjx86wg0vewk/975/RnTCU+ZdyUk5PtPgPb/2K5jOAG97/12MihqkFOfECeXqKNwSqWdV46Ez2M4AS3PHGR3rI8tjLeiS/fo733k3MzOzKi8s/7/xA7/ODneCuL1GHAoYbRLFqfp6iSyx7NPuuusuVRXo+kT9+I//U257yUuUPSRrrxQuSbtGUaTSyG94wxs0rq961St56UtfqhK5aVJ87rOf+Wv++BN/rFPG1VdfpSyuMBI5QIPaWp3ZGSn6otgPGvCTb3gbL37prcydXQFhoi23yHC1VEwkEeWdQIqgXmgJ6qexBP69/UgPQPp72/S9B+9FoBeBXgR6EehFoBeBXgR6EfimjcAzBZCcHNvMcIwEc2KQ8ZEq+cwqrm3jbh+nfWIJ2wj0BTDNAxZWTmDagkSJea1LtTyA61TU64hMQKqODNoFGcmiyrt7PNlv6MkJzAsT0lKhXbz0ykuuvjOKln5a6LVvBJAMu4S3baLQvD8pL/odis+6tNGGW/kmYB91b29j37qwevdS/a5bwJukRUW9GgxLsbqCA7Bcq6nsoOeY5HGsFZyiVy+eMpKQF4ZXUbada2WzeEskjbl1KDDvmCWLdIjKEQrQJEl8kctLcoJmwXKxJYlVcjFtsWnusJCUGFV403St5SXZp/8VGUBS9cN45selEuTP/MzPzjdfaABJgBYB+u7/8gPKvhEPJDmkr5zngbTOMCqa6pxSXRcB7oC23bB0Bu5zDUCoDJ1ja7Ks3W4pcCTSPPPz8xw8eFCfY8uWLdoHw+1DhHnA8t8c1KSXSBlNTEwwOjpasO2kYNv3CKNIv1cuiRF9j4H07PT0DbO8gAwbvHM2Aj8XAkXnlobOOtHxx+16vJxvUH/+nXbqCYppvgOyFMC3sAMGsZw+srUFVpdXVOKqb0A8UhIyMyXJUyxbfHg2KzByqUOBE9PBGR8hXUvIWovqSWL0+8SLszgiKZUIu3OU7No61w8f5qGjN5M8uoRpxbi+sH2lyj8htfoxPB93yCOYOVHcrzPSYTx1GX/FrLjO2ZXnMnJKB3bRflSMYsTgJ4GoqRJ2plUmbRfMkvPWkycvuSpnJ8wwAQI2Mo+63+v67Oi/hUm1bZM+8zeKk7CTvD0lgsebpI2zyjzqMqpM8Y5yBkAALcfFv7qPqDLH/vEThHnObb64AFk83jB5YnmNmdxhonkHuR1okUE8kxHLtVtN8qSNPTBKUptXVo2hVTFF4YqUP8hYdqwypX3jtJ5oFjKqjlH4Hw34pJvWOMgX8dtr7Bwa48pqiZsdSM/aGL5k5dECGbvfpLWa0mi1WO63WQlDbuj3+EKck9sOx1sORmMANxmBqELW6NB4ZB3NinnSGXIVyMnbOcagTdJOiPssDq0dxD3Uz66rN2EeEU+njh+ggKY7y/Rf82WCHIKFK7Hqw+DHpLOQLETrMnbC9BIgRz23vLLKQMq/5efqOSXz+5CDNZVixeWiHwkg1LeMNXqYdOkKLQZJ7YAtI6eYWdil8ntG6qpnkpl5ZEuGAmLuFr8Ar2LxQWph+gNkjaI4R5ZwrR8QpvjYZpLVOijbsGABylEwR4t9gOw7VmqrvF0YQIbFt91yEz/2oz+mvpnClA9bTVzPYXpuhs3btur+ROb6j//BH3HvZz+r5/nwhz9K2JwjFx/MW4fAbeMcHOM33v1ODh08TG736ef+0au/h9tu+zZlICVmv4i1MbB7K7/33g/wuc/eS6XSz7/7d+8jCJrKyLf9McyhEs5widrXp/nFN79R++zea65S9u7IyDDvuPtuwnaToF1XFpL6o8VtLeKRQitTPJ1sD/elFVgepHW4gTPoky8usrK0xK//x9/WNeymK6/mx/7hD2rxQhwFeKUS99zzYb7+9a+x79r9/OIH/y2No6tkcQ2LiOkw4n3/6l+RW8O85f1vY7iZqeycsJCCtIzxsjOMRTew9IUGoy8eZvFLi5SMJVUZEEDo2JFjfPCDH1JW5N5rX8SjB4/xva95Fa962atorSyTBML8TBX8kr2ZAEIy9t75rnfpOuqJJF4YUKmUufvuuylXysSRANeGehppf7c9Xv+G12vshYF0xx136J5d5XIdh8985nP80R/9scot/+Y9Hyr8M6NQ12H5e6vZ5P4HHuSP//iP1c8qN3xe94u/yt7bX8TyY8eZWRaPz3MAkrxtFN6Gl5q5e79/oSLQA5BeqMj3rtuLQC8CvQj0ItCLQC8CvQj0ItCLwMUisBEYKUpei1TaBsZNwUAyOhJ2AsaIhJ2ADSmWlVC2UgWRhqrlwvPGG6J8wyjth9ew8yZRGICVsNqYK7TkU/D8KhWvD1MYLwIg5R0/iQ3+I125K/ElKY71lPR5T1LIUGwUsTj/QYXFIlWUkoAoQKSC9aAvjgIkdRCkQlWrMBTX5FjQSaZ1M9wXgkjfrABSxwT96XZ4rRiN44JRJOCRMpFEu8fA8Uoqcjc/v8ToyDBWnpBGsXLFJHxiIi8sDJW5IcfftZ0sM1Wuqdta8sIv3iGpSjWJlJ20haFxl6SU71QIm21aQaCF9K5UmLuSQMyI0wTXs1WzpOgPxYXVe0TBv/ychM3TfeALPvctBSD5pULSRZiC4h0gialLABwyfgoJw8KPqBtnqeQVCbsCbE2577772L17t/oYdD9fkuudN/6e3AhdCbsLBu36P59rAKkrUyfPIwlFeb52O+CLX/wC/f393HDDjUWa3TDwh7ZpP67NHtFnFqm6wvRbfDAK4FO7YJ5RqVZxHUe9H/6uHSoN541cFDC48FkuNT4ut/2U5dLx3eleWxKrXUDjvOsLcOGPKpMhF0bShQykC1lKsr6ILNrF2Evdi3USiHIfWdpa93MTgNrKLIgMVpZX6Ruq4npuZ6YTWa9MWSuXYsDKs+RRo1jBxFdox2bi6YaCPZpAtsrk4UIhB5tA0IjhxhLbNx+nvvhdRIfOkmT1jiRdZ60TjMvtx7IrJO3CZ8nfvp34zCJ5Ep63Wl7oj2QNTZLU5rAGx8kajQJAssraBgIkdWX31tviIgCSSNQJIND11OmCD11miTAulHG0Oqv7BmdcwIE1SNr6/OGxQs5P9gpm2SOpLeDv2apeOWmzXowx8WOSw6pgSX+wHZxRH2t7yJWTh7jWhUaS0V+LcSyTM0nIQ+2IxeQKqtFOklZMNp8QrjYUjMqStjJSyjfvJnhkWe9dHy2VYBpkhom7aRPZ2UXskRGSVopZsimNl8isnMTPqU8+ztzKI4xWyuweGuUqy2CrleGGFlnSYWrnBg0nIo9SlkWytX+QWhLT115l3i/TNgzma4PYSR8EZQzLwQ77yRYiDNcgixOSuRDLtTHLNkZikFdM4mZCYpmc7Wuz+uA8V+zcTKkhvjg26UokyBXu9lKhK6dMo5RkNlSmkRzC4hL20XksPMPCm9pMPNs815YdcMkaKWMPyp4AzIpFPB1g7BYPH7DiPjK7TTb6GFFUpby4T/tnXjcwfNlD5eTifxRlKgGoDKS0YCAJC0aADZKCZdUFkMzqBGbJUtm7rNVhf3cKFbps0XKlwuFDh/j3H/wgGRZvftPPsWf3HvI4IwtyVleWGRjrxxbvzTzRvidr1AMPPMhHf/+/E8bwL99zN6Oh7GFNqtfvhn0P0v7kVbz1nb+ie55NzgQzczPs2zXOT/3Ua4mTiFyAX7MosHn7Xe+glvq8aM9Ofuon/xlZFmlRTJoUe1DXLfO5v76Xj3/sowqc3HXnndx51526Zr7udf+CK/ZcqaCK7q3E5zNcU48zy/ZUylIATusqg2TaJDrbpLxjmPbRaX7zNz/I4SeOUipV+LV/834qXkwaJ+T2MI7R4rd+++N87Sv3sveaq/mFN7+VOBHpu6buuafnm7z31+7Uve0vvu1djA/YtFoyHkycoW1wbYi1MkDt4ArmHpcqZapLa8TRiu7v/tvv/h5fvu8Bbr3tpdz0g9/N737id1QG8r3/5n1wLCeuzymYUxym+rQ5A5v55Te/XuX3hH1177330mg0uPGmG3jta1+ra654I6lPm4xtx+Nnf/Zf6Bl+8Adfxcte9t0aJ5EKlfeET/3Vp/mT//Un+vsPf/gjJCLfKSoHuheUfaCF27eFmTMnee+77yQIIvo37eHdv/UewtmEYydOkOZOoZogLKQsKWRsz1M9+Lu2kn9r328PQPrWbt/e0/Ui0ItALwK9CPQi0ItALwK9CPxdi8DTBJDkpVBAJGWaSOWumWIYCZYRMFxxqZYsSrajvkIpDuWdWwmOz2hdr2QOxG8gyiL1ThEmQKnkq8SFZYoMmqnyJvKiKAlaETErdOGLFz150T//6AIJ3cxWUTF+/nHuZ5LgLSTshPlUyJ6tgxGSWBFdfk0gF3J953u0XChdd5FLvcBA0oUJ3ItJKF2qW3b9PBRA6GjMJ3mG7fqEicn09Cz9I1MMeRFGFqqXkWj9dNSIzjGQqpvIU4O044Uh15Vzy4u6VImaYjyfJCSp+CxYOFIBmqAVxFKJ2m62CNqBVrpK8kUqjkVuTPyQTMdUdlJuSW+ScxTJBcd0O1Xkl3rKi//+UgnyZ3bWZ+9bT8VAuvEV30t5raExEhNqMfh+9gCkWAEkGTMCvjz88MMMDAwoiKSyNElCta+iD6ogkgB7nTGsf3Z+pmwkGXMy4tfHn0jAKR+t8FB6To/Cx0juodUSw2+Zcww+//m/Ycu2XUxt36QyVcJILBJaYpNSgNYCPMvPhcEkVdW+52kSUeRzCh+Hrg/Oc/oAz/rJu5JlwRMdluVTXOFS4+OyASQBUSS5n50D4rpsnVwZOeduTpgtwpBQ9oSASBsk67qsF2EemSUBJebPT5Z/g2fs3r/lDaoU28bp3Mws4lpEHKWUh32VuNMCBDX8EtaAqf2324M3zr3dvwtIJF5DXWCm8Ptpo88mcnciqyTrYhATtAqAc2DfldgVk+aZNYx4pQCtxI9F2JzaP2Us2Qg7J4ta+mRWaUJBAAHLCmZVEThhSxWDVGRizx3W0ARmv010clp/qN5MW8fWvZq6n7xY+wtApKBfGiByde4en9RfJXnIVTaLu20zVtWi/fjpgk2yoY1Frm4jgGRvrhKePI3hFHFyt1R1HxCdOKkSXub4ONaeNu7iKKZtEU/M8f1jp6gG0rwZrcU2hpEx4yYc80qcTYbxFq/CqOdEAoyoL06MeOQIA8G9okx4uFYAeLaPIe2ghjRlvF3j6q0loB7DPub2DMfPiIV9k9ss2odZyg5x0/gok16JKdvCzVJGbQMzsLUYJrUSnqitsZrkDA0OMlpyaMQRh5aWMKtl6lisrI7i56PQrpC7IZYASIuxgj+ZnZLVU/KazC12oUwoPSCNiIyMVtVh5sgMI+U+RgYGKO8sEx1vYZYtzJKp8oSFX1iV6NQMpb3btSmTlZhkoabAXp5k2k6yNxPWsOmZCvYpINs5vJ1byALVLVZQSM7rTpUUFMrTXOXtypNfp3X2WgWUcitS1pH83tgSKQtJ2UhpifSkpWu3Skq6A3oZ8Tzq7q6ETSR9Jt+9qPJ47fvPrI9dKYKwRW4tEclIi1OnT/EbH/wNLSL5iZ/4CQ68+BaydkoWutRrCwyMV0lM2W8mOk4c06HdbPPWf/nLKrP4yh/5Ub7nwA0kYYJpu5ReUebgx+b47U//DmNDk3z7i+/gd37tA5C2ueeeD+n8E8WyDhaSpu94x93YY5v58R/4AQ4cuJEwbCooIX6fcSLegC7vec97OXnyJLe/5HZe85rX8GvvfjdzZ2e5/kXX8dP/4g0ErRoy3xhZQNCsU6kOYDkelEsYZYO8nhILS8508avDfPaTf8J//9gfYjhlXv/Pf4x9+28UhJAojKjs30NyZIkPf/S/8cjn7+Xaa6/hDT/381q0k2ehxvjUydO8933v1/70Cz//Rnbu3FXMY0aONTCJOeGSSZ1ObHP0K6cY3TFCqSZ+WStaOPFLb3qz9o2f+OnXcfNP3sGb7vonUJ3hV17zaraPv5XmsRrh4rTupWU+lLVy9Mb9vOXH3qR7wVf9yGuplB0++l8/onPnG9/4C1xzzdX6OWlH23GxLYfX/ezr9PevfOUrefnLv0c9mKTN5fef+8zn+Pgf/KHe9wf//Qd0L6nSeFmm63FiupT2bsJaM/j0H3yM3//ox3Ru+qk3/DR7p27k2MmTBJGpisiWLfN2WuxXdM/fO74ZI9ADkL4ZW6V3T70I9CLQi0AvAr0I9CLQi0AvAn+/I/A0JOyKstYuO0kSUgIKxVgETE0O4ospsUhVyIucSo4YmnQr9NNNNQxvRzF+qUQUB2RJims5+rJYmNmL2ocwJwr5Fk0ud3xunlwgeEFJ9JMymOcDSusEIqnwVpCo833NjOUqsXcOQCq0t7rsp07m7an7xzcZgPS37cwCsOkLeBprFbwwviQ5nolxdmZgWFWiKKXRzhgs5bhWjineEYahDKEi2d71O5Lk6oYX8o5coFp0SMJCqkm7UmdSfZtJcl8YTSaOSP9YDmKIIImRKOiYLScptmvhuR62uF27Obl4kGSJJitUAlFliJ7ZcakE+TM767P3rYsBSPVWxlFrnqtv3kzlMQFzxEPAxfPcDlPw2WAgFQCSVAeL/MyhQ4e0X1x33X5NzIVhpIBSIQlZsMG65tjaf7qVwQrYSuLG0mRQ8X8XTBJ22nPP4BHmYRwXZuhqXG4aHDp4UD0brt23tyOVI6xEqXY+J7mn8okyHwmbK8txHFvvfyMAfb5v27PX7s/1mUQ27GlJr11MwmzDzV02gLTBM2ij/KYCLZL4jwv2jh4dxpEkBsVXJ48LtsrG3wmAZKks3Nw3AJBkBRAAqEig6v0bGablKagja10XEBLZzcb8WuFXUhLJrgy3bzNpa4E8ibUvpRuAL0HUFTDp+vwo7QK6sVa2lV4DLFck51aVABO22mRxhu/6uL6L4VokeYC9ZTPJ4pJKXKVhu+MbUpjKq9RoZgrxRI91EKsTDmGYie9SV5KvCyCp9KeRI4wPZ3uJ9mOFBN7FWGld4KcLNGTdwoANhSf2wGbsvRkv2vYIjxy9lfYjKxp/YZeqVFweayJX2kuAQpWjK664PnTSuKZeMFg+zsSoMnEEQJI2cabG2XXjQ8ycPoCRuCQTX+L/9WIaQcJSELNraEgTzcc8l6/lNkHDwTl5JeHZpjJn8lrSiY1BHhe+jMJu6raTXFeZ0LaL6Y+RtJZIrQrm3n4ib4E4aWFlZSqjZQ6v3ceNwwlbhgZxM5M+A7w8pmybDEjCXti6BhxZbRAkBleMDjGYR8TNNR6zq8idTJs2dmOcZLGfkjVMbiTkZgJLlrKPKJvkQUa2nEFbimpiLAEv10KCaA1ncJKjp05gmg5Tt+7Aqa7gtocV7BEgSQFFkYrzRjV572/ZqgydtJHq8LFvEIDJJn4gXfciEkDwvLEk/bPDMkPkBDu+WNJqwhiTw96XqHeT0bT02uLTJJ5Hhm2QXn9UQbFrRs+wlsP80VupsNujAAAgAElEQVRJazHZsrDcDNLVOllcLwAkYTj1TeDv9dm8/X5OLuwm/ZKzzojCcLCI1333lpaXlAUkx46dO3jTm96M7/gkjZwwECBNVJKlLxXjxBSDJQw++Bsf4uiRo+yY2sO/+uVfYmlmST0Whw9cw8c/+BHuXzjKS675Nm5/xR288ydfp6wgkaHbJQwnw8UyQ+770hf4vd/9b8rYu/sdd9I/0EccC/NG9qyyd3KYO7ug0m2m089dv/xmxsZG+dy9n+UTn/iEzi3/5tffjV9yaEWJ7nl9t4TnV6hePa73HBxaJm4tFOfzCqnVd7/73TpPvOwHfpSXf9dNGM4QucjTmQb2lq3EZ+b4rY/8Fx776pe56cAt/ORrX6PgjCEFOlnO7OxZ3vOe92nxxC+95a3s2DFV7PFkD2X7uo9zbqpQcUY4/ZcnGdi6icbsGYYHHL5035f4/d/9PfxymQ/e89vYNzv8p4+/h/sf/htuv3qAn/7R/83Cw9MkK6sKjMk+LQwTypu38cuvf50ykH7kR1/LP/ie7+cD//ZXOXToIENDg9x5550qB9tlvEt/ftOb3qT3/eof+iHu+PbbFSCSuVf2D5/97Of4wz/8H9ru99xzD5mMC/HF6nhgZqZD6fZh4ocMmkuneetb/6V6T914y6382D/8x5xdatEIZM4U4L+QRJTz9xhI55bQb7a/9QCkb7YW6d1PLwK9CPQi0ItALwK9CPQi0ItALwLfKALnAUudhE83TaW/ExGRiC1jZcpOjilmwFIR2GUMpSKfJUQVSdSpQ46aJUuyTqXuNHtw6cS/JKcv57hcjxJJKnefvgssKejQQR4EJJNjo4dTkVS9MKV38ae4XADj2UjgamJI8TQBAuR5RZ4p0xaOsxLT0/NUqyUGB6q4eYJjFTr3SZaq/r6gQgUcV3y/Cyhoq6uH0QWHdojOl8TsPTcwpUJ+HYzLNbkrh7BDmmst0nZGpa9M7uSEaVCwQNSZ+6n70OXG91J971Lxv9T1L/V97XumQaiAmrCuchqhx2HncfZfcyPe4ZoyYQQ88jyv6HUd0EOH2CUZPuf6qYxVOSS5JICLgHvyWwGGBUCSZNZNN9+sIIt8Vq4niRiRhorCRL+nIGHHr0LOoeN/Awgj55TEj3hTSEJL/A0EjJJxJm0q55bPaGKpA+DI96W6Wf5XvyxHPC8KKUM5pLJaWELdsaj3pN5NIZVyWfuqnEMAMbm2gKYnT57gzPQ0t916q96vaRbgVlfmstvucu7LOS7V/pc699PpH091jsu9/nN9fxvPrxJv2zatsygEfOjKvwmgpPOBMCtmVlDqoo4NB2fTINGpQhZNsuTny9YVffoc5lEASDLXyByTCjtWAFivrACSZYhxe4Zr+YTtQP/3SgJeW4gcXOmWKdIjCdnqWe1jKmGnxQ5dHyWRgC1uRedDYan5A+RhndwcwIzruI5P5g7TXDxFO2pgORa+V+4AlDIvitF7hLtviujxMyBM3UQ8Q84BVBsZWxdrI3fzVqKZM+u/6krpreOBItXqDygT5BsdAiJYZZt4YYbyDbtoPXR0Xd624F0JQ7hC6cZJbtt9H/ee2UP2tRJZOywYV3YZ8jaWP6LPJMwrZ5OAJpDUEtJ6jJXVVbYrra+IKwlM9JHPBVjZGlFiUt41AROreCvjOs/V/WPcPHqSxLZpeQ7jvkPZyplJch5ruXj1LRhzQ2RRRtqKiVcbmMM+2XJD27eIW8G0yQW8Fusima9KFQUDU6OMXRrk9MgsjuGyY2iKWrBCe2iOsvEgU5YwRQboU2lccM2cIG6zo+ripDGPJhaJVyKMM7aUfVzTJGoHHMocWqZFubmLrG1hxGWyxMBqZVhDBlE7IzoaYFddMhesxYxMpA+lwMaycQxT5zOnUqYRhJyuLTPx0gG+c/dR6ilMz9xMcDDECnLi9qL2TS3WEJZVGmtfF/k454BF2HcG62u7MPsswiPzHeD0XC84T0KyIzEp8oY61w6U9E97F+SzJk7VITzRIhVyYGhg9ptYe1q0yif4jqGYGiYH53arl1J+1iOZaxOvzhf7QFOYIBn+VVPFujUaYEVVWl+dV4ab+IU5Yy7BwVWMRBiHMl5z/uzP/4K//OSnVP9u877r+Sff+3J2774ad3KM+skj6ltk2XaxjqSZghB/8Zef5H//r/+NM7iJ99z1VsrlCuaLRuGEya+88Z+zuBrxT1/zw9z+Hd/Lr/7Sz7G0tMg//kev4bY7vkvl5Zyyx+995APc+zf/l23btnLnr95FKqxAhKEW4boOUZrwyU9+hr/40z9ndHgLb7/zbcSjFYITZ3j7v367sph+9Gd+jlv27qbeWFFGlHhBlvsnKF1XIl82iE/OagGN70uBFfzmPfdw8PHDjI+P8Na33UXFt4i9QcygQRI11TPJMnN+6z/8R44srXHF6CBveP3PKkNb1jy3upnjxx7nvb/+awqov+Utb2HnFdeQxc2ChVRUqOBcsVU3gctfmyOZtPDONhns93nPe9/H8WNHuP32l/BPXvuzODeWiVZ/nze+6y+x2kP86s+8nb6wQtiW8VUniUOSNNfXgDvvvEuv8cM//MP8P9/9CmbPnOCd73qn9p9X/9CreNnLX04YtJVxLp5Mr3v9/8/el8DZVZdnP2df7n5nX5PJQhIIS8JSQcAK1aoUUcTW+mltP6pWEJUWK24ICioFWRSX1rp+ttVWW5fPpVrAFQUlCZBAyDJZJrPP3Ln7Pfv5fu977p2ZhDATiQj6nfP7ze8m996zvf/t3Pd5n+chDyQRl73iUpx7/jlcJMQFJ6KMH3yfJOy+yWv1XXd9DB5LddJvjAhMp3k/8bwOFH80y88Rd952C3bv3oPBlWtw7Tvejt0HSqhZIWRV5cI1enZsFa8tt8bFnz8zEYgBpGcm7vFZ4wjEEYgjEEcgjkAcgTgCcQTiCDwtEaDK0O68ioRK/t4EHLgsbcZFziS302TztAAkfm0BSEEkqbOcgFUMIC3ddMefYCY/IjIUp0S8xGwxzrYKJPEhwQ9NzMwUISsCcrkUBNeCb1vMeOFEPVXDc9sHXNEblfRHwGHkN9XM3s43dBM84gr0lt8W4VXkhxUZgjMzoGlmL4kSfJKoqUcH0NMaHN+GRN5YbLK8ICF1tEg90wn0o0pASTr0MzpgbSkicBaxKJ6kqY8EkMpVG7tKk1iX60cmQYyx4wGQOJUaSTfOy8pRUsxl2SCWmJFljI2NYdeuXTjzzLNYgpLeo895bwaIoope9gvyA9Rq1XnvIJJ+i+TrxCZ7ommcrUSG7XQsAnAIRGIQap7NFAFm3J9430iCMvJlivocexTR/uRfxmyoBeN1YtMxk1EU2f+I2HIESJIHEgFIExMTOPvss+evq8WOWswwous6nu14+9/xj++ndvXE5Gl52ix1hOO9viOPbZy4Et6MA48YRAyARgy1iBHhMIDEHmsEgChphKEHdWUK7kFr3uPlMNLUPCi98C7j/0xCCuELPksXUmKRqtkJNKBpTA4V1F2SzjQgBrPs5RIKIrSTBuDtbSBsTHNfkyBGQDZLIylR//OsyH9MVNjzzXVcxuRVLQ2RpMhcH46QgmcGEMpTEDUDeq4DqBUY3OJiC9+B1NaNoFSaT/C3GFpHypTOvy/r89J4otl+GDhESXrr8QMcS9pfXz+AoObBPrAAMrXagj4nphBdv7bKhL2nFMX9wEGEXBBAwYuq9ylW+rqVWHHKL3Fw7GSE4xpAcmX7Jtg7hiVIzQTkDkrcChDbA0ihgXCWfHIC+EoAOSkhOGBD0CQIJzaArQkIQQOBL8Ncn0O9WkNluADNVJEazCNsK2KgaxemBRHFwMEqFXjMBvTyANR6J3yiAZkS7L1F+M4c1I4uCKVZntNI9o6ky0Szg1lSsGYQyMSyrWNsYhqC0Q1R06FuAmQrifaSirJew2xmCt09j6HbyKKkpdBhN6AHNtK5LCR4yEsBVsgBtloBCn6IWQ9ICgLmyIPL9TE9I0Gy0sipfVDDJIK6D9/ygJrPHkuJ7iQqjxThuS7ME3Lw9s5CET14ySS8uTKMvna4MzYErwIrFDFF/XFVFRdvnEESIX45ehLcfSq8GRsSeT41SswwIfk3HkfNQg4l3QllrYnGzirUk3Q0tsxCJQB2ZJzHmrZygOXwqG/QewTo0isx2oiJROAsMWXktgjEV3UFTs2BklFhj1iQ1qhQ+34GT1KwSQlQCAUc8oGSLyCx/zkIC8TQA/wCyY9ZcOsFaGsHYe0dZXlK3gIXcqYDgiJCbpMjBvuOQyCyM3n7SKqGr37ta/jh3ffCXLMC7v4xbDrzHLzqzZfDLJeb6xZ5dEo87ycSCYyOjuHGG28CzWv/+7WvwPlveiX0np/i0W93432vJ+ACuPX222FoBr7y5S/jvvsfxlBfG95x+80IZnzumzfc+H4c2rkNF130Elx88cXwXAJ1CewlJjaBqQqu+ftr4Vo2XnrRS/H85/0hais12NtG8Z3//gm2PLIDvacN4F2veRNKpUnmbSt9vfBnHGQ25OHsbyBoTANyAmLo4N57foCvf/2bENQ8rr7qdVg1NMQMf1HN8T1qYgNuU9qPAKS99SpWJTK48so3ssQsrY3mqpXY/YuH8A83RcDNNde8HSf84dmw9o2yxDRPr6TgSHOXZMK160iftRLeI2M4sH8YH7r5NnI1wtVXvxUnrD8F2mmdeN7qn2PjX9yK4GAvzurahFe+/EUoVWqQQgu1Wg0yy84peNe73s3nfPnLX4YLLriAnyXIC+lrX/tPfv9977sObW1tXEymaAm8+c1Xw/dqzEA673nn8npO92kYJu6++x7ej54HP/7Ju+DYDS4IUSSVn0U9KjjpbQcmp6EkunDbh6/Drt37kVo7iJve8nZMzriYrVjwms8L7HdKz4/+cr9Antr6Ge91/BGIAaTjj2F8hDgCcQTiCMQRiCMQRyCOQByBOALPmghQ4iSbFJE2ROgS+TOQTEqUsCB5Dk7EMhhA70RMkcjjiApQl2cf8fdjBtKS7X28CVxmX3DmnXKckQxP012c28z1FMyVypBlAcmEBo0SJfQ98kuSJLiUyG+5GczL/zUTtIQPtfK2TamoBcZQ8wMxYpGIDChG6dMIQIocEug9iQT67RClUhmZfIZlf5j1JBNo8bsHIJHvhPfCR6DcfTK8ypMzAFoNfySAVCqVsGP7dpy0cSP7bDCApBvQVPnXZiC1QBc612JfIqrepmQVS934PvsHPbJ9O045+WROyBFoQ1XuLYNzYhJRwmpycpKTdZbV4Msn9k82m0VXdzfy+TxXB7eAY+pDLZCnBQwxINiUxGNvLmY4RUy2yBMrAreod7CU17xUntj0YIoAL/qja28liuh7LS+kvcPDmJ2Z4etas3Ytg090HS2JvQWftGX0245hJv5dBZAIsKEkNPncLLUdy/zz6/iy0Xkpge1OjR12WpZ/IyktSsg3/YMgGwwgiWoGoVcH3DoEktc8LCfIgnVH3RhAEkOudCcJTUomKgSeBCLI6q1mh0hks0BYYDmoUCaWig2BzkMTEBEgiadJax4BR2Hk20crIMlyQkxCcBv0AbMNPKcOR06hXp6FrktI9w6gUTpAHRmS0QE4hXkPs9Y4IPZOyz9pXhpvsWwenUvLRZ4+apIZWyw912Royfk8/FIDcpsJZyzyO6LvZy96HBW6/vtOi8A6QoI4pS2yH5HaloU3NQO1sxN+0YbfmOLiEEFvh29PN78v86ouqm0wTsnDq3kQUj58pQZvC2FMFsR8Ckq/ilCxECh1BFoZYnIKCWJVTp4M3xMhVlSIVuSR57SPQB7rhTNmw/ZdiKssaCkJ2JeAU2xAz+qQ23XYPdMgeyMZRsRm8QnQkBDWRNj7G5DSKtzJGcCvwxfJ66jOnnuuZzFzUj9tDQRfRP2h/fAEHaqRw+j4NPyUwRJrQ+evBcoW6pNVuLkAM14VXYPtSOgCZDnEhLcLQ0aB56UNCRl5+Mi6OsJcgF/VPRQlFQdJysvpR92voFqtsS+Q4CjIYTWCmQBqXgVgslyhVApgj9fgkzRX2oBcqTDDRBnsgTsyDTmRgeQSYGfBSyVR75YwVZ9EZ3+I566YxI69G+HtDuA3XCieBd+pwUckuRnJJi6aywisJ/CHwaExmKevhPVYlQHHxJmrEVj+vE+U0tnL49E5NB2NoeYYZIZQexf8qge9y2RfmdpkBYnTdJTNx6HXe+DlRyGXeqHl9mLO0qA9vhGwo+Iiv1CHZGpw5wicysEnxlpzYzlFAof9BvcvfW03rF2jsJ0GVFWHx4CDhu2P7MAXvvg1NCqTDFoQi/D1l78Ga9eujYBLlimLXlVNx7XveAeKxRLOe94L8Je3XcHMl3s/9UN84Z9uw4qVK/COd7yDn1kffPBBfPHr34FXKOCO730Bfv8wpu9J4Zabb4Fz8ADe9Ka/wSknb5xf42itUTUNW7duxac+9WkeQzfd9AEkTANeextqu/disuLhSz/6ChrDdVz9N5fDUIFkMgnj9CE0hquQ6jZMjZjGdeiJLCbGx/GBG97DRTwXvf61eOHJZ8GxKk2WsQioOQabaF4itg8BSDv3HsK61f248s1XzANIxEAa3vUgXzttLQDJGa0gdIpcuEGMIZllaS3uL+a6ITh7R/BvX/533Hfffcikk/jwhz/Ma7myuh+bztqGGz76GO77wcPwHyvixuuvxfC+A9i3by8D6CtXrkRfbx+ufee13Ote+arX4NxzTkej0WA22Ac+cBNmZ2exYf16XHXVVfxsoetJXPmWqwk6xyUXvwTnnX8uGo063y/t8z//czf+67++zvfwiU/cxcciSVpRbAFIIkK/zv3QSGTxiY/fwcytxBkn4F2vvBKzJRd1h4BUiYF+3418EZ9hBepjeIL4//crMYD0/2/bx3ceRyCOQByBOAJxBOIIxBGII/B7GAERPkw1QDYpI0myK+QlIQukLMJGy/TrMWIfRaDRfIKgJTt2DMV/MYC0dMc5lgTukkdgE2OZk/QegUGSEvkaNZOUhUKFqz4NU2OAUBHBUksEMLCYPCLmCCVsWv5RkZSYEOUj56UQI/lC3hbLzrGW4ZMDSKR7qJFfliOgMDsLM2lCN3T48CK/hd9BAImSycbmHjS2zTwlBtJRAaSnKGF3GIDUYgxSX/Ai8IjYGS1ZOUqsEQi0atVqZpgRIEPVvwS+EHA0MnIItXoNqWSSASNd07mfENOnUChwwiaXy6G3t5fBGwJ3HMeeZwkRoy1Sh4xYRhEvCiynV61WMDMzw4knApBSqRRy+TxfT8JMMPhF/Y4qn13H4X008lhogkh0HlXVsHd4L8bHxvgaVq9ezcei/s5m3c1Xll1sSVMuKwG49Ph8VgNIZIrC4/GJPlTUR9n75CifLb7jY5l/lgKQjgaKEIhEyeyICZOeB1Ba59VWDcA5OM3JbBK1WlhXFtLki0GkxUnCxUtOxIiNihSoDwSuD4W8ukIZTtVBrdFApiOLUCQGEXmvaQhoznOrEYBE7Dneryn9GQrwXB92w4bveBCVLECeNE2pvRAOzBMGIZQDSEEdguiwmppAAJBDEl2RX4+kd7J/Dfs55Q24EySXF93n0WJ5JDOJkv6U/CbpO31tO4KGz/GKPJ4iWTP5XBH5tv0objsD9oEphAF9Ruu0DKW9E2E9RFCdhKTleQz6bpmPp67ohL1vlPuFIBmR9CmxBmkOT3ZCW6PDV214Iz68ggvtpEQkmebp6Gwfhi4A6zUBKVHEFkfE6MxK+JbEIJ6Z2I5yw0Uwux5StZPU7yD1VIGeMWgHT4ZbsqD1GLAnGhB7VCjkz1aoIbRDLiag+5TzMpz9lByvRjETSVWXZCsjoE+WQrieA23FSsiijOreYfhBACW/EmJfElOHikiVa9AUE1qfguJYBXYuRLlcQ09nDxKmBCkpoa7NQO4eQ9K1cU5SQjuxiaYNSDkHO1QLM6KKxxoOxFqevf0kSYWtTmOVNYe9tdVQS0MMOuwfH4GeFNDu9yIQXMzumIRp6tDDGvdLSaM+VIaYTgPlMqCkIQwY8JIKRg+MQTMVtG0qQzs0BPuRGb5XYin5IRVZaDxGIlB14Qls8Rig8g+1tw/uTIljRv/2y948e436irmpD/UHI68sni5arECjk1lEopaApNLTgQd1IAG/7rHvEht0EWDU6yD0VdgP2xDZ8NKCQNKGWg5ufSY65qJJRVBTQJOZS/fjBPQ8QgciDxtAVlS4ggE5tOFaFr7//e/jnnvuiZ5BAFx++V/h1FNP5fjRGkZFCyRF+uWv/Ad+/KMfId/Wjps//RnYY2P49Kc/hW3btuKyyy7Feeefx5KqVsPCNe/8IPf3a255F/7wZTP4z/9Q8Nn3/iP09SbufN9tcA/sZ5CG+hfdkqob+OfPfB4PPvAgVgwN4tpr/z5aPx2P1yM9kcZ7/+NDKP5wP573vPPxxy94AeqNOvrOPh3l4TmIdoH91WDPwMj04JbbbsfuHQ9haNVqvO2md0GZa8CzKxFbVkuz7yHL0Mk0BgN84q678NjOnVi/fj3e/Na/hWdXmclIa/P+fcO45ZbbODZ/93d/i9UnnoXAsxE6c7zO0j3T+OBiEFrT873QfAdve+ubUa838McvvBCv+LPXIXDKCJV2aKeLmNhdwvvvfAcUN4dLN5yLFYN9vDYTGERr6rp16/He667nopZLLnstzj7zJDTqVSSSCRwam8EtH/4gX8+f//mrcO455/J1XPWWq1iK7uI/eTEuvPBClMslfp/W+h//+Cf4+te/wfvcccdtLBtIIDs9p5DEXUjeau4cL9vkzXjb7XfgYNFG/wu78NdnvAkjhybZl0xWNSiqBte2Iwb94sUs/vezKgIxgPSsao74YuIIxBGIIxBHII5AHIE4AnEE4ghQnrQpcbJMovBosaJqQUX0kUupIGl8klwhuREiDbH0FJnPM6MkYJmKhaTeIvbRMr/gYgBp6V56LAncJzsCpZSI4UHpG8f12F8ghArLcTlBQXJfgecjlUo0mWB+M21KyUOR91EUjdtaII8F9sahH+WUSPWiZERTpixCkw5LE0VA0iIAqXWdixlIBCCpJK/ihqiVa5wwyOWz8Nl8PEooLdWFjjeBv9wcsVz8lzv/cvvT+Y+JgfRUASTyKGKQhNqwKTvYZBBSQon+yKOIxuHIyAgDQZs3b+aw2I6DSrnMjKNicY4rhan6uLunh48ZMYkiT6RarY6pqUnMFgpwyJsokURbWx7t7R0M9LAhdjMRTWyharUKAsomp6YiD6MgQDKZQlt7G3syFUslzM7M8mdmwkR7Wzuy2QyqtRrGRkcZ3CKwas2atfMsp+HhYUxNTfN5W8wjAj8jebwWA4mkbSIgizZKUh3Ptlz7L3fsY+kfSx3jeM//tF8fATLEJCK/l+bWAkS47zdZNa3PiK2grcnAGSZftCmILYZrM0EeLrphoRm8xRwkllcVDfbnCZwo4cgSjBKB0T4skksrlKAEKgwyt+9MsU+SEBBkJCCUiOnWBMshQIEMIVTghSYac2Pw3ai/EzJF86CkIurfmgLPdyG1d0DSZQQlD0JGgj81BjHTzawPAo0IAtNWDMAZOQRRSQGKsaRP0dHah9ljzcS8OtgLv+QiqNsQFHUemJMyHVCHTFiPksxbiUEGSt7qGwbgFx144xMRu4sS1EYGRPuQO3TIXTKc3Ta8uXFOsLOPEG9kTq/xNSubRAieBm/aQ9Dpw+99CH4oYYMiIg/gRDFE6IR4zA1xbzHAyXIDqhCiD+SZI2GOAC5JxO7KCTDcTngayZKpgKexHZR70IbcpUAsh3Btj8EPQaBrqUNJ5hBUawjdGreBSCxVYkIGxGQkgBkozc0gk8rwvbmNIkRJhZgagtCuYerRUbTrPhKmBrQnYdV9zHbOQvUTyMCE7AQQMzL8RANhpoCGNo6zDWAdMbBnZAh6iMd1H+OhjH22zMCZVM9yol2QPQx07cb3HmxAd9fCCDqR6TIxPj4DTdCBdBnm3gQa1Tm0JyWIfp1BoJC86JQsQruAgKRjEwkEgoSG72LWK6Gzpx3JkgSvMAVVJg85m1ENAvnnPRyJHcd9ksZUGrKZhFccZw+fJddPKh45bQXsXTXI7Sr3JZKWI4CyJSGp5AwgB/ZDCsoBvEN1uBZ5eyX4+UFdkYI3YcOvz/LzJnnmzT8PtGpKFnVkBkBbDETZhERIImQGxQjoECUZ2sAKeJMF2NUiS6ruGx7Gxz72UTiuw0d65zuv5SIBAjOIIUTn3fX44+wpRNuNN34Qhq7hmrdfwzG6+m/fiqGhVVE/FkXcftsdGN4/hosuugivvOm1+OT7P49ffv0HeO4Vf4hXv/YSCPcnEDizCEBjRMJ0YQ7Xf+BmSEoWGd1D/4pBhHAZQIrWVeCAU0d11z5ouokP3nwnnNoMfIEYRLQGe+h5/smwHxrFPT9+AF/9z28yAPeBm9+P9lQe9dkR9lmiwghobRDdOV7XvDBatz7+0dvnAaS33XAjrPGDTwogDa1aFfmNBXYkmCkQ09zjPqMQ2Kam8cD99+Fzn/0MM4IGBwdh5Aehhjb8UIS+tg2BEeDhQ3dDcjI42dmAv3jNZVwMQnMcPSf09w3gho9/CvahEbz00j/FxhPXYMf2hzEwOIANJz8H//nvX8D//OBupJIpvO/69yFhmLjiykhK8LLLXoHzzj8fthVJgZKP4T33EAPpGxzHj931UfaEjJjI9OzqQlJMiKEHksvVNB1XvvmtMDcO4eL/LeKUtptwYNvjsF1AUhTousFSkZHG9rEpISy3Dsaf/+YjEANIv/mYxkeMIxBHII5AHIE4AnEE4gjEEYgjcFwRYACJZIGWkSo62kkoHUE/MPMZDVmd5H9II7/pYxMQQUWEx/4QTQCJvROaHjiLpc2WuIMYQFq6eY8nwRwBSE22ELWNLLNxeaFYoTJjdLTnELh2xDZxHfagoYp7Sqdb8N8AACAASURBVOSQ3BAl6ak5yaiaq/hFMkOWWcKFckSUkGUJHd6OAiDR25RcaSZ/W68sX9dCG6niWCIgK4Dv+qgVq8jm84BM9c6UiFq6ivSZTqAvd/5jab+nE0CitmW2D18I+QVFA5P+H4FHNrczVXCXSkVs27YNmzZvRqNeZ9ZRuVzhBHlPdzc6Ojq42ptlEZueG5yYig7IldpUOUzA0PTMDMqlEn+PfBCoapgSQgRQVSoVTmoSwyCfzzFbKZPNRmwPkk4USE2L/I2AwtwcJicmeB/an/pbe3s7S+zR+5S8owTY6OgoV0evHBrCQP9A5J/UlMFr+SvNX/eiRovAtWhrMWN+nQl3ufZf7ljH0j+WOsbxnv/pvj46fkuC7ahrjEgyhQssIznXjdAKELhlZtSQAxt3L2KtNV8XjtOSweRvNN8W2FNEbkvAGR+FLBnwvToe37UDD9z3UxRmZiLGjRcgmUjh9D84GydvPp3EwCCKlIim4gg/snojANwL4bkhgjAB3yo0T0MySWTYrkBPaAjg8x9kjcFgSc+x5J7cl0Ft974IdOnLwh0tQk6mGFwJrKmm1KN42P0/WXtQ0r0l+7eYpdQC4CSjE2JKhlcss7wdy8uluuDXIglNnm4FCcaGQdh7yJttlqhQEEKXAQdBUCHlVIi6hLDiwZsaR0gAEq3z5I9jz0AIPUhKGsamDkDygZoCLzOHjT07efrPBD50z4NZC+BJLh61AuyUElgv+8gaCjrlEJ6sokEs2MDD45KKqT3rIFo6Qh0IbSKvOAgtes4g0ylA8ATYI+PRPTCDih9AeP1iUd1QYNbY7FyJQReSFtRIPsxUIWtZBHYNipHFRCJAMOmiXZKgCR57MEFLgWDNiXXbMCBuQtJNQ6a2UQNISRmuVoRvltCRHEeXLGCD5EMNgW2hhL2OgJrdAVRMiJYJk0Tu3BCWRoBVGuOFMpzQhYgU6iM+tC4JXu8W9NcuQLF+EL1eN2r7xiIWpzXLcQ5llZlaEPWooEOVMVFuIHAt9LflITk1ZoFHc7fHcysXd3D70jrbFIVV01AIQJobh0/fP0qnavUh6j/maR2wdzeg9OhwDjZY0o7Yv9Sf7IN1pDfnUHGmoYQJeOMhPCuEJbqQp0oswaYaWYjeJAOwEaClInTr0drfXCfmR6coQV3ZB2f4IF8VydIx+wgCF6zQuCMASTC74NdLqJVneZ3KZTM4NDqKm2/+EBetPPe55+CyV76Sj0FgATFlqSjhXe96D3v1verPXo3u7k7ccecdUDUFt93+EV4/iJ1C13T3D+7Gt775DbSv3YAb3v5evOXK18OqV3D5DdfinJduQOEnDvzZcaQzJgRZwg9/+lP8+1e/DsloR1idhC+Rlxqx+pp3Rs/ZxARjmraIy2/5e5yQXQOb5iBZhb6iH8m2JPbc8wvc+pE7EPguXn7Zn+Mlr74MdsmKwD7y+REEBktUBbDtBuRcD1ArHwYgveXt18OpjDX9ASUc2H/gMAbS0Jp1TQCpAZf9LMmrLGLo0bopySY+8+mP4/77fzXfMxSzA/LKJOSUAtscg+gYLAUXzJpo7DiID7z/vUgmE2g0aszmpL5+wyc+ybKZf/zHL8C55z0XD23bygUfQ2vWo6sjh+uv/wD7w23efDre8IbX48o3XcFswEsuuQSbN23CyKFDLEnX19eHrVu24Bvf+Aav/x+++cM4ePAgr+mapjJwRWt7Op3GaaduwvChCr70nX9D6Iv4s5tfjP7SOZjatZ9BbGKvRVK4YVS0cnz1Icstj/HnxxGBGEA6juDFu8YRiCMQRyCOQByBOAJxBOIIxBF4uiKwUBX6a55BoDpGAbm0hnwmi8QmDdaWyWZyIGRpNLdZoUxA0zwDiRJvMYAUJb2O02bleBLMdGpKVJCBMm2kOlh3BcxRkhEBOtryUEVKw4UsjUMNSDJ3EMgIm5I/JAdkwXHtyCgeIsuEaaoBmUrvyWDeayZ/OUH5RAm7I++fq6SPAJAowc8+OKGA2lykiy+bMnwhcoCOGUgBJ1IoLhwLZoQ1E+rLZEgIFKTk0WIA6Ug/oko1YoeQRNwDDzwAVTNY2kaRBQwNDSGXy/NYJ4CH9iXQiP7dApGoQpj6GntSECOpKXFIiR9mNc3NoVatQtd1PhYxicgfgv7fAiAXQK6FOYreo/5GyVQCuQiwpAEV9ZeAPZz27tnDoJRpJtDV1Ymenh6WuSN2XCthRtdDSUPar9Ufo3EVgWqtTV+3AtbjB36tSfKZHN+/ifnlqDe7SPruuOafJji0mHH0ZMFtSd0RW6kFgNB3W/B0JJUa1Sccvj1xdiB5PkEyEdpzMIdW4Nv/9I94+OEHuaU54U6gAzMdJMJU0DewAhdf8qdQdZ3h6sAJWFITvoBqrcJAkUafyYAkSxBVAwF57/g+J6SpHwaBC1kjX5cq5IE+1PYfhCCnIJI0nCBD7eyGlKBiDgHOgSkIagaBNXNM4BHdr752EPa+qXmZuiOjwB5SdIEEQJD0X+BD7uyGM3MoGtu0Jockj0WeS4XIDY/YX8SCociKCgT6Y2lSd8FXR9Sh9nfC3n8AxBYVBANqbyfkTpm96maMn+PSlIskAWg+4CgSklAxbEiYESUM15JwwjJOTflwfQ+OICMhCNhfdeHrKeDQ2ZgtTyIoS8gYJjQ5hGCGcPfa0FaZqB2oIahO8bPFvLcad/wAvkASiCYzSci3qKurGxNjJei6jPaVq2D06kAS8CUL+xq/wtrg+bAfnYYukTxYhURS4WkpWIMC8kIaYd2F2qnCsxwopgQoIbzQYSDJS4/hDC1Ajxxipy9gTzUBvdaPsKFCsgyeF52yDb07gZI8AT83BmViFsPTmxGOKlAGPGxc9Ti2HujAhq5RHNq3GfoBF1nTQ+AUKLTs98IsTTEBCC6zX8qOi2JDRs5QkVFdyKwfHHD7EtDJcrTcvk0GEttSUqGAwQBHC0A6Uhqx9X+StJMHRbjDPoNG7tQsSxcqfUkGE4NaCKFTgIs6vDkZ9TpQE324VghhTwGeYyNhyEgmBegyGy3SUwIEPypIcUMCVxc2Oq9x2krUt+zlNyUCXUMHoSBHbCLyvSOYUDbhNKooFYvI5LugqTR/h7jiir+BmOzCCf1ZXHHFFdEYZi8+l8G4j3/qM9i54yGcfMqpSLM02g/Z1+8Nb3oD/ASx14rQT+jE7v/+GW699Q4YJ67EX19wET5218cZuHnPu9+N1X90JqbuH4FXHeP1IpVJ4X033ojp6RlsuvhFeNG607ngolorQ9YJlJEiL8HAxz/946d5rdv85xfhshe8HGNbtqJ/5XpkzxpAfdskbr7pvZieKaC/rwfveve7IbR3wqu6DCCx1CKzqQSOBR0vsXYVUA3w0RuvO1zCzrEQChJkMcCBkTHc9snPwa9V8Xdv/RusPec5kVzdbBlhUyowWrddXk8nJ6fx/hvez/H/4xe9AOvXrYei6MxOVNMaHHkOYcFAZbKKj733Ju5HF198EV7wgj9i1hC1IbGA/vaad8K1K7j00ktwxpmbMTc3y+v07Owc+noH+PWf//lzfJ6rr34bPvKRj/C9XXrpK7BmzRrs2PEIVEXFmrVrsPOxx/Ctb32Lv/sPN/8DPzMQ65kks4mRTLLGJGfr+hJu/e6nUN1nw6xaeM8nP43Rx/ajWKCiKAWySr5gcuRVJ1HBVLPA5dda1eMv/zYiEANIv40ox+eIIxBHII5AHIE4AnEE4gjEEYgj8FuMgCwJyKY05Nq7IJ81BW2uF9b2ccArc1KZkmeUwiOhCIGrT4/wwFnmWmMG0tIBOp4ELidoxIjhQ8l8xw8gqgm4XsQ8ITkcUxX51XF8lmqhCmKqgiY8qVQuIFQz8BtjkCSFkwa6ZkKWNPheCNcNoDCQxI1+1Bs5GoBE2UD+NmUFCa9iT5wAEiQ4FY9lk7SUBl/kD2MAyf9NAUgRyEM+C+xcFhJwKHLlNvUHAqh27dqF2soUgp1lnHrimkgmiXy0ZPLRito5kgwSOHmnsr+CD8u2FhhpYcj/bvVdSoTRvwnQYUYUEwgiUIurhEmnkNlCcsQ8YHkmkp2jhGWNK6gpuUb7EAOK/bw8qsCXuF/TRokxSljSeX0/4H6cTCSiPtkEnSJcKzo+V/HTeRZJ3BD7xZub+LVm199nAIkAhaDpq/NrBYXa0uhkkIWk65bySGodl5lHbsgSbIuZYCw22KxMiACkEAJJv3n1puzm0a4smououR/dvQ//852vETWuKckWAeFksk7rF/v4hQFOPvl0vPCFL408uWwXXoMSwiFUQ2UgneSmaE4kHIaS/exnRG/4HgNEVEDBAE7oQ+rogTs1yvdNGpz0SjJqcpoE3ohpAoirXQi+CuuX48cEImkr+uHNuk+Qu2sBb8QSCmxisvjM+AoJuJJ1BLROk+/N2BREJcN+U6KgIAhbHncEypLUKCVdKRwCg0fMaCHwXkhBWZFH/fFhLhYIBBNiVxqCKgLJAEZHHS/uO4ReYisZAg4EIVaEIR4MXEx6HsZsSvr6OLujxr57s6ECUunauWsIStaGdmAIc0IRQi1ExkxAMUKEFRfeZBGeZEJwihwzumb4Fsc8DF0E5JcjyBgZm2XmWF9fGxp1C/VqgHrDQ/KsPuhJGUHiXpyRNuCKwL7GyVAnMnBHq5A9ks+yYQkmsDIFc05EaHswViYAM4Cg+AirEogK4iam4eYPQPRlnKDbeNT2oRZWQWrk4ZU8aIECQZPg1334ORG9ax5CY87CeMPH6Mj5cKYb0Dtk9A79CofGT4AnVqFOdEEet9CWqEGAxVJzxMgkFi49RimKCNv34EsKCpUG++kMdrXBpP5pNbjJIkBABQGmrBRL0nbNns9tx2UiTOmJ+t0iph+PT3sW6speyG0qA3LelAfn0HTkhdWThdypoaqMQCUwSiYJxhTq2SmMlUeQGD4Xqbk6Du49hHRSQzYjQac6FVJK88hrjNQZ2+AFZQRHsN/V3n44Y4ciZqJfgyx48EMVmiKyZCr5jKUzeVgN8tvxkMq2A4HDxTBXveXN0AYHcEp3L/7Xq18VyVMKAhTVhCSG+NEDj+Ern/8kelZshOTNYnRkBK9+zatx9jnPgbSuB86eWSRO6oa94yCuftvfwtPbsL6/DY88sh3tHV244frrIKo5OJVJyPzsoWBqehzv/9CHeGy/+a6bcKLfxnOVmu2Gp3uoTY5QeQ6vR9/77nfx/e//AJLRjRuuew/GDz4KOdONTS85A/920x24994fwXVsvOe910XFDoPd7F8mhgS4kZdXJIlHTCH6npDohJJTcee737MAIF11FTyX5OlojQQOjhVw579+Dt60jauvuByr1p0SFY04swyIk1IA9QdiB9Haf/8D9+NfvvSvvBaTvBwxgDVVA5QMQlWF7TSgODYz38hb6cDB/ejp7sK173wHF2ZQAUkqlcGVV17Jy+mf/MlL8JyzT0exWIRMbd4oIJnIIJvN43Of/wK2bt2KXDaPdCaJqXKAPzr3dLzghS9CpUSeXiIXk9xzzw/xX//1X9xPP/HxTzCARnKFikpztABVkTA2PoYvfunfMdMWwnpkCldeeTlS7X04MFqALJoQBAUqF9qQvx9gWRY/08bbszMCMYD07GyX+KriCMQRiCMQRyCOQByBOAJxBOIIPOUI0E/odNJgv+T+C1YgEGw4W2uQnPGoApYSR80cX1QcTlosv4u641FSucXwaCW/SZd+qa2V/H6y70TMjyffKFlwPNtyAFOTWMQgkheQar+IuVIZmqLC0Eg6zoHBSXnADUIQYEjJKY+S62oS1goH1Qd2RebOBCKpJlTVaAJHJGXSqi8++n223GaYddSU2jkSQCKggJRuXJIuckSUS2Xku/NwPJvN01tmyAQOsCwfVylT7jZimfwub2wlJgqs+U/SOwRqkATcju3bcdLGjchlswyIPFUG0rLdS4jOTUl08jwi/6Lt4TSGrBza86l5kIdAI/prVby3PJCI3dbyQqLrjAAcqo4nwCeSo1tqI6P5pTYyKF9q4z5BzCKSDmNpvQikYnZUEzh6OvvHcvd3vOdebnwf7/GXnJvUJOAueBcd67lELQ+BZJMaJQhKmsEXAoaOtrXiR6ARyWIGjUkGiEK30oSAFngn0RwSwjhpJaxHR5iJ4ZNnDUtvKvzqBz7/BaGHUDLx2U/cAstyAJ+k2jRmyYRSiNBbAA9Dmmcg4nWvuoLZlR6xiQwRqqmyx86RM9u8HJeaiK5z0XontthbBBzJGsLAWtifGDPE8pFN6Kem2Duw8cDYUQGkI72h6P+UIFW6E3Cakm6LAQFKxsttJktKscfMzGQEJkkK1DW9sA/W4Hs1bk8ypScflND3IJIHEwEPxOqjeyGpK+YdS5B8AVaNpE/TsOpjzAgVVR1yMgctrUJrN2D06ejuug+naAIOuh4zCnoEB9udEIKuQ3ZtZrBmdQ1tQoCHHQUPOzL84dUQHAOZqomiX4bpKmhUqkBCQltvB6rbDyB7xipUHimy3Jysm3BKY9CyffBrU8wsIImrhJlEMqGzjx/NRZZlo1J14azsRj09ihVd+3FeRkZKBXZJCiYnngNnzIFDIJJgY7YBpP4gA21GRzjjAnIIZbUOyA5Cg+KlI5RteMYU9LnVCEUXgegjlB2Iczl4RRduwYaa0Nk7yKE+2e9irDEOFPphj0vIdKVRmq5C6QJQECFXALtYgGdXIKCO5OlDaJ9z4Fg1zM0VkUkmYMgkZSZhpliCrOuYLM0im84iJ0uQiamiELvC5j4vKkSzciFwP25KCBN4SMANMdNo1CwCggl0lNu7uI8Q8Ch3aRD6GxBKSXiTDvxSA9rqDIJ8Gat7diIlExkvxEO2DDnQsf3ALJSd56M2UoVgTaK3LwdFz2Bm/AA8mwBVBRndR0fXAMKgjtAtHcb0jOaBEHK2B43CBFRinQkKg7L79h3AF7/4JVxyyctw4oknIZEgYACoVKr4v9/6Fn72s58iUPO4/K/+AqeetJKPRM8Bgt4BNaxgdKqOD3/ydgSFBjO7qKjpgx/6EDK5LJTeHtTKVWgZA97BUXz2s5/H1i3beK2imJx33rm47LJLIff3wCYGYQAk0n34ypc+jXt+8iN+3r35E5+BUq2gUQpgnNIJpb8Mf4sBpz4DTY9kVW++43MImJlzKc7YfCqkgQ4UZgq4+W1/x/J8z3nOWXjuuc9HGLgQ9XbAnuZ1ltYy8k+q1ypcNLF69SqWaFTSHfj4P38KD/3wbpx62ia86U1vZHCJ5WjJe2l0Frfe9kmEThmv+tNL0dffx8ASrcckYUzAkarq7C2Zy+bwvve9DxMTU1i5cgDXXHNNkzUcsXqpuMixG1wYRnKQDz38KL76H1+FKIW46qor2OOIJjQ63lve8lYGqv7k4pfgwgsvRF3ToK6WUR93YO06hI72dpTKFXzgxhsReNGsaZ61Ai8568U474QNqFaKfM/pVAb33vNjfPOb3+IxTMAUeaRR0Qg9G84WZvDww9uw5aFHuS/IyQxee9kLsHrdRhyYqCMQDPbQojmLnezY+ygCwAmYjbdnZwRiAOnZ2S7xVcURiCMQRyCOQByBOAJxBOIIxBF4yhGg36iKJMKul2Ek89C6NaiFOaQNjyWuqPp6QVxmwdrmGBXsnvJ1/eZ3/P0EkKh6nkGWoFmRLMqYmJpiTwGJXSRCKKwV35Q6owp/EpHRkjBWZFEz5lD5+W5ORlDlPrGPdM2ApiZYxo5MpFsJoaO1ybEASOzcQMBVIEYAUrGEZCbJkjpUaR7JVkWMEZZKa8rWtMC+33xf+O0d8ZkGkAjAaTQazEJqSb1VHR1J1Wp6EpH3lcjgUQT0LUjnMWusCea1AKWWt1IkSRexO5bayNR7qY1YR0ttVKkcAUUkrxUBR5FcXcv76+lty99rAIkpNwv+REeLpLZqkCXZFnvsiUYXy6AFTgnqQA/8sge/NM1gEjFgFm/z8Wt6iBx5DqqyjxhI0R/1PvPMITQe2M9fJcAmDCLvFQbraUmS6FsBpmQLX779LsCloxATQwaMALpUQS0UIftJ7jtB2UPguTj7zAuw+bQ/QCJlINR82IEN2eyB31gAv4QmWETgjyAQK2+RRFLYBDC1doT1KZblIkpG2PSB4Vg277MFsnmVJwHWZP0JSX+KJbFCrO0V+I2pJzC7SI7L2jkCpbubpcgINJAVEwFJ1REIUByHlOgGnBlIqW64pRpEXQMaFahqCuBEPyBmu1CbraE+eRC6rHFSV9ZViKqIkHyM4CCQUvAlAZlVeQQdJXS1P4qspmBF4MATROxyBCQkAacaBCxFieDKXBH3VX3M+D3wRnshVE0EJON2ShrtqQTqO8uYKc5BWKPBfmgK6bP6EYy6cMoNbkPfKgFaDqoQIKmHmJmZQnd7FoHvcDsSqEIeKJ4XoOqacE+UIEsh1qzZiWzQwON+G1KFU1EbqUCccxGmdBRnKkgMpaFZAsKSB9+pQlmVg5Cz4HTtgDq3BpKVY4k4AgqDErEbQ/j9M5DsNMJRCZjx4WshpIzK4FTBtiGv6ERhtAphzoe01oA96iB0gNDyWUIwoQG1WiSjZ57XheBXDWYEURFHLpNCT7uJ2TkHvlNGIpfGTLXIQOhgPgeDaMUIYdsWVGZoiE2JP1pDI9lXSOYCgNSUNGyNLQJLFo9FAie1oTa+NmKWBTUfUpuCIFvE6q5HscmIvPMOegq+P5fF2E4NcqkPjUIDUqEKJaxDGuyCc7AAQdSgD6YhFWrICHVoVH9DbLdFUqGt5wUCih2rCNPU0ag1mEW6d+8w7rzjTgYCaMTT+pBJpzE9M833TAU9Z555Jv7XX1yOwCP2lhixUdUUfLsMTU/g+ps+hsmR7XzNJNN73fXXs4ea7zsQjXagXUMwMoFf/OKX+MpX/j2SRg0DXPXWt2D1mjVInrAC9T3DzOqyLeD6974T1UYdp5+xCZf/9RtQrzaQ0vtQ669g4/rHsH//efALDty5KZ4Pbr3r8xjZ9Sgze2784D+gMDSJ22/9OGoPeXCmJyEK1IdoTZXYe3IxQzNi/EZgy6f+8ZPwqajH7MA//fRT2PLFrdh05hl4/Wtfxr6UxOwl+bzHH9+DO2+/Y/4xnPaWmDEpwXVpEY4Kb97+92+H77v4yEfu4OO/+tWvwtlnnx0VgjVlhAlsonhSsRHNiYEv4fobrocohjj//HNx2Ssvi+SOQwFXvvkqBpBe9rKLceGFF8DPZ6GtVOBawMzP9sBzLCTTJh5+6GF8+ctf5XMaG1bikhe9GKf39GNqahKe62HlylX40b0/wTe+8e3mM0PEnSNZPU9MRH5yRhrqagPpRhJ/+ba/Qt52ULF8TMwGDCAR2MXgKQNIUfFIxL9buoDr6X06iI++VARiACnuH3EE4gjEEYgjEEcgjkAcgTgCcQR+yxF4yv5Gx3qd9COVAAbXgSiSZFmIbFpBSiOvE/pM5bTefFKg+Xvt9wVAoqTUUttyDKPlGATHm4Be9vj0Wz8IoCk6bPIxkiTMFgpRxbZIEncELlF+JzLkDliSKYCkmdAG2zE7OQ5nnHxhogS9JKrMQNJVE4qss8QMb4t/p1PpbjPR2gKQDovhIgm7FuBACX9N0QBHQKVUYRDATBlc9e6xwzglh6Ne1QKRqF9S9fHv8vZMA0gEuJAkTb0WSYJRe+i6wWyoFvMpkpOLPI+O9E9q+SBFDfNEutFy7UNSPcsMsCU/Jvm81mnp2iJGH71G10PA1tO5He/4Xe7alhvfy+1/vJ8vd3/GHwzA2lJsMoais5GkFlXXU+JSWzPICWlBF+Gu3Qfl8SE4BxdYN8sdf7HnUcsHhySw3NHI24epi/NBajJfm//fNTeG7/yf/8PgieBSQlWEkawgQf4gAlAXJDRcCWFNRWjbOOOMc3DhC/8EXujCD1zGeiDnALf8BJbQYdMdsTwWJenlZNcC44r7YROIazKQFoNt9BkxhRb7RJEvDQFA7EXUlB4jVlFIQExaRtAI4BXJ36Q6L1dHx2hJ/7Uk7Og9knwjPxkeB14VaqYXdmkcgaBBlyUo2Tb4kxMQoMOt11BvNBB0tEFJKRAmpxmUobmYQQqSsZRkhEGDE/KCmoKSNSCvFFHv+hVebAJ9koiyD2z3FBDpYKMhY+vENDrcBqZlFT+ra0CpHUlrHTJSEtPjNUgZEZn+GsTHNNilKswVWTT2j0LKdEKmAgVNQ1Cbw+RMCbafgiQbMIQyTNWHptJzSMQmY6iZ1pYm3qjk++CQ3NwKHQLJ0pUDBCMWAqeOILQgrO1Go+hAlWUoDTLS8eDVJiC19UDt1iEmAVgivALBPALEAQvhXALuuA11yATkAMGkB2+iEsm2JchTyoYtmKindVRCD2rgwrcCSEmdJffmJsvQ5xpoS3ioVmuYnqvB2LAGArF6lAANut8QMEge2EhALB1Cb38XGr6DiYkxZHL9aB9sgzg1Dc9psGwnDwPqY6LS9K6iNyLmdEht70QsQpKto3H5BBCXAEYCzjp7uWhD6dMR1H0E+SLWdT2GMzWyRRQwo4j4cllD5bFBKGEbnDJJ3jnQnDl0nDKE6cfG4ckeOrrakRRk1CeHm+p5ke9YNKDoonwetyH5I1Hfb8rt0bNCuVzFN77+DWzZshUyzSOhC498vSSd2Uh/eN5zcPFLL4bnuvA8N2LZNL35CDggST9iMP385z/n9ey885/LrCJRJulED6KcgJTLQak1MDE5gRvv+CjkDg3uuIPr//4qmMkcQjkB0StAV0Q8+MCv8NnPfZGv9S//8nU4588vJao2gikHapsGp+O7EFMnQimuhTdrwxo7iJ/+4kF8+YtfZGDoDW+4AlOrJvGd//vfDDg624osV0fPTaymSoAfzQtC5B3I63HzmerOj94JfdUAxBU13Hn7R7H7O+M44dT1eOMll8K269Cb7N19+/bh1ltv435P43X+mSyajCNZTUnEVVddhQcf/CV+8pP7c4ASIAAAIABJREFUuBmuu+496OhoZxCoJR1rOzY/U/mBgHqN+o2I7373e9i2bSsDW7fc8mGYiah46I1vfCMf52Uvvxh/9EfPB+QEBNMEiVr7szNwfQeeb8FMGPjIbXdgZP84lFQnXvzSF+J5Z52FYqkIya8ik8nhh3f/BN/+9vcQciGTz4oHvqhBzuex4cKT0bsmiRNOHcDJxgVoOC7Gt+1AIOkoVoljREUotOYTkNoEknhYxADS8a7/T+f+MYD0dEY3PnYcgTgCcQTiCMQRiCMQRyCOQByBo0TgtwEgRT8uox+7ihyiPacjo3kQAqqepERFM3FMGb7fMwCJfTKW2p7hDO+ypxci/xqfTONFGY4fsjlxWz6NIPCgSAonYagfRQCSC5F+vYskdyfDqlGFvIOQjOfZwJuq7BWossEAElWnR0mhowfpSQGkpqQd/8ynJJIgQld0BHYAq2FzRXI6kwI0ytdQhXDkdTAPOJH/jqrGANIyAMmyCfpmXClx1WhYcN2omp82SsyRgbWomBACu+mdFLGKqC/Q6zyAtAjca4E4rbZdavgsJ+G4HEB75LGXHQ+/4VVkufge7+l+2/dz5PU+wcNsXl4u+iYxkOx9o0/KVDI2rUJoBQj9EOZJv4Q9cjYaDxfmk9hLxa/FPKTzRJ48zdeQvHmi89P87PoeBOrHxKwg4NoPGTDZvXcPvvWtf0VI/j6ygFAKYGpVpASAhk0FImxPh+RrCCwHZ551Ns567vMgyVE9O81LlIAVzfbDJPhaEmDu1BhfAwM2xLLwGoeBQQQKkW8Pb81ELoNrizxhWu3b8qShNVZfSzGdgiAZfFxK7rc8pegcdD2CIjCri1hJLUk7noZpLm0CAqxmRpJPmR5mHzEJS4zOT/cnCTKEfBeDNU69wcwDVddgZkkOLwurcBCySjJ85FET3YOgZhHacxAkCZKRZ++07OntyPf/FGeoIULFgB6EGPYVbBmdRLsMJEWgk5hCkoLdNjA11Q9vfxJyRcN0tQQ5ENC9sQ3YW4dyksKYYJW8oZi8YrGviuvUUKrUUbdU9usjBlJS86CqAstdkSwfsc4oea30d0MhdsfIJDMQiNUjaUn2cBIaVSiaiYZbh2vmoLbpUEwZGLNZai30HAhqG0DeXdQ5ibUmKpAMHfI6GWFFYtk6f86DtsZEWPBgjU9BJDkyoqwkOiGlEpj1bLiaCNn1YcgmtF4D+7Ufw927HnhkGqt6E5ibq6Dhq/BCDUGjCE3XUHM82LbD7BdFT8EU5tDVmeVUeLE8B7cnj44NSWjbBbiVaUgSsXc19j+Skp3walNRd+P1mLytIoCSNgImvdn6EwGkJgBKfkjU0MRCCp0AQp+D0wYfwUY1RDkIMOML+O+aiWD/WhhBHu5sgNnhIkKniJ7ThlB4fBjZdA6BVWBGDzHDZGJIzUvXPhFA8j2X1xdR0qDAZqa0IKegDuax855fwffL3Iap/AC6ujogeGUel+zx0/TKi5jJxEBTOHa6YbAHDoE+5BUkEvBJfYlYsVISgp4A7DqkXAb6Og2BWodzKI3ZrY9BkhUY6W4ITgEiLMAjbyqZ+zv3h3VdfE/ugRrCog93sIq1A49h1DoTQdGAs+sAe34pLF9JsnQhZgYa6Blsgym1wfrlHDOnSHIzgMzgp2PXoWokNRiBn9GcKMAnltKJHcis2wp74kw42z2InQqqeybgWUWWkfPIeg0uy7fR/Qs0Dui5XCBmVpOdK4oIfPINdNhbie6DGEwEqAckN0sAUpOwazUsji/JgBYKc5iZnsXmTadDN/QIsAsCnidIOpLGPrGoaLySbyYdX+8eRG18AkLowbLrsN0qREWAaST5ecJM9MLNCaiMFLhfuMVxJBJJmFqK+0BEWCajOZ8NPPX1g7BW7MSmTAn7PBH7vjWA6T2HYNsezFQbKuRVR9J17GUYsdijiY4OFPOPjvf54+ncPwaQns7oxseOIxBHII5AHIE4AnEE4gjEEYgj8AxEgH9s8g9MgX+Mk0dOR1ZHW0qAFDhN3KDlU9HMlbXwhEVMlGfg0n/NUx5dwo5+IB/XtlyG+TgzxMvvHkBRKbHisvRcsVJnfftUUqUUBSce6Ec7gYRcpU6yZLIIx7dQrhYhSZR8ooRCyCAU/UinymBdS7AfEu3PGyesFjNQmpXRTempxTKHXCXeApAoR8fpH5Ihk+A5LkJfQHWuCt3QoKY0eE2ZKOqDkc+Ox8AFAUi/LsBwXG35NOz8TDOQaGy3GEYkX0OZJKrulhWFQTtKOIkSMSzIoD0a55Swi5g9lLRfzAA5PECLSGNPOXLL9e/W8Fr4XoRktvpFlFh6+rblhvfxnnm5+z/e4y+3/5H3pw4OwDlIpvHHtik9fQgoyVe3oW/IwZuy5+XVeMZYwiOL5giSsKRkOs8PJHHJyFG0E/2T04fNpCixQOg7JDfm1B1MTk7gX/7j09xPRU2HZMgQZWLRViD4PiwvDREKAmIUuA4uvuyvsHL9RpCsnCxJDE6FUprPRbJj0TlpspShtHfCYwCJaJx6dEWHSYVRIlyLCizo/UWg0eLISdlujg0fu8l0IrCIJOrolUrxRVOCV4jOT8diX6nm98nD5kg5O23lAOz9I1GYyEtESjLoQ3M7kT8Ssgl4AsqFMiSjm8ELUXKhGWokYSb6gCw1wYksAmcuSsjTXC4bCMlzhmSxyHuHgKQuA51/8Ah6wgDbp6voVBRIoYAJSUK+LYF0aGGX5eNEQ4EhCPjVoRVQp9rhjVMBCvleleDYDmTFgHKWxIl/6WETllWCb1cQMENDRqVSR65zDbzGFGqVOWQzKZZsi9LEUYGBnOqBf+HDnFhX7j0ZYW2GJboCgUBB8nmyIef64FSmUaqWkM70QNZUBoxAPkHEApGzJNaKwC1HHiok6yqZME8l3yAbUlZBY8cU9JM6YO2rImzYEL0ar6uJU4bQOFiH1pZhv61Gzce+mTFIxARaPQ2zMgRn+34kNZIDNOGGKgrFIjqyeeR6s7DKUxg5NMsAkK4KMBUf2ZTJMsJuGGDSF6Ce0UC/thb+Hgf+zCQDp+RlqPb1whmLQE0KSeupjD7nsaakuY/xx01QqdUXCQSlvkrMKmdfHdqpxAZW0L7qfnRKIWZo3Q2BqcmNCGZNKI7KbWKP1VDVPRiyguLeXchnEsx4Jhy3ORNH515MJaQ3mgwkbjclBVnW0SiNQxYVmCcOAavvh3VoHeR9CYSNKbg+SdoFXLTkem7T+zDy2CPfOwIHaR0LQnqOiABi0zDh2TZI5lTRVDiej+SZQwzelB48AG2oF26Xg0P75uAPK/BLUyyFueaCzcBkHd7sAcjkpxcSnhHCC3wkulfAEVz4RRuJtgSyp2zBCfUSZvN57Nm/CdaOKSCwYPkGzxkNR8Qjk3ux8UVDyJT7UN09zKBLKt8LrTMLd6oAMbQj0FAUGQRi0JqkJ4lNk9MhDQDBlAR3tAr1pAxqD00zY4lYRSIpAFA/9Xz2AOT1mOJEknRN/x9imRMriQo+Is9AgYuKWPqPQSQCkwhYElEnP0Saq9R2jOzZhuHhYZy++QwYpg5VU5mxTtdJ8ni0xkaysQIXnohqDsnnpODtBNzCGKZmJhBIDrM5Nd2A50bPm1KSANo6PLcBlQBuSUVCT0OWyQ9RhGO7UBUN0tpuhO0ltHXuxJAa4L5aApUf92Fy+zAg5RAIejTy6TcK96/Faz09t0ayy/H27IxADCA9O9slvqo4AnEE4gjEEYgjEEcgjkAcgTgCTzkCzPposhEocU/klLQhoicnQyCD8MiIJkoSLDpLhCcsSJk95Qv4re14dACJ/YOW2JZLIP+mGRZHXspyCWbyQKKWYT8BRcPUdAkJMwFBcKBrMidGosZruQ7Qz26fK7Sr9TIEMk5vti4DDaLMyR5NMfkHP4NKRyaHeI8ofRU5GUTXMJ9SYi0qSvs1E0CU3AspIRFwokMRZdTnGryLklBYgoqSRLRRAoQqZCPQg5Iev7UO8rSc6JkGkEgCjhLlJFvTupaWRKBj2yCPpCeMax7yC/2GA9P0PIqqqBcqf0laaultaYm5KCH25NuCRN3hx4kBpKfWXYm9IkomgxLNaeGwAykdvXCnm0nqYzjFkfNTK5ndSmBHle9H91qKQObW2iJELCRKqjbnG3phPxoyWxfJ70aF13BQK5WZ8UQV+t/9wddwcHRfJGdIMBQlWU0BbliDYiWYcUmJ1nQ6g9ddeR2UrAZnajTyvKGtySJamOIiTy5BJHaRE31niS6ssvRcCI8YQEfZ1MH+eY+oxVJ21A4IPJZwkrtUWDtGInYRzYME4jRlyRYfsuWlIue6+W2vOIFAiJgaDBRDhBRI8OwQdrXB15VKt8Fc1Qt3YgxuaMEXSC4sQh8INNKNDLOAWowPak9RJPCA/PME2IEILd8JnOjiYOMRmJV1SORNJMwHMVHsRjexpQQHZtgBSyzDzT8CbfwcOOM2hAIxTjxOtPuhAkFSoQy1c+LX3zcNYqdIigRXbUPYsAC/gcTqfjT2HeBkueP60MiHkRLF3NEklr3LPf8hTPkS1Ic2wxmZgOfVOVEesRsiFpVVn4bju0joGifAmcFGIKXeATgVyMl2uOUpXqPI9YkYutpgL+ejqZ7BGRmFlGiH2KNwTOt7RrivaOs6UN9ThtbcL8j3YN8jwwy4m6sGWCavU1Uh2FNwQh2HxufgeTay2W70ntGNPfdu5aS8ohIjV4QsuEgZKnRi20LArO0hc8FWnNTWhuHiKQgeNeBOjHPfEPU8/CbQuYjgG/WZFjttUf8hoJGYbNbug/MSiiSDSJt41hzUygAgkgyiB1+yEUg2xJEU3AkboutDHkxD1GRUghq0YRtiUINl1SIpMQK8fC8CRKKyE4jqIg+0loRdVL3C45o8d3RVh7FuBay+vaiMCUiV+mGN7GeJQnoWI9+n1pJC56FnAU3VGDBivzw5CXg1fjZg1jL78BHOKcIPQ2hndYIsj/yDAvyMArengsreNGoHHTSmRhCGDrJDg+hPJdGYHoYQBtAVlQtoaI6xGXQBRNWEuaEDp3f/BG21KmZTWWyZOwXOdgW14ggcmAisKUgbBnD/93+BVSesQpdLQFcEfslmF9QVJsJDFQaLnMrYPMOX/JyMnjZIHQqsnUW4rsVlOuypNpiAtWuai2egGlBIfm+sCEUUmTXEwK4QwrLq/LxHnkzUvyFnoZ+UR+HnO6HIkRQtgUgEmNEzFcdXz8CSBUhJCWJexeMPPIaR+x/Euc99Ls8HruOyHJ1MMpY0RYhU0NPyyJOQOmUV3I5RuNtSkDwR9cI+1JwiPGYvSxw/es6g++dnC7qHQEAykYGh03xHvlAmbDeA0d0NYUMBNXEcqtuGUKlBmh3A+C/H0SgVULNMgPyRCKzkdWDhOT3yXWxeF+sE/o4/JB7DOvu7+JUYQPpdbLX4muMIxBGIIxBHII5AHIE4AnEE4ggsEQGubm1KXNCP9dD3ocshVvYkoYASaJFUxEJdeNPuPCrJnvfCefYH+ckApKUT2MsBRId5xBwlCBTb49mWBZAQMUzIFFlWDczMVKDrOgyVi8c5gUDZAMoxUKKBfpDXrBosv0G5NqiULGR2ECUMKAlAkjSUjIsScpRMWNhamdSFH+z0+z1KZh0dQOLewjIsJD9FcnUuVElFUAOIEeNKDiRd4WQDHYuSxXy9TT+e44nds2HfZxpAoqBSMpaqtFt9mWJLTUYG10cDUFv+QofFr9kRFwPK0efHl7xZDiB8AkBxxOmWGx/H2weWu77jPf5v4vpZSu0wdsyTXxUzEShhWiXpyicyhI6UYDvySMQmCN3K/NtHA5AWsx+WApAWH3uesdjsU2JAzAARnkMynCqzFutWANtuQJEClrEiJmW1WsK/fPnTqDfqC/cjKggIlLY8Bo+omv7SV78BPT1dCCUBgteATMlaSkOGPrMl5xkUTW+3J+vV8zNgUzpM0vN8HGYwHQ0oUyLALrBnGQQg1pHSr0PKSXD22/BLDUgZAy25PDoWJflbEnYkrxYSc4ZBraafErEEtDbOm7r1cZYpDf0AZPxE4EetWsf/Y+9Nm+s40yyxk3vm3bEvJLiLKonUVqVaurvaEe5pe/xhYhx2+E/4X/jf+Is/2RGOifC4px3T3VUq1aIqSZQoUtxAEPty19wzHed5My8uQICgBKGk6s5UV4O4yJvL8y755nOec04cRWjNLoM5XH1hCvHGc5nvc7JNU95zBpNyWCn5obqa/+l7VBQDMD1Lv5I4zeHeuIH9QRdoaGgnDZEzbCw2kUeR+l87xuhxCMu0YLYsJL0EWTdF6u/A6Swg8mNYRgJM12HWdeSbMYY7z5Q8Ju+lswj4CcLRDmzKtI3o2cSEsQ5LfvD+VAx03UPtnUtIohT+gwNoWQ9xNILjOIjiDOaVSzAaDgZ7I2gbW7ALabI8owTcAgzPQrq9AcNsQus0kQ4SJMGmsGQ4hozmtAIDxdMnF7lBva1j9EmXpC0iCzAxQhSMpG9l1hwG3S282B5AtzuSKLdqDbTMPWxt9+DHlBLMUfdqWLx5BdneC+zs7KAz1Ua/u4fZqSbFFAX4JNcKTgvev/sj7to6fhXMoPX0LsL7G8iTsLykY0PyEN0UUDLxJV661YJ1xRNPreHHXx/5Dvfz7s4j3YuR9ymeB9iU69MjRF+EyPoHSJMQem0G7ptN6JaO6JMNZKmPNDfJIRHWlyZAg2ItC/g7MTeU45nMFeWvJ50PWcKxuwD3UhubW5toxGzbPuIokDUA97dsHjfHaDSUdiVIFUXqWZVrDvLEF/lHLY+KtYKSYOZay715VeR4k/0Mzw92oN2o4+CLFAht5MMtmFqKumdiYbYFLe6KLFvd9aTQRhiPZLMhg9tcgvlBhL9fuA/Nj/D7gxgHg19i+HmMJNwQn54kGqDx85t4eP8pVv/xMd65cwtNz1LSfnMcezbMxIBhG7KuyXub8K5fw3C9D6/uyTxAkBejHMOnqyLVVntjGeHuSBiWLLSx5x0YfR1RQv8uH57rIrU15P1dGcdx7MM0dWTOHNwPc8S/HiGJhuK3RPCd6zkCTwIg2XUMEx21O3UB5D77509x8Ol9/OxnPxszlwjEchawHUt+ksWkmR7MpRnoVyKErSdo7N9FupOh+3gHB/1nsOwUeUy/LlsAOWFBkXdORnmco15rolFrIY65trPgNi/DmLGh3+gh7XvId+lhl6O/sY/uwddIdRNDv44gstXcT0nT3Cj4VuLANMb0Rfi0ApDOuwy5kO9XANKFhLU6aBWBKgJVBKoIVBGoIlBFoIpAFYHvMQLiO6OUIJjglwrCLMCty22YWiQvnqz2m4RZlKyEkvtRmuR/Cdu/TgDJ1IEojmF7HpIU2Nvz0Wg0YGgRHIcJR0qSsTo9FWmVNE6x39tHiACNVhOeVRfZI+UHonwzWALMvBCTKmLeXby6Hy3FVynWMsHOiv6Sl8LkUckuINspJesot5UEDROXmgkjshAEAbphF07DhefRI4B9UQFiJTB3XgDu++6Z3zeAxDiKdF2xMRmnSIXKj0ElAA83SSILKqg8aY5ICJ6EppyFgJyBwNCj4VWbVLuX2fzimiY9mA4rpC+mpf8iAKSCzVICDa+Mp5TXT4AS3xD/E4bSzubYE2lMVJtgQRztT69uF5k3RMqOxeqHbEYjo4SqjthPEPuxJJ4dt4Xmm1eQbftI4n1hUhqmhs3NNfyf/9f/gf393QLO1JCbJhAmqDfq+Hf/4X/BjQ8+QLq7Jv5vApinhowDyrkJU7IEjo4BSMfJRyJxNzlezpBQUuP/MOYE8JxbbUTLT2CvXUN6ECN6sXbkmNzHWmqIT028tTsGkI5HUnenkEf7wmyw6DAzigQ8si1LEtS504auD5CTSRp1lYOQNBjHPoGkHEZO/6ga9JQsAiUIJXFhEYFO9MnEjmYh3Y+xsDQHPRrC0HTYpg1r0UZCRlM7x+ieDy2NYXXqSA96ikmaJDAFYEugUR5r2oA5ZSIPUow+fyKMmizswnIb4hMjUlgCBMVwaosIBtvI0xCW5cLUc+hmDWk8EolTVZeQw3YV2EDaCXPx5soKsmkTKT1+vtqAoZP5ZIkvkNmYRx5nyKM+LGca1opL6Ab+g+eA5QEJQSFSkOjJpyJhNxZhLCgfyNHXz6BrjFsCe24F0fYLkYWLMwNP1vYBg15yOjQyPwiyEgDwWjC0GOFgiHbDRrNuS2GHrvPMKWwBYWJkLO7gGMh0uB9exW7+EM3sKoyvU/HCIpNLYVoT6y0CcFk87halNCI/cG6siCTacXDyOFuJUqbiMdNoCwBjzbrInu0ij0fCBNIvLQLDHPlwiGhEKUQPaTKE5Vgw2wsI9shWVADS0U6sSx+TtQeBSraN3UDt1jyiL9Yw7Pcx9BN0pj3F+qKnUtE3FfiRKsBI2K5cDxjCdqbELa/TW76G6CCAHu8pxlBuSLtouo0gCuDUGugHKTa6JnSviXQ0QDAcYG7xEqxkD00XMDWy3lI4noeY/oD0XmKv0nO4zWW47zlYmvsYeWrg8Z/egN1rYLS9B8uJEEQDxEkEa+EKEAMf/b//CMOq492/eh96QKabgWQwwtTtBcQvhshmLGibXdT/dgpG1ET4OFDswZYmDKvgwb4A89bKJZjz9K1MEX8xgs59DANZGEs/gklAT0My2BImkqy6KEubAs4b80gebiFNIykYYfGPyP8R0DEsiedglKD+1gKi5z7+8NFvoCc93H3njizo+Vwl6CVrLy0XqVtOCvWb12HOOQLaJvYAjt5A/IBSgz7299bg+9uwyGRnsVFKkHwBebCrmJExpQYbaDbaSJIMWs7+5sKyPHh35nHwyTMBZClTOopDjPxNxLCw3bVg6E0YGgEk9iUCSGRbHgJIwpZkJ60ApItZ/JzzqBWAdM4AVl+vIlBFoIpAFYEqAlUEqghUEagi8MOKAOt8+VrOmj6ll85KSS0JcG2+BdegHAclSPjiVwqdiUuKSkJJhvmcHkIXHJDjCfLjpzvLQ0XkQYqkWukLI4mOInNKmZBXbWd5+JyVfz8rPKoq10CWW3iyuoZGrYGpTguOFPxGyLRUJHRM3ZZEAq83in30egdotlqwaNAtbXg6wMbqaCZ1lFSSSkAqbXwCTQQAiCaq/qE8RJQwEDcyj+Q7TE6ZtiTIqMlvGrkkYHrdLjpTHUluJONsNHNvhuyXFgCHqo5XXin8P9bJcrtogOm87cNrpBRMGISS4GLf6Xa7+Pyzz3Dn7l1MdaYEvLMsG47DZIlKpok3mTDH/lIA2pN76kUDMGeNj++i/V51jou+PwEgTBf2lTmEj172JhozfGTwvQzGver+ZTwxcSjPAAWMlMyBMdPmWF7YcBeETaOVzEq7jTTsIsuVVBznUyZ0majm3EkJRbmHwjxeESIP5w8+b9jHeR2cK8g6YhI+DmKRQWISkzJnhmPAdA04f9+COZzF8A+PJJmIjP45GpDk+Or+51h99hgH+/tw6rO4uXwJb969K95IsFtII1534RdTNGp5n5PJ97P6VMkEKvdzrl5GtLaj4lewhSaPMSlLJ3FxZmB+GEHbaiPdD5HsbEF3ZpH5W6o9DBe57QK2hWS4JSwJsqjYUjFl7yjnp5nIkxyeQb+jFARi+8OBMCjqrSY0S0fO46SjghmVKH8SkcfrF+2sfKcMr4Mk3JeEdir6lvSaMUiFQhzG6I8sRGGAhSkNhkEvI/69De/ttgB4qTVEvmkheroFzW4jC3YEWMmZPS76pDB8eGinBt0zBIS0V5YRPj3s05PgBkE08fOZBDsLhs0kw80Q/yRyeCS9jNi04WsWGo4HrbcFMIlOZky4B81woBWAi7W4BHPeRnKQIdmJkI125FlGecBkf2PcfGSY5ZTI89pj1h7/SDYTWXx5GiPJDRwMYvG0sS0bSZpjFGvw/RAdFnO4HXT9AzhWjPmWAQsJbN1AFKWwHU9kyJQUWyLmPgmlXu02EvoB+T2R4cujWJ54fH4zhS7PXt47gRabQBzvj+0dQHemoXvOybKKUhBCIlVbvnMEANYteO8ui0dSGQPOPdb8DOKNjbHEYsmk01wd6f7GmBmnqMYKEPOuriB89kLWFro3C/NtB5qZE6pC/JsD1N9cxvqvVlFrB0i5VhFwTK0TitIUBeYxMGQjyzpD+aVxX72xBFga0F1HxPEhfVYxbqJIE9bf6rNNLCx4aFy5gp0HD4SVd/2//wmMQYbu18+FFUdfq0MJXgJR6uyGXhN5SWvWk2P3H3fRX1uDa+qo1WriSRSmIULEvGXEbge//of/hM6Nq3jnjTto3p7GCAfQ+zWYMGAuZjDDOqLOBvLIhBE3ET8OBfgymhaiZ2uiKanZddi3ZoQpOfp0DTrnVHqaEUBMArhXLoukHcEmtjdlpjnhylzIOxn/u1gfyf1wXjZlng0TC8a8h/jpc/zqV7/C4vIi5ufn4TgEdUx4njdmKrO1uBZxri7LsaPVbRkH1rKLgKArJUUj9vsMaRIgzSLps9aVRYwePVFeZ7qF+sIVmKNAAdR8l+B8T8lDb16k/XSyE40Avd4e8sRAlLroR3PCdiN7KhOZOq6D2B+OMfov+gF/1sOg+vupEagApKpzVBGoIlBFoIpAFYEqAlUEqghUEfhXFQERr5EX6EkASU9CXJ1vwDVYBUpmyiSAxDRNAR5NAAc/1LB8FwDSJGPjONDyfQNIIlGnWTBMF3vdgbB9CCBRqsUwCcAQQIoksUJAxjBpuByh398XAMnUCSCpPjD2thn73ShvgW8HIKkewf51FEDSBPQxaMwc+RgOBmhPdYqkpQJOhBDHqtusApAqAOl8M8tF55e+LYDE5B8TlHrHQvjw+YngjyQECwDJu7uM0SePXgrGqecv5NTOBJCgPEyofTYpI3cagMREJCSZqzZrehnxwaZUvavvKH8dAs4CzmtMxh76n/HPrDYXQDrNBTjN4hS6s4As2EMfIlyHAAAgAElEQVQc+BiNfEkisxqewDIBWFCSzgC8v15BsguMviKAxISxpcBsUphkLiQpI8Nwf4SpzjTyehNxvF0wZvNTASTv7Wvw7z15rc5WggfcmeCR5hqI1wJk0XDsXUSZsNLH6LjEIIES984Kosc+MnodJT50iwn9fQGQ7OuXETx9qiS1hD2gkv7ic8S4CkPTA+JQJLJM08KwPwCm52CN9mk1ImCKRV8dghJFu+i6C/vSLOKnq2PZPo3PhYwMhkCYFxSfEraCO41H2ztoxDHmlm5jc3sHi+0Mrp3B93siAZdPteDYNqwFAhwZwkcjAY8IGk1KIRLQIAhDcIk/5d9sN4KPIyWleHwr5djM2YUj8n7l5yWIpFserOlZRNvPhS0Rmk2MehuoUz6MYCYBIMq1JoXEoXqYC0vCuVWH/1XvCEuHQGIpN8g9zeYC0qG6p5M2nSwbzUSqe9jdO4BlGmi1WtjphgjCCEaaYWrxOrr9PQRBD5fmGjDoGZPnsMviE51+k/SoOwSQIjJyrDr84T48y4LrdqhXCINtm+dIKIdY9At79qhvmdlZQtLdkmtm7AnCZf5hnNk2AszF/UMAyW5A0yzY11qIn/ljjzTe82R/r//sOka/X5d+lPaSUwGk+gc34X/yBJrmwv3ZDG6v/BaObuCPaz8Cfl+Hd8vG+n9ZRW0qhXnrEvRZA+G9IXK/J0w2rtvGAJJITKp2K/HsXLMEHCRbPk5jJeObKO9EDQ5W17rCxO60TQEtE3+AJInReGtF2ih4tAWdrJguvcuUh2MJqI8l+dj+hiPHbX14E92PnqK7tw3btNBoNKU4Zxj7iLMItR9dx+bHf8QfP3+A2//j+5j/RRekJjV67yHJQ9y8uYmWluPTvRYaw1tIYyB5FCLtKwnLZIfXUbC4zQasm1OIXwTI+3sy38ockgSwOktI+/uQA/Ab5qG8Y0nEKV3lZM5gqU1ZkJLRg5LszAai3hp++/HHuHr7Lmbbnsy1dnMZVj5Q/VB34N1ZQni/K0Awx2w5rq1Lc4ieEfgl6kcmpypBy7gfx4k7i2y0IcwoKhq4s5eAfh9ZRuYg28iAabXU9YscYojhaBcRmWN2HXHqYbtrI0wMtQ6UhxyZRscBJKKJrzVlVzt9DxGoAKTvIejVKasIVBGoIlBFoIpAFYEqAlUEqghcZASY4FcmtWJUo6pA0wBXZmuo2UxYHWcg/dsCkCR5WWRh1Q8FtKh/McHwagbWRTOQxPyc1aWGh71uT66nUXPEJ0RnQjBP5CWeL+2UpCMglKQRhsMB6vW6JGC/CwBJkj3CaMiR68pXQSUIyFJSlcWmqRg2BJQYtSDwxTS71W5KskGkpIR5w2QxZUt4/YWpfcVAushp4MKO/W0Blu/qgn6oAJJ35zoW3voIj0MT9q/vHpGFO3LvJWOgNnuEAVHuc1Z8z7p/ncnkYit9ZibPr9Kqh9tRryLAcjvI4qHIlXGsCvNQUC/1PddxECeJzAEms990fEkJFENYkYlPjyML9u3L2PnDY0TBPmzPgUNJS4OMFz6fivmWc4HhisdIzoQ7U8wicXgIIImP2hhA6iBzLSTZ8CUA6Xj/suaXjwAVJ/W/knkk7BgyrqIB3DevIg8zpN0Yaf9gzEDi8ZI9Jn8PJcaYtOfvFg3kXR3R831Ycy0awyHZ2hDQJU0DAZDCp0/V72EgQAELARhRxeLMkFttGEkfuZ8iCRORfet8+BbSRxuI00hip5qumIk1slYcGAWTRp7zJaeTHmlZLIna3iAgvAKtuYzISRE9XoXhtGEZOeanbSQxgZhUgQ1zC0h3d6C7szAaBtJBOgYqyDgicyKPujAXZqGZBL4AvW4ifNhFFnUlmXxa/yzZSPqxfm8vXzoi60dfF81pIulvQjd1DLUm0ngID6GwVAkgWcsNRM+2YTY7yA62AWHLAXpzEdlwFxBW1mDc5EzWl0wynf8mq8dbOALCjHdOYkRJBqvWxN4+fZI0NFttbO11lScMNHi1Fp5v7AnwQ/+t6Y6H+VmCab70XWPSV0x3kCUR4jxGSjm2Edl9GaY6yzA5Dtj2WYiIcm1CFqO3jWIgjeeEieOV7TAJII3vhcl/ghO6Ac1qjVljZH5NsrzkOV5IVNq/rCP9tIY8yJClI7kfeuQIEErYsuhz3vUrCB49g6bZcP62hdsL97BgGfjHjRW4z1aAXobNP91DY6EO52fXELZWYcQ1GFEN+a6F8MEz1XMLk8WXACRZt+awdE2NDc4DlGsNY+iajc3tPmZnZ2DblByMirVHjijRRUpPT/agXV1E8uR5sU4peE8FCqOYmQS/KblmwXt7GfGXO8jiEbr7B1RqQ/vSDYSjNQRRCK02ByPcw/raC6zND3Dlxy7mFqcR213Y/WXo9RD/7UKI9TjH2qOfInkeIj3oCoNMc9rI/G0B+7JgX4Aza2URuQkkT7fH4KKwOMWj8nBY697cuF+qeJXc75KhzTmSHpe6rLW4FuS6atAb4NP7q3jvf/4FWoM6MNyD2ZyHEfWQpTE0uwPn3QaiP3WPeN4J64nstQKQHE8jZJ8deVQo2inZ1aY3g2R0IEBclicwnTpMewo6QcxwG5qWCrOy39tBqzWNrZ0Aw6iGKHOk/RVsWK6zCwZS8UyoAKTvaqX03R+nApC++5hWR6wiUEWgikAVgSoCVQSqCFQRqCLwvUZASYKp5L2q+cyhpwGWpx00XEqXHWcgKdPxEjAopcu+15t4xcnPy0B6+dBHSx5Lr57TLuGiASRWqNtODUEMrG9sodGoo9nwYBsZLEtDTNk0JonIBKKnkaGqQoMwgOt6yvOoyEh8WwaSesE/BJAkiVEkMkpvBJq866byQmCWiR4no+EQGRJ4jZoC5iRRpYAjrQCQlC9CafBeSdj9UMfZadd1FsBx0fdzFoBy3vN/2/sjgPSjOx+JCtNnj36O4E+HSfXJazp+/cfl0846/1n3XyaGyyT6cUuk0wCkEtShhJjMcZSmK8B1gY+LaZLV/pLvlLwfZwpDMZJS+mNkSIIEwSiAubQEazSE45KyJPXsyhNJL726VPJcxCsLdhPBfc5lRwEkGrenBQOpg9RKkWp8ZhHtdwD6epywHY/rSfsIeLFRyJsVoAMZK+aSg2Q9VJX6uTo+JbQySrDxs4KxJSwCspZuLoinUHLQEwDJqBlIng4lIZ9mI4DspbgPYZLsbRbM0ByWSV8QMkhj5JoDR88Q9AP0e31hRDRXbiDYfQHoykcuSmMYInVWyo4ais1QAP0ym7LCn8wHw0QYhcJk3e+NoBt1NFsz0MMtGJSBQyJSgmGUwESM3JmBfc1D8ngIY6aGdFcxiwSE1AyRSLOuNBE/D2AtOcj6iglFxl30ZG+clH6d/jlmGzlTAnKQIUQwjgy+bH8HaEwj3dsQZttBEMO0TThaCi3LBUDy3p1G8NkA1pyNWGTVKAIH2JQeXF1/GSyZkMozamTG7YiMV/jkZQlJMyMokUCzHUQJ462Yd4MgguvVoGuOPH+fvjiA69VhmxqangHXA9JoBIuShpSiG/sM6tBqM4h66yJVF+cZRkGKhmejUW8jTzVo6Uj6M4ELyzQLds4rZrKCjVjuQVCJ/UvYIwWAJOAm5ecmgDR57hbAEYE8pDmcNxsIvtgXtpy0p+lCd5W8H+X/9I6J6Olz8asiqMR1B0HWrJ0iaezAGc1C33QQfbWNvZ11tBfa0C8vIn7vIX7e7mE7AR4NW9D/8zxSyrRxbXqMgVSK48rnEjdNpP34OSUXM7L4GotKWjMlwFWHYblwrrUR3H8Kw5mB804doy8HyAdban1RBKdcr8hPzlNxAtObU0AP6CWYI/bp1RMgrXXgJD2RwRMPSV6HZeBxOMLecBfv/Ow9mJd4z8vIezqMa3twOjHMJ2+g++katMxH452rSF6ESHvs07ZIIrIgCDpNmkzko10YjRlk/ROYeuw38p1AzbEl0D7uCmR7K7lD+pYNhj0lj5tr2NnZw+NwiDv/w1Us1G8j/GQVumHD1Hkv9IFyYF+eQ/xMAWyHh1RjuwQsKTEn8WOdVcHjUrKqXA+yUECNwXi0L3Kkst5bvIrsoC97GzSQIqDrtNHfewrba+PFRg9J3kKa25CjjyXs+IuSzx53+sr/6BUD//v9UwUgfb/xr85eRaCKQBWBKgJVBKoIVBGoIlBF4EIiwIQHX/7oR8EEiJH7WGgbaNWYOGJ6SSXu1KYApPHvk6bOF3J15zvo+QGk4xoZR1OspUfSaVd50QASJemYCNreGWAw9OHUbCzOUTKI1c2pSoIw8VrkX/kurjTrM9BAu/QS+rYSdjS7VtnZyQpeBSDxJV8SMbmGRPTwFduNflp6rGPY68NwdTg1Rzw8wOQbvQwo1URvJ/4nnksKQFL2R4XUTJE5rzyQzjc+LvrbZwEcF33+sxLU5z3/t70/VpvbP3YQNZ/D3XpDkmT+n9bGycDyus66/rPOf9b3x54STFpSuujYfP6q4ysPvKIinN5F42AesjRTJjCZRjYMWLotPkf0KwqGAUbDkYg2OZ4jrCOaw49BI1avSwq9kNZUU5iMfpFAIkhBkCSOROJOWa8pBmMJINFbLTNPAZBKL41v8PyilBe9cphsZ9I8jyPoNQfGlCWAUDYKYc7UkPkp0u42SvZMKWFXhoefa5Ym+4gnkttBHvriV5RBSQEKJO8uisSbwG6aDtOqyTM649xOj6Ikw4jSdQCmf3IHyeMXyMy6SGdxnzLJWgJI5fkVLqfOkmnK72ivPxQGEj9mXFsNeqGkMPMMnutgNBpBo7RWqy3+OIbdgl6rIR0NRCJM7KgKVoJIpPH6PcYohrVUl7k92Qrl90lJtTP758QALZlBIjOXjmDNtpFubyBzZpAzwa4b6I4GcL0GXIeSbIbEwVqYRbLdU8+peCCSXsJeWb6E6MXaS1PAJJhoTSk5OPo1xWvbL41PWkSalineUSKlJkxZMsb4WNYQ+CEsx8UoNrD6fB1TnTam2g1YVoY8jcRzh/4+wnQmqDW3jKQXIR1uIjMc5FqEUeYi9ffR8GpwDFOtxwwySkIl8XgOGa/T4l9K+b3UZydYdtLGZC8VDCTvzjXEi2tI/qsNRAQIFAOZnTnJAbM2D3vJBZ4HyPo97O/toj3fRmZoMP+2gduL9/F5vwUz6CD7lzpS+jqdASBx3UCQwnE8DEcjFQ8yeGptZG4D4d467PY0tERH7U4L2X6CfMFHMPspzH94F0mf0nGTW7mOATS7CVCWUrdB5yn+JY4ol6dA8yA2Efb3BNhl/ybbW7cZDxv3/U10h1188HdvoTacRvBwA/V3L8PwgORejPq1JvzNEeo/qiHbSRGuriv2PxlG3AmmYunBgHtzUXkOgTKjhV8lL5lycIquLcCwWmqVDCQVfS79uEYlk5O+lzKL5sDW1g6+3uzjp//TL9DWWkiergnwaduWKgggq52+ccHusfAQtDqUzSu6rezDeepoV8yRZjHM1iKS3ibkWaABVm1exfSSg+TRBgydDCQFwu33AnQHlC6uAZQPFLzo0AeSfV/ucMxAOl7ycN4nevX97yoCFYD0XUWyOk4VgSoCVQSqCFQRqCJQRaCKQBWBH1IEJDmvSzU3ZYYMhJhtAp2mDV0qlieNaw/9jwQMoOHCD3g7L4BEsGVcnapKK0t1Jkn6nvX6etEAEqutgyDCaMSXbuYUU7RbNVhGjDSOYDuu5HiZEyCQVL7g5zStF7+A8SffygOJAFIB8ah0Eb1Iihf8QvFPkr4EkHRRsJIUMIxQR3e/C6/twnBMpJTkodRK4X1EIEkstioA6Qc8us6+tLMAjrOPcL49vkmC+tuc6Vz3pxkw2/MCJuDuPvI/dJAOB4q1UlaVi2yRYgpMbqXk2lnnP/P+j5mS6/bMmF0gKcgzJjiZH4uKcwF3S/80/sw0MZundKVN+co0E9BIGEeGhVrNg8F71zVkZBpppTxqyYdl9bwCNVhJX94LZVcJIHG+4LwiABKZTdY08mAbeZyjd9DH1NRUASCpY6ssZ/G8ek0A6YiXUcnGIPvmAx2pNYA38wjhxl3kG47IpBnNjpyGIAul7sTXyG7A7LQEaAolEYxDcIkFGmR+iBRpBs1qFCybfTG+T1KCBCZswwIa80isFE6nBrOl4eCfthCOdtBouKj/9Q34v1+D97Nl+A8iZLsqMa6AfBYZMH4FW2ACQAqTFLbXxNZOF/VWB7v7u1hYmBE2kaFlcEwdSUTZtBSW04Q2NYV4ax2WM4OEYEwWCmNKMYOUjJr4HxXSfdbsAqxrDlaufYRnqx8APQtZkCF8vCbSd6d5IL1qLJLpQrlAzfCgZV3EcS4skXCwgSCKUGt24NSnkCfZ4fEJuEn/VEeWPlOfHjNn2F7lxvFmtOcUwEcZPno2FT+PeyHlcQqTSXctFzBT2B58hvFhLBJ6HUTREIZpYWe/iySm9FwG2+SzN8XsG28i3dpRnmBZCLuzJJ5iSGJp7zTcRWo66O5twtJNdOoNWXNIXp2A6beZtCa+c9L8wPu3rywjer4tUn6TEneprxg741hN/Nu9sYLkyi6Sf0rEr0fYghJsrkvIiiN22IGRRNASD3tbq+jMTSHTM1g3L8GYNZAPc2TDFPHTF8KWEXa8FKIcrjKkX3PlQhlMWS8k0A1LGC5yTtrl5BlqH9zE6DMypVJYRgKHbdoAMJVAd1Ikf8gQDSeYPcLUKiRzC+85jeyYLEeaqHmG8ndxQJ+gHJ7Xhn+wD3/ow49CuDUXtusgI5vrjQ5+9+j/g1GL8EH775HvJDBvudC9DAe/2kDnbxbh2A7y9Ry6qSHdSpEnfZi1KWRBl+iV9DsWyNhLS4jWFXNOScgR2NmUvqwJK7OY2goASXFB1Vp1zEAyaENEBhLnAB3bW3u4/+V93H3vQ8xMtcRbi/MpvZCkyUQS0BAPNjWRqJ/Cijw4BN3IiCx2kJgURNOxzDPlA40aJRYJhilwmvLE5soV5PM+4t8eQCejMU8QZQbWd0cY+uwrNWi6i0QWr0cBpEOpRMVmr7YfZgQqAOmH2S7VVVURqCJQRaCKQBWBKgJVBKoIVBH49hEQBTu+jGtIolg8FkwEmGrkmG470Gl8yyRX6fszkVH8NwEgMXFb+u9MAkivAR7Je/cZGdwzE7xntCxf2Ymx2HYDUZxiv9+XxN9Uy5VEtEHPDAGPcmEeqaQTwSMyDpS00WQCQIE+h8laVq6KabtUp1PTvpRDUgAU/QfUphIWCkCSg6ikpeSAVKJXSGw6YOYGjEDH/u4+GrMN6LYuskw8j/h9lGbxxTnL46vwVwykbz/Y//zfPAuAuOgrOu/4Ouv6zn1/moHae1dx6dav8eyPP4U2F0DLTPgfbYw9YiYBJEnurizJZVF+63hC+/j1nnn/BG0mKAzeG9cRfPVknLQ78/7KHcY+RbykXC5LTzW4hoMsdxD0D+CHviQPyTi0PFsleiULquYFeQ6RHUlJKGETKS80KZo/zEwqNmLBRSTkVAJIVnMW2cGWSOP1uyO0p5rIDTKQeJ5vByA5J8icee9cw/Kbv8EtG3AA/GcfwNNfwP9sC0j8MThUtoWwjAg63aoh+HxVyYYVPjtSUa805WR3s7YEs2khWl8T4CkO90GWKWXOcrMN2Baynz7DX7t9/ObeT5A+6MG2Epgr8whXV+H95AaG97rQgh3keh15qpggjLNuT4snkTAXGFPGReZwE3sHPjICMnmCdps+PH24TGzHGSy7Kb5VBDgMqyYMIrvRRNDtQ8964ksl5yhAT0qkGfWGADjGjwPUZx/gP9aAfwmA1RfvIHtuI9mOYC3YCAkUHANHzxxzlAIsACpdz8RjS7enMOzvSCGM53qwazPIo57IxKmNUq0Fu0SkvyjF1UDib46BPu5Flhnl2MTDamdTYmXNLSPefnHiZZFhy/w2pbwExiRzlmBgmsm/4c5ypMIf7RXP4kwYK/x7FEaorVwWeT92T4Kf0s4Zf8+RWQ0gHyHVNYz8kYBPdccV2Ts+i8+Sz33pgo9J2RWP+pd3mwDQjssvlt5QpRzj+HcOYQKlSx2Ez54dzh8FCF0CSAR6TaMOxCYOttcx+9aPEO9uIKU8HBGmQhpyDAuMJ6CXASRpVcsUAIlsM8abXmACsOUp7EuXEa1vI0182BbXFiYSrYEsN2GSChMfCDA0HqeGC6M5hbSv5PnK/ixx5tqHMryGDV3A2BwpJYEL6Tp/FMH36emYoXX9BmptD127i88ffoLGqI0bb9xAY66ByAiB0IDWUKBs/jCFveAg20xgpDnsuSbSvb6SwyTTJxkULPJU+qY9Z8OYteD/5rH09SyjrJ7aOJbJIi3EgKW/yzzM9ZueY+gPkIl3loa93S7u3fsCb9+5i5mZacUkIzvIspXtlMiEEoDiAo7AmopTOT7G5zxCOSr874o/luVKmmEqhhSFrw3VTrk3D31eB568QFywSHcHCfykht5gBEP3EAuBvgCohOEqYpvqv/EyswKQzpovv6+/VwDS9xX56rxVBKoIVBGoIlBFoIpAFYEqAlUELioCJwJIITp1YLpDAIkv5OkhgEQJInlnO5aQu6jrO+dxz81AKpNbYkRcJC6l4v31tgsFkFiBy+SiYSBglXhuoNsfoNWqi09FFI7geY0C+CHQRECHjAEmuiwlbXcBAJLiIB0CSPRdoheT6JfogAUT2kjH3s4u2gst0AiGiR8aPYscEBOCZEdVAJLE5C95OxOAuOCbOxNAOef5z3t/rCg3/9bA3y8/xn958g4S9wBXplfx9D+9I4ns8voJZIRPFXtFvHh2uuJXwkT4af4sklR8lbzVMfBIjr20gvjF85cAJEmUn6CVxQr0cjaUxB6lzMj8iHPxTBkNQvFDMfNAKvQt1wTJICkSAZUd1xHAmGNeZCyLKnWZK+QG1LOGrEWxU5fxoH6K7KpmCwtGJOx0B3oaC4DU7XbRmZoSAImY9jcBkCjfxY1sC2G7dLePgBz0dKnd+Rg/d4GDDPiXoYn66ofw722pNinAoeNdi8d9mcGhADzl5wIYRgc6HGTRnkisxTs7SLNAjO3J2jL1Nhb/7h7eyxL832vvwX7cFPdCpD4ifw9GbRZ50kPEYpA62WS7ApA4t9rIWwHydRPRhJdPkucw7Rq29/pI9Q7seh1OPkCt0QBGm8zEI44zuCtXEG/tQssCGJ0FpKMYtmkgCfag12ehtywgzgRosa+sjAGi2o9/h2smcMMCPouYL76D9HMTesuUfegv9E0BpHFcNQXSEEAiqNUPUtQXlmAOfXg3p2G1LYQbPqJnBKnYX4o+xUIFMucol5oGR2S32N5kIxG8IxjIzajPylg8adO9BWjZEP7wAKblgIqylDkzimdXrtlQOfBUgXVlcQTZeRxThiPsGVlb0PNHBhCLPVSinL6BfHbmhi6+hcyqe64rkoa8G+f2NeiODv9zgjZHWYqT11uCepPskVfND2d5gp0EII2Hq6BhisHiXF5GvBMhHq4LPiTsY81GFqbo7vdx6ZfvY/TlI6S6AhjKtSVlbmV7JYCUI0ljJb3muEjYD5CLT1gQDsXjMY6SojiFnpCWrCvUnEgJTAvuWyvwP3tcnMsAGXNpzxcJ4EkAiSC199519H/7YAyuCM8nIzuKl0kvKh27O30kcx1gJ0Vm5ei98QCbX2rQexmmzA4ufXgF9XYDweoQVtNGEoUwXQPJkx3xcTKdFgzHRebvEk0G6HdVNKR7bQXmrIPMOUD8USQMJRbwkL2jYsWOFo8lMIWBJPVPZHYDgT8UoJNr0t7BAH/69DO88+77mJpqj9cZlmUeAvQnLXKPgZBH17cnrIt1TcDdJDpAnpIpxmvRkUJHGkUwpUiAXmzARs/AQT/EKMxhwIJl2yJ7p6joZYmSgqUUgFQYL504MqsPv+8IVADS990C1fmrCFQRqCJQRaCKQBWBKgJVBKoIfMcRYFKFL3CSwGcC0bCQJQFcK8H8TB22EcOklw5flOlvbjpIpUo8EU+b454ZL19e4VxxAntESWycnvR4VYLjuwrDeQGmQwDm5CtS1fKnb+dKcEt76FKxbxh82dbRHYxQr9egUfpIEr7F+Y9fRlHCyfjzErmn8hMguGQW0lFnmysweXmoIqJDyw7TyWX+h+bmNGhn4oB9LQ0y5KMMURCjPltD+goTh/Mm6L+rfnLacV6n/Zh8CoNQxgwTg0xuf/7ZZ7hz9y6mOlMyBlj56zi2khoUWTAmGOkZ8JcNIF10/M/qH6/TPue5xrPOf+axKWP33zj4m8UneJIAGxtvQ5+7h/if3xcGRJlcnwSQJgEK3W7CWuogXj9AHvePVIufdW6CFvQZUqm4gp0Bi3pxY4BcEq5CYSx80QtQSpg/lKaiBBqBDc0So5MkTBGFsQBCfE60p9uS/M4ksal8Oo7MmUf69wQb8sh+pftROZ+pn/z/Bhke4YHCm9IcWqJhOBzBH40wtzBHmOoIgMQkr5ylYCSJR4v49SzAuuwierIHe2UK8dpASbIJI+ToM4rggvf2PAZXfw1v90fCGMOuJ/J0Z4EhJUAxbhtl3qREp+g7khljWSqtNo80iZEE9Byi142FdGRg9NdP8ctWgKf+f4fhJz6y+JAxoZKr9Pe5jGhrB0gD1D+8idGlX8HbeB/o2/A/fyIgZLSxIecWeG7qEraePoV3bQn1zIEZxUh660yzK986b74AuTI479rQhybChyMFss0vQ68ZyEYp4q0XcK6tINmJYM7b0C4PBLwLph6gtv0OjKgB//MBjIaBZG8P5gIZOlCg5QnbSeOXgFge96QfWYaGMI4RUSbVmELrxhTSDR/G37zA9cYOnq/dQfQJTxBib38HcRxienoKlky0CXJKJE6cd8wMK+UK3VlhbZVggnQdSvSlgfykz1Ma9JAnofKikWS+8o1U/n+GsLvVADqUEiRT13nzKtIohbEAaKmN8LM+8nBX2BqqUxoCkIhUm22hPyJQNcLM9Bbi3LsAACAASURBVAy0JIVjWjD/ahqJNULyX9OX/Jkmw0nPNWOmdmqc5b6s5hH5zLPmDxnJpbRcsQg4AjJzbpueRzYIZSwpOWD6eZnIEw1pFCPW26hbvhDEUk2tP/j8I0CWpkrCTm0FA6kAMMYzhQCvZMuQVab243zF6xKAmWxGAtMaRErQai/BSnrIUyVpWH/3FvxPCSAVxye7rTwjZfjGJj856j+9juHHBdgk31beQ+r8BKY08ZbMjBlEo13xYkv/pofgyyms//Zr9HafwXzjMhqNOprDDDNzl1Cbb0OzNcSrz9Uc4M7CWa4hfbEtbG+LBUKcg2HDsDuo32hCawGj3+0iTUfQuR6PelIMZMwS/KRnUSrADPtbnCjvScsyMBwNEEWhgEgHez3cv/8Vbr/5FmZnp2Qfnsfz6L+k1uXiRSm6w6dvh+1dPD+KflAu6QjqaU4LjhkjCH0pECJTy/HIIlSx47kGQR+xMYuN7QGSzBElBJ6/ZJtyEEgBgXggsbWqddHrjM/vc58KQPo+o1+du4pAFYEqAlUEqghUEagiUEWgisCFRIDVf/Q/iuUl2zYMJFEE20gxM+Wh6aYwWR1aeFAQDBA5NL6wGtTtP4uLcwhifBsJsotOAP+lA0g06qb2P31GDNPF5u6BJH+nmh50MgwKD6GXKFOSFaQsS5G0+RYAkuQKxJC8NLh/GUCihwkzOzG18Cm9wwrhTMdwdyTsKbtFzwCVoD5pO3eC/kLGzOFBX6d/VgDSxTXCWf3jddrnPFd31vnPOjavz3v7GvLpAcLWM7hP3xaWXnB/RxgQkxJSpVzU5DHFn8SsQXdqwpIok9unnZeJ5NKrRhmuH3poSMKb24TnBHkOSsKJuFImcmWm00EWbEmS1iRwnWRI/BiJAEcq6chqf9Mm3VAXj5OMRQjHmKuKz3mYCCyTkernIZh0egw1YTchpfcMZd5caP4I/d4AcRqjM9MRgGzMQBIZpOLIBXCjiTcOBHDBG13gQRtZLx4zTk7rPyIleG0ZyVYE9+0aMj+H/+kTYV1ICE8pjDgRQCpAHybBSwAp10wBuTImxrNAgTd6C8PtEZxbMzB//iW8rz5E+HjzUDqukHZi5OyrKwifrcq11N6/gbjzAtrn0wLy5JSMqjlIDjaUvxQTx0uXMVpfwyhpoT7XgNXdh264yIrktEjgNedhtHRYyw5gBAg+3hMGj7C0xLsrEc8cMq3o95T2EhgElvwU5qyN9CBB5ofKU8huC1hhLdXlGsMJVtRke58U/5IVxv0o10ruik9JuLyOzsIsTFdH+MHH0DID7e2fY/jHPqI4w27aQ76/g5nOFPIwRKPmICS754QOxnsgoIilPpCZiH+bIou64vUk7ZsGIueV+z1kZGnbHWGNFaUYwtpWDAklnVcm1JWfD6CZDrx3L8Gf+Rq/nNvC8wjYePpXCD7ZVOyX0lswz2SE6ky8h4GASFPtNuycTB4d3k+uIzUi+L9RHjmnbZwXyNISkPmUTfaZkG47a+6SfYvgHYV5Dr8pIIu0UAFUSupfF5wtiVJEwwCtTgu5rSPV1BqUBy0BJIENJsDk4+dRzD2ylZX30SGApJoiSshsJtPLQL+7CaM9DzcewDRrwsLWTPqUle02cd0li3ACQDou38Z7IzQuccsi5DkZZrkCjuJEwKvazatIVneALIDvD7F1EGKre4DhwT4ab82ik7Sx8s5VeJGNcPsFcncKumcIi1KLAxjgnJrCbiwCwT4MdxoapSVH+wiDEXS7DiQDAVrc61dkfKd7e8jTUADplLEkC0jXEBOMTiIBpg66PTx88AA3br0lHkjiT8X+RGCHMA3XdWMA5+SecHSeFoPLop8f9ncCWK5niaQgi9RM04IfhrAdRzHS8hxhHGAUhfAjDfsDC0nuwqQvXFFIUz6TFNSrnlcKQBrP5q/TVat9/swRqACkP3PAq9NVEagiUEWgikAVgSoCVQSqCFQRuPgIKN3+lDryTMjo9EKKYGhAu2lipqXDNhIlTZRTA/4wmciqxbMStEdeAqVS86iPjSQlX7Gddfzzxuf8ANKrr+CsBPO57o/YDBuKLgtBJNWoYaqj3+9jpl2DeYSBdKiMP3nF5weQCi+NUmaq0BdR1aLKw4RMBFXNqglLwNIs7G3sodluA54mANKYhHQsIXU8fmdzos7bI77Z91+n/SoA6ZvF9JvsfaHj6zUu5Kzzn3UI9h8BHXQLzvV5xM8DZDEZDTShP3sbWxAV7AHr0hySzaEku09KKLu3ryJ4QIk6lWw+0n9Ln6DJ05Kxw3mf/zFDS5DGaAERJZcc5FEqJvIjfyjV+rWGJ9XlosiVRGp+EqBKbYr9w/+nZK4ogFd+PsavJCl8ONLLfxEIItZ8uEntvySPjcY8nCUX8b01HOztw7QMuE0Pua7OXX7tNACJDCQya8JPhmOA7aX48NIn5OnKf5Nxo9cNBF+sioeLbBPgH38layYL91+WtxvXXxSyX2KHpAkbJM8jWEszSAcJ9INdjIYZRqmFWu5j/t+/hYM/7CILd0BQkOnUEhgkcyWnl0xM9g9g2FOwFuqIV9cF2BIpvXBXgRTE7nUbVq2N2N8D9CnkizUYazuwZzpIDwZI4/6YhUTQh5dsLzcRPXomvjVGew55kI37LeOiWy2Rz5PmJnCRxdDt9vgaS7CC/V7inIxO9Bs6aX4lA4xSgerYonmIYRwiinNMN6ZhNTowr9vCggrXRtDiPUm8x4aDnfX7MHUDi9OzAmBFpwFIjQU4t+t47/avEebAl5//HOHDrpyzjDPbSIuGgOnCmJ5BtL1WeFlxTVOua8gcY0J9kjGRw15eBhoG3v/xx7htAx/5wNO1u0j/RIZuV1jg0m8MB2kaQdNzxFmK7nCAmuehabk0XgJsShjiJWBoEig+exaZHFKHfjev9b1iAirH5Uv1RMpCUvFGDLIbCWwYyGMNWZQi6AfodFrIbMVAgp7RTAl6qoCOEmAuweXDeUH9S/mHca/jAJLyLfKDQNg3ZD4PhgfC6qq5lGkj6ENZ4peZLCLPR4/IxFfyhcMdYU8e37hm4ZLGsNrijcQ5l/U6BI4SMp+yDCFZN6YhgBh/Z0FPHCY46EcY/GgX/paBeKDDXBhiWX8L9QHHqwnN8JCnPmDVoMcxbKcu0pRx6NP1UuTuspzgmPLDEhDTmlKQStwTpg6lEaPUhAmyjhSwz+9yztzZ3cWXX3yJO+98gOkpfi+W9wDHqQn4OSl3fFo/OBlAKplIalYXfzBK15kawoj92Ea3N8Tc3DyiKIBjGwgsD8PdNXSHCfy4hjT3JF5Hqopk/PBhWUpnF95Ip1UevVbnrXa6yAhUANJFRrc6dhWBKgJVBKoIVBGoIlBFoIpAFYHvIQKsoiRoxEpFTWeiEGLWzJfSuqthYcaAZ1KORb0Yi7muVNYWL6RnZPSVbInSYZcKxeKFX5I/ExIop76kXjBicF4A6btIIH/rZlchLYy7c8RJhp6fYTDoY2VJJcjEu0SCffEAEqkTUl09lhtR+vYEkETqJqNSDZNHOboHXbSnp5Ga9IYYe8iPcwZlXvWk+F5wl/hGzVEBSN8oXN/5zmeNv9dpn/Nc1FnnP+vYx6+P/jpGy8Tw46/P+qr8ffL84qe0MAvrsoHMDBB+PBon5suDWXPL4lOjpoRDDwnFRiq2IkknnzGfSxZBMX4NjmDDRhwGiPxIkqG2bcP2bKmMz8RXSYHFZLaWvkaTNzMJIknilyDGMTuLl5kGJ4dDAUjKZ8O93kb2MML2869QbzrQbU6OSrLuLABJ4kHQ5hhD43j7HAGQCNRQhonsp9osskABDLrbRhYNBeQguBSvD+DcbiP4fFX2P8JCKiWzJgBDAd51TwAk9/YKonUf2dYWhr0RjNkFuHEf9tIS8qaG8NkanCsryH0lHydxM10FQMjzgQw1T67FIPBClpB87Angw6S22ZkHRvuIwxi2twC/o8Pe3ALlEZmMLtkwZmcJmqUh2SM7qQ5EPcBuKBZRniPZPWRulUwssuMIIBF0mQQveSzx4ykkyUrmHJlgk3J2Z41fgvMEVoJEeeFML9xARvbUcgfhk2civWvZDmIm9KHBakwj8feBKIY7ewnR/vqJKWiCVM7VafztT3+LtQR4+uAXCO4PZTyVYBdDbZidMaMqjXYLn7BDpoRiZUiLFj8LqbTanHgXXf37P6KmA/fXb8EKZuD/kVKUbJfCD0wAy0gx6XQNveFAnvdTtQbSOBYfp5O2cXxfaxZ5/Z2OMxzL8+sFQDZmERaHzIWRSKxGR06gnNJ/IvXnIh36CPohOu2mAEiJxvtRMm5asKPY0bLvof/aqwEkxpkgDXEGAt9kPfG/VKQFCeaQ2Fert5CnZM8rnO+439Okv5N78wqi1X2ZFwrStkg2Zv0Umb8JjetgMkDl3kIpm+F5pWimkHoWOVr6vMn9ONCtNrQ4hvWOi/5gH/0HIQ5mVtE96CPrtdCyO1hw5lCPfTiLl6CFOSLKJHKuSX3lGZemyjtI4qoji0cCThGcI0BKgInPhjAGLCNHakxDdyxgtCtA0ubWBj6/9xk+eP/HaDbJQKJcngnL9hR4lgYKwBsD3Cf0kUJ6U/2F/fuwL5JZJH2B4GGewrAox2ggyTRsb+3DtCkDGWP+8mUErRT9h6s4GLCft5Hl9qF0HUfnoUby4ULxGCD7+j242vPPFYEKQPpzRbo6TxWBKgJVBKoIVBGoIlBFoIpAFYE/UwREhkMqRJmMpOdKLr4WJAbZZob5jo6mpwmbRV5aSyBIMjusLn+1C5AkQoq30BOBpDMyRGclkM4bpnMDSGOJk1Ou5CLvj+2mafLizxf2re19jGImL3JcXZpWpsWFcrwASEIGKCuj1cv+d8lAEu0thVVBL0EkJo+k/lgTWRZPdzHoD0TQptasIdFzkZiSvjGR6S3zFkfqtieSGT8UEOl1+mfFQDrvKD39+2cBOK/TPt/26lRy89Uebmcd+/j11X+q/GrsP/wY4dOTfWEmjzm+/zIRbzXh/LSG65c+xbPHf4Xh756oazxmfq7G6dHJewwiTTKRCgaSwUIDzUAa5whHgcg08etewxWWIb3YOPyZLGSC8xAJnkgqTly4ApGYvVUfjj2YDmlI44Tt8RjKZZffI0BCZkMaw/vZDIydJrrRHqxHPaR0xikApMljHJ6bzMeikv2E+FCyKulvntWEh+wi9gfTE+AhfLwlLDLvrxcRfwEBBaOCASQSbP0D+bteW1C+M/TZkWdlUWhfyEHp9EEa9RDudKGTITA1h9zO4PzCRIoY0T8PoLszMneS8VOyfcbSh7oB986KyOuJd1DOcw0ExMrDFEFvFU7zMhDtI89N9EcGjNkGvNG28vOR+CgWmd5YgL1cQ/h4F0a9gbRP76Uc9iXlY2TM2Bj9/tE4XgKsEQxgbn24A+/OFfifP5P+WAIcJSBRMmaOAxQnjd+SzSWXpWsY+L5IWpGZ480uI958DuvKJUTPt2BaLrK4D+vaFSTPXyC1ppEM1uFaFqylSxitPjuxfQkiODcXcOXdj7G69h6SL3gPA/Eby3qJAr8ANO68geDrIdJwGzk9lY4k3NUDTT4a/6Fg3Al72IV7d0lJkm2Fcty0S++bwzlF1mYZpQy5v4Fh6CNJcnTqNWSFv81JN3ASGHpmR36NHQiITsoNng4gFYGgLxnJQIW3ETQy3U2Yly4jfLgGf3+ETqshAFJmmdDcBjKylMIDZGkufV7CV1zbUWaikrfTNAu1O1eRBynCJy9k3UMvRq7tuD5iNI2cgGousdbI6oriseSakqArGJnHpCeN2gKyYGc8z/OuzLllZL1AQFHNbCGPu4oxKQzN4r5VvcyY4UlmkrRrbRrOmx769/YQ9EZovzGF4P46tEuzCBs99IJtbI7uI392HVpiYtadhhVmsMxEDq1ZbbU+D3qoLc4jb2sIv1Z9WKT8ZO4tJOQKJifBLevt64hm1pD/ZhZh9wV6/T28ePEc77//vnhmEpQU2VHLgWZPC8OULKSXJAaOz5NjbcYSIFWtlZNJhhymNwfzahPDR1tI4wjbO30Yeg0+wWob6HQ8+ImG0XAf3QF9VRvkV8mUI95Pk4/XI1UF6omh+sUPZTX4GgPo39AuFYD0b6ixq1utIlBFoIpAFYEqAlUEqghUEfjXHwGVtDcEOMqKF0GpBifbSPwFErS9BFMNE67Fis1EACTKfmSUTyFIQB+kV4RKsZaOytaVWcOzkr/yanjB74bnBZBElu0VW2kyfdou57o/JhRMU6pfYz/A87V15JYn1Z6zbQ+2wTa0xrJRZAZIaxUV0fzJpAbbQWqmC4aZYfCYqpL2lfdWvMGPpWSKV3nK2ZQAkiSJ5Vg0zc7gwkZvvwuv5cFwDCTS98Z55LFCyUkAkvSHw/zMD2KAvk77VQDSxTXVWXPI67TPt7k6JphFZihiEv3bb8evz16+hDu//APurd9G9KvgVCm7kuExzrBNJPaY5M3e/x3QvYrkn0zFquHfZQAdA7zOmF/paSRSpQkQhRGyJINpWJJsZAW84dHXjACxSpZL9X3pu3ZCWCZnSzm1aF+pYgT1PJpAhwp06fgMy3OVu5mNBZiLDsKHT1D/xRKwV0cy+/8AH/0cUbil5p5j13EqgFTuV8SI3kHDPxwCIie1MsEMnX5C+xvyZ++da0A9QvBb+qoA7puL0Osa4ucR4o0NxSIwXVjzM4herEEjy0dk4TSRrCpZDmPZsxQIhj7pGai1OjCm2tDmddQ++B2G63cR/npXsYGdKTmf0fKEiTS5kdUWUraw2HgNzo0VYWOMvvgalmUj12uIMheBa8DSddijTWEuGUZLmEosUNC8Npy7LsLPIgHEkt0hzBkPsYBbNfEMCh4cBWR004W9Modo7UD5dA135CoE6EqZ1Fcg7GmAx+T4KL2WrNm2xI7dI84z8VSxDBOteh1pokMjE8RuQG/VgUEELekCd5cRffpCwIY46MHzPKSai5wSdBNbyUYRj6uVJUTv3IP+D28I24Qbxxal8eg3Ju179RritX2k6RA5koJXLXeowCPGzXTU0EvCwzYoJi6OF4PAHtlcGb2CDjfhLZG9QiYL/6LrSNIEIz9C3XNkXJYSkCf1zW/02QkA6knfJ0Ms2VRtqNpPjc6SgUQGotoK4Ji2aToF1XgHBIwJKBmwVq4g3oiQT+fwti1E/jasd5aQzu5A3+sg/qqH1N8RGTY5l7DmXDhX5xA93ZJzE5rTnGlY11qwpjXomYPRn7aQhT1onIMMB2GSIs5oKreBJCMLjZ5FZOlYqDVm4N1eQHBfjV3x8DomqTyWCJ1sF4PsmUBAW2NhEfH6qjBmCJIplj1HM8EkE1EUw7R0WU+leQJjaQHacordX++gt/ME1sycjFfLbKG1tIL6jSn0zccIXtSxW/s9ho+nET5PEPuxuvZLOeLmJmr715GYAQzNwfC3j2SdrOtE4agWoGKsgWzDDPQhar79I4yufwn7T3cwXH0EwyRzPcOPf/w+PPEj0uF4ZCLpsN9YQPzghWIrHntAveSxJ55ek3N2wXYnE5X+ax++gdDdBb5uYrS+jtXnB2h35qUPZ6mPZiNGojnwRzFGAb2aHAW8gR6rnCPUk0GeL+MHgVqwqhF2wS8I32gQVTsfmUv/1//tf69ap+oTVQSqCFQRqCJQRaCKQBWBKgJVBP6VREBedyn1USQAVfKKpX+GSmQhgpMFmO04aHh8MVaa66UJMgEH3WYC8fSNABK3l0Ek+fTVEhl/AQCSQU+oV2wX6vFUAEhJnIqdc68/xDBmwiDCbMeFY2ow9SJ5Je/4BJBUhSqNwZnkEe387wBAKploBS8NRqZe+5k4ov49MkrXAaDZvO+jNV1DauRIlKXWODdQ5p8IijHReTy6FYB0cZOPMBQoWXWsCvviznj+I3+fAJJI/cTKi+XbbpP5OTJeuC3++0+xu/k24k+McaJaZstJ7xdKn2XxEXYRk7vp7kgq4+sf3kR++VfAk18g7SUIH6/BXllG9Gx1fKlkgcTdTcU04ZbrBfBbVJNzsGX0EfER0RfPMOA6Lkzbkn9rloEwpmxTIkwQJrtVIpXSdwLzvJSQFb3KifEu80bJJlLIztgP7WXgqLj0otiBuxu1RWhtA8nGc9RWromkXu/mrzD1m58girZfksaT25TTFMnskoEknxlHfHoYz2jtZBYYfYTI+KH/D5kppScPQSc4KYJPeuo+dQvmTwPgeVt8ghJpn33xIeL3c/EHorQVZaMOASReuJGZiIcxQj+E13Rgs71yH2bNg3UnR/wlkPT7AhCSFZHs70F3O8hDyucNx3MqmUPmrI3wqWp7kbmaXZC/p1trklDX5i4hmTUQbidwXRPh069hOVOwl6aQ7URwVhzknQDO4p8QbryPvGsjfNSDc7MF//Mnxb0aEo8STFP3b4iPTOZ3JelOCcXkQF2z+tIpwGbR1McBJMbQuuIhuP9UutIwUJJorlOHawBxEIh8F+EKY34RydauLD6cK3PwnzyHQUldDQImiOzYESmso6OY48378RT837w4ZKBQ5rDwaypjKf1dmL2TTzLelwKQ6GMk/Y6AS7EXwQb1JKZ3jwWUEoYTLItDAEkBpgSS+L1Bvw/LsWUscjSN/QPLyz8JDHqNz15H9k6YYvRXUzeEnMdl/y162/G1IPsabdDoIUQARDFLDGiNJRi3Yszav8FBehfxJ22Yd2yM5j+Ht/MjJA8DRDvPYRq23HuN85mWIZz6CuZn1xC9eC4AkjG1DOtGHXqsIe+nCF9sI49H0DUL5vyMgBZkRZp5JLJySqqZvGwNTn0G7p0ZjMjSBCXvinlwIqbSNgQ4eWPsL7J2KkH4HFp9DtmI7LPys0MAiWOa4zsKCOBnsGtNOLfnMNztofvwoTCtYt1BNNqDltH3qA6kOprXlmAkJsK5XZlP7WgKRp3AvQF7/hPctBJ8tDsDDBvI+jUkT3KEL+hvpsAW3bRgOXVoCMUDLghjeK0l9Dsc1z5GvTVYroaaZ2F+qgnHoiypgdr8VfGoNK+6SO7zeImw38bj9AQmq3hdFvO2ig+LvsjE4+yvwf35DaSBidEXB+jtb2B3L4Jh1RDGOUw9gusMYTp1DIYa0tSW7wvjjjwkS4yxVNsU4CNXsPIEEQCpgo+Ozlg/rN8qBtIPqz2qq6kiUEWgikAVgSoCVQSqCJwaATGpPae0ThXef/0RUNIqfOGjR02ZyNOUbAiBEUrrBEMsTNfQqlPGLpFkAEEkyqfQKNiwrYnKQGUEPrmVABI/Ex+kUq6sMC/+vhLA5TWel4F0CCAdiqxM3j915Cc3JkEON+H9FL9OVnEeg01OQ+ho8WGaiONUXvx1y0aqm9jb34Gpx6g7Fhyzpl7qCwCJ5xOtekmcng9AKrrP+HZKRSx55S/UqQggMfFBAIlV9H7fR5YlaEw3kOmZ1MiWabdJCbsSQBpXAB+Twv+hVDa+DsPlL4WBNOnv8pcy+33f88dZ5z8rjuP+o9GLZgnOrToWr/4az3auwdyah39PJee5uW9cGTM8xkwJqQJQiTvn1mUk64GATjyWcTeSxKXO5OR+HXk7RL5uAraO8OtNYceMWH3PxHbBGhQmQQEkcbI+ODiA4zhwPFvmGnEVoUwdk8csPNBNMV0XHyKanfDrWS7JbvHXcWeQRWTJlNTB4wDSoaSXPCOKgT3+eVyg6Hi2XLeQMoGdZ6jNX0FspNAcHfmTDWScd5jEJTBzDBQt5+EiHTmOse4tjNkm8iEl8qyWgD6Tm3P1skjSUbKuBI84fgyrRdqn+CGVcxTjHD7sQrPpBTQcgyc8rnVpCtHqNjSzLoAS24vzsw4LBjz01rfguC6Mugat5iIRH/kAteYlhP01OG9dhX/vEZjYT6M9JQ9GUKu7M75nAiHmXBvxi1XVDJoF3erAXGggfb6pwA9nHt6bHWw82MTM4hT859twGh41UpWv3U828e7Mc1wydDxLgK9Wf4L4UQpzzj4EkExX+hQBpUkmzyTrrWSwlGDKcWlF3of3zhTChyMk3a0j7SbeNOxvbl36OON70Ouh2WjArc0DIX2cQrieK55HZFVlUQ9ucxF52kOWhkhCggQ5TOpnUd4snnwevzxaRcKsYB+dNJYZWzKrkoKRpPYRrTEVtyxRnbqglpHBwaINSYjLc5myYwVAMdHXFZdFrZkoJcZhybUUwTHes2bqaNQa0AmIFB1tDMSSlzSx/lf5/aNym0dBW3XVzo0rCB+dLOlX3vtLEoMy4Hn95RXzng4T+wZlDIuFJgEcmSc4ptxFXPu7P+Bqv4+NehtPvv4pgn1f+lP4eAAtHCHXXJiOhWS4Ce9nV5A6PWipjfSPGtLBlhpfdgtGowHnch35dBfRv/jIEl8YcZrjIRluI01jmLaHJBrI2pbAhMik6S5011FjZQI8OjIPlQASZe64CUtJeTNp7gyc9w0kDzPEO1vj7mHYHTme0WhCWzAxuvcUmpHBuroIzKYYfHYAf3dNimvixBfwRtbJehtaGsHgMjq1YLVnYFzPYWV1RO42MP0Cb7ddNG0dJhLs5To2dm4BUQ3B73LEg10B+pM4RpZzbZei2WwgTBJ4jRaePF+DYbviGcYFGhlKSzMNOIYO3TDRfucNGG0d4WoA7WAkQFyWxmoOLBiDqt8oWcZDv0t16/S4oucZJSMVN0iDPz+Fg3tPRKmg1pjC5hb/Zss8phsZdG0Az62h71vQdA9pnMjzhYoIZLqWEqMKQJoYgRWAdNJ09IP6rAKQflDNUV1MFYEqAlUEqghUEagiUEXg9AhUAFLVO14rAiI/obIP9BAoxPqVhEQJ9GQ5jDTE5TkPDU+HpWVIkwhUsGOSULeVRJqqpy3kLOTlsvDYKaoTxykFOae8oqvTHS8zP3bhpUQcv8LEpIhbTGizSxXxKzYm71+1qWOeYxMJJlUNqTYFBKmEiqpapXxbkrBKP4dXs+CHI1hMJjIJHUOCPQAAIABJREFUm5CWI6Xah34TNI0uzJhtxpcVmSlBPr5EF6bxTBLpqvKZRaLyPwARJX38IaJohHa9Cdf0pI3TAp1RIJ4GndKFfIk3dUlepGmClI3Kqn56mhisSuXfXp1gOxK5AgMrgSCVAMuRJznM3MZoMESSZai36tAtHQmTNseSAsdbYlJC5qSWOgvAOW+C/6yecdb5VdNq+P/Ze+8nS64zO/DkTf98ma7qrvYNSziCIAhyJiitZhSx0oakjf1J/+qGInZnJY3IGQ4JI8IRtn1583z6zI3z3cxXrwrV/bpRALpHkwk2y7103zV58zvfOScKI4kx++5gMMCnn3yC1994A0u9JUn0UEbKdR0N5JaJNn6WcpHn2Rbd/5Nc/3nO/7/6voviu+j+dZ/WbBiYHhq/XMdvb/0Jm6nCt1/+BsGf786S6NbSuvZeKVhBrzcmZVkswsSu5S3ByCc0wwFUA2i34N9oSLK6dfUPSApgXABLCjj4+5+jiAtk/UNJQhOy4DzBeSZNYkRRjCwrsLTSlWQek8KUpzqex/V1nwZg5u+XU6DpkLEwByAtCsipv2uZokdvvHLKLDVayyhe8DEJ9tD11hB/dgB1bRnJXQIplH/S8+y80bs8t049Hk4nyJW3BsNTM1aNvbaB9JBMn66AGDKfyjTPZHQX+XhbMxUoRybegnPzJwG2EsiSGd70Ab8LTAfIBQTkczWCRdZG1kCat0U2sP1qD8ndbRgmQREbWRJo2Tql4L98HQHl6YQFQ38ZMtVWgJRAfYQ8Z1/JJGleINZyaAWwcxDDvXYZoy/voNe9gJWf3UD/6z2MJyP417toXPRgEzM76MO9soqb7/0Bb9iAbwC7WY7//uBlYKeDfFxoOblS3i0bJBKrEwBn1XxMRFsNAdAEqAuZuM+O7bIA2BuX8bPffoi/bL2K5H0LiA6RJpGwVgrTASwHWTrGNAjkqC3PF28ulCyes9a+lMeTYpiccdN+ThWguWj+q+5Dz+OaFTu/UaJPkuaRliycbWSUScfluY73Eam+ksE0D+JI/7G7M7Cq6pYs0iECQ+AjlbFeIE5ThHGEVqMJV1hU2vdQy3wZMA2u05QwApP0pC+TrKDKg1tLl5BNUxQBwQ8D2u9ndwZcyfxSMshnbHGRZyuLgUT2VrN2ZP04t5ybL6chQEK5SwF6WdxGTx+1jP3Xv8QblwJsDl6GnV5A8NkW8jgQ7yOYDrxfrcLKPUw++BbW6hXYlzwEnx0iDwmUcl2VwHZtWaO4L1xH/vZHMP/vm0ijiYBDEnvOhbwuy0OWTDQjUhVovvkisttjRGPeO9uqbKMzmFoE49VbU5iHywg/vafnW8OE//YNXH35H/HgL79Gup8g2nwA//WbiO9PkY6O4L5wAegAwfvfYjgdQF1ehne5iXQvRjZMEB7tIglHAiBxLCvDEllCZbWQTo8QhQWsa5fhNxpwWj6Cztdouvs4ii2850UYpTliw8H9YANL+StIv5kiHu7IOjmJFMKiByscIk1jpGaBaRLB77QwjWOMpgGMIsHF1SY820S3twrnvYsw7RDZH3MkAQHXEJbThHNtDcldenORQVeu86VIqFzrcvVfgobH40/P3IXThVFMpdMVhcLu/lAYUoPhlGUHOvSGQpFzftKs+BI61f1qNvk/ah16zvX7Uz6P6o8/eQRqAOnJY1V/so5AHYE6AnUE6gjUEagjUEegjsDzHwEx2dVa5ZVmvfwkkiMlwJOz2jFBzwfWlpsw8wCqNEonKMGXwaqaVsMeOkOhE3WsntVhqGAq0cB/SgBJ52GYINNHYhKl+t2zB5D0Nc2k4U4ASEz82HK9UZwgK2JYFjAY9yWhmaYJbIsSNiR82TCVA8tyYJoOLPEhMpEmZVKQ7aHYJmXFPsEk0b0vYFo2wiiVdO5gPESax7BNQ5g/Hb+nc1izkv4y4VlJyou5daFlQ0q5EklmUOZF/vb4blwluk58TH7JSnrdFyxYiIax3K/VcmA6ZDKwsJW+Wqc8WU6dblGCfuH1LQAozztIF51fklc1gHTeMD+3+y/qn4suXA+R0puMtdk3ruLmux/gy1jB+fCXiO/Ti4JGEKcSaCVAz/wxQQ6yVzgHifF4adjuvHINaiWEsdPES7/4I77YuYZm7y4cKPR/9wsU/SHcVy9h8vEhwtE24piAQybAseM6sCiRpQgcEQwpYK1tINmjv87xtTwOQJJ7f0JvlUVxetTfWWmvjBzNWzcxvfUpzMkObiy18eCjt4EWEH2hJeh4D0IMIRNyfltUwOCt6f3JDpL22UB2lCCfRiL3KLpRJYAknlhkKs0BRfJXaZNKHquaKXWxBYH6IIrhej6SJNbzOUGxyMR0kmHl5zdhrgPBB1sgX5OysQSY+VyR2gizqWUn5+mbcqNWmehmUraQY2fNZUmeG0EfB4cTrF56FclkH9NQwX9hBbi/K8RjdWUd6fohnE/bUOkRvJuXkL74LX7e3ZeW/5qsnc13kW3nMDo2wk8fSB+tPIroM1Qxtk6Mj7m+IHJppxhGDBVlHG/8+49xf/dlpH9yUISMO4tWUhj0w3FdTCcDJFkK17bhC0vhuEG/49EihKu29l86wRIq1yVPkX8+i6H5yPFfsgJnXk/VJT5iPBBAspaXkVX+VboqRwPE8gxR+nuCQnkqBQm+58GV+/8ugGQRQCLHpAJ4yn5eAUj+mzeRvvAHqO23kLyv+7LVXUM62H4KAImAs35+VwVIx21xEjiVIVFAvIcQA1bRw/R6CC/tIDkIoVomksGWjE+uQ9iO/nsrUKCv0SGKkJKQBPBSWQsq5QnTyLKU9AWntQHndR/RB1twbIXc7MIwMpGH00UYuvBIgz8GWm+8gOSbPUTTUkqxbB9KLOo5Tm+8DvvyBbz+m/fxye5NpL+jH9xUpC7Nvw6Qcj798JfIp7ns5/3mEootE9HDQziXetJ24cMtHB7eQULQaeMClKeEQTb9ZlNY/bN1LWU/81zAVcu2oKIp4iiDY/XgdpbQemEZyotFdjru3EW72cfRcAnW6AqUbWD6Pw+RTPdgWy4sowE01jC4963Ey3YcuO0G9ocHOJpMUZj0NzOxuuSi4dkYRU0s/58TtIslFO83EB9tybgxCV7dbCDZiZBQNrAqRCrBeIMgksyvJwcS5zYpOiBMZPlAlkIpG0GYwL95HYdf3sY0SjCKyTaiTCBfOjg3a2Z8SZWcvVvo1ph/BrJNq5+fYhB/3wdNvd9TR6AGkJ46ZPUOdQTqCNQRqCNQR6COQB2BOgJ1BJ7jCMySTmW2oqwp12/Opc54UcC1TBhpgAu9Blp+DsVq7pxa8nxJPO1hUd5vmeCsEuwaM6rAo+PzVRXcj4qSMIgqltQcgMTP88dFDI1FCd4nAQAe24KSxRO+kP5YKeVSMZBYXcktIzhj0Bi4wGjaR5LFSLMIFjUBSw4XoRYaBxNEova/gGNZyTgqdfvlFMI64vly2LYl1eVBlGN7ewegr1AewvMUGi6TA12ogjKDOuazyuCq4lYqQ8tLL2+0yqnqtnkyBOY7TIFKiokJhqTAaDiWJEaj2xA3BB2mGkCqGUjP8fz4BJe2aH5ZdIjj1JdOhhmGBf/VayiCAtE9msUHM88eJuRmo7EEQiiN5Fy7iuj2fS0aRKmlnIwNhfZ7L2G8/Anc+6/gzVf/CR/tXoY3ugFMDUQ7EdJhhPEv/wH2/3wXycOHAhjZngnTNmW+kHHKZG45axAgqPxtZvPIk00Pi8Lwvf/OedWxbdi3riB65QOkX16GurQL97NXUdgF0odbcuwnBZDmJewEjJAksq/BImVr1hDn4CzQrJZy8pTpbO77akaVOFkeijQ8yaSqWCCmhTQlA5TkmiaKaAAmZYNRLM+23gsvwlg2EN65pxPg0k1YTKClA/X5Cxis4keVzD9uFMqFjscTRHkD6tYSTNfA8KOv4NoeLl68JAwnSorZ/jLywkAW7MBuXIDzQgvx5w+ENWk6XViXmrDWFAozAgYe0s1AQDTn5R7Cz7fl/rgRABK/pTuV39LZTSteOtHh7NlDZleyuyksH/elK8jDDPHDffEG4hqA0lbKsRAVGcbBFL7jw3NY0MK1yFwRwjxAU34vY4ISXJXv0twlPc3z/zQDifJ1Cz3QnhBAJXNDUW42PgloEDAic0ee9sQFFZm7OeIoAuXhfMuROUG4gZQXFl9J8nP01xnAMwcgkSHX+b+28EsP+LvDNvz7P9Ng1Yv/hPy/vKlZSOXE9ngG0pMBSNXajychuKFSBdvbwHj9EOaXY+R2gdykrJ++SZFGMxS8W1dgeAbCbw+BmCwWrn30zKMZSARfciiL7CzeMdUjUwFlGwSUb99FQQCtuveSYSn91F+BkQyFSU8wqGKQnZCwZJt4q3K+l/7jx7iz+TrifxyJlxX7r/0eYCQOMHKQHWVINh+i8eYtmTOz/ViYihnHhe1jOLiLIJoIE8rs9mD2KNV3F45p6TEtrGPeE9vRgdNbg01vy4ygPmCbPrzGMiynA+dFX4AVw02QDR3EOyEKt0C09UAk5yj9RqCOcsZHhw9hFhYwUegtL2OYHGGUZuhPKRnnoeFbCIMROu/dwvUXf4/Lly7g/tcvI/k0hr3kAlEOw2YAVck01NJ0FUvI4DpUKWHTV0UOLB6brQfl/cBFnoayTmW7Nt64icGnd3A4HOJgRFY2PcIqPzKulysASQvhHW81gPS9H5TPYMcaQHoGQa9PWUegjkAdgToCdQTqCNQRqCNQR+BHi8AJAEm/ljNdyK9MR8n7fJ7Do7dOHMI2U1xeb8EyIphFAZPJje84OPNl+Fh2q3rhrxJqp++FL5RPt52uNnzGGcxSIq9KHlbZimMJO51+ZSKGt8oK82k0QhiPxXyeMjPar0wztggc2bYr/8hI0pwjbWrPd3XtL5LpRBFVB9kGInnnYHt3B1CsdE9g2ol8Zrm9JpWfTBIKgMRjSApAG19T/kWOTy+G8l54Du2LxUrfx0sEVm2nW2HO1rgEkKzMxGQwkarpVqcF5Zgi60Q/FSYnT/aP7/aERQn6RQnARfs/Xd/77qcXnV+iUjOQzhvm53b/8/Yv6T9zNL4ZZFvqTGlfMTFTmWOZzElkUlKKCdDwSFgpjZvXEHxzB0mao/CX0Hy5AxI3/t2L7+PbMMPHf3oHk892YF9cQrofw/93m2jcfUu8cOwblxHcu4uUHncc/1kIkwB3yVZkgpNST9UMLJf+jKdfAkiu4yB3ltF8o4nhB2PYFxwYBwFSSpZR7q0CkJQJ02whj8fH/enU9Qszpr8lHlLZ6EgSnxXz5CwJM5mE55pwBiLRr0csUwIBRcjsms2VlD3zKXe3IyCAzOsp4LY3EB/ex3gwhOO48Bo+MinOZzL3ErIB5cX0PG44S8jC/TLRXwhboEjJiCKKcOyBSb8d2/GxMzZxYeMi0AY23/9AnumtVlNmbMsy5TqwtIp4Z1PmZgmL2YTZ68BashF+cRfipcSfLzhIvp1q1pu7Il8rJim9oYrkWNbusQydUr6O/cj9V8uIfjc4BoPKdlGWjzQa6+eQpXAUjOVZ2mt20Xr5GpK7waM9ip4AvHmS+ftRk49yl1DEJ72xFk5Uj7imWdGGgCfHfkUGpesoL5vTb0xL2XE+iOJYwCHfcY8tlqrVgqjUaq6yPMvnwaOyxsX9110Eva/Q3HoHGetO2hbcl/4J4//nLemXTwYgaQk7OT7XfKU6oI5B6fFUBpieaRwHDtc1uQXETcRLNqz+PjLHRpJPBBRRmZbeo5Sb1V6HsWppMHJuTSmqwRwzIilI5rWC2VrWDCYF6c+Fs4J0vAXHdWf3QqCG6x3ObcdrnmN/Hz2Q52NfAo/pFI1fXUG6nSPZ6msg0jDhXLsEc9VEYcXItg0k97fhXtuQ8ZkdJsjHe9J2tucgy6aYhiMBkVIWChF8jPswKNdHEEuZsuYT3x9Fn6am+I2aBE+JchUKtmWB48G6eQGFkyM5iJDtpijiQ718FFKOhnc0CzXCYHoAlRlo5F0E0xjeUhuTKEA/chAVBK9SWG4Dy+9cwPKNCLl/D5apYD98CU5oIdqeIuG8I9KTY1mHSrlUNbBLAFs85WZmXPxWA3pc+6Ry/fTIM+A4HnK/h3i6ib1BiKMx24Nz5TyAVD4F5VzV0+a0hF3FQKrZRwvnnGf0gRpAekaBr09bR6COQB2BOgJ1BOoI1BGoI1BH4EeJgLzwVS9mp9gmZdaBAJJpKSrfIIknuLDsYall0QZXjMvFe2H2MvldMKiqkD5x/XOgk06IPW47L2C06AXznBlQQXGOjaz1nVQJ3kKq+RlDyqzIy3CRI0ymCKI+DKVBmrK0VvsXKEv74ZQAUpHxxduGoqcCYT0Bdwjs0PhYiWdJbigcHkxQqAJRMoTj8jOxvMC3Gz2YJhMTnoBELGcV76qyaj1LtaQLE1NM3EjqRyp1dXX7QgBJpLVYMapdreYrRhWlDFmwfjSE23LRbDcQU4KGkn2mpT2gFnhQLUpQL0oALtr/vONq0fmlN9QA0nnD/Nzuf97+dbr/CGAsY0knyDTzoEChCNxU1ffl/FIokanUjEQ9jztrV5DsPkSRmsjTBJm7guK1Q/zni9/gn+ICD/7y1yi2x7BdH0Y+QvuNFxF8NUQ83YVzfQPJgwcwfco/GSjiEZI0Lmc03QTlbDUDvc45e567XTlHWZaFPM3h3biO6IsdBKmJVs9FHO3CXb+KlH4b9GESAKmJPGayGsIiQDYVoKzaKgm0Sspq4fieFRCUM3/5uDGcNg3mkMWDEwwHmSctD1ZrSYAqgjVpHEvi2DS7GO1soWiuoOlOBDCJ01h85Bov30D0NaW19AnoV5PSb0k6YIFj6S2hqZSeSHpuPpzk6C6tIg35zNHFA7b4NOXkcQi4xUe56XWAdCJ9ScdnCdZqE+aSjeirocjSESAyPBPxHf3z/CYAwY0NpLvxTC5u4fiQggbA//VNTP90DwaBtjlQ1eldQrj/ALbrIEhjDKIInuOgZdlovHgN0e3DM5lFT9qxFrbvYw7EdsRc33mSc54lsadXDHpjO6b7OzoOIo1oIs0zJHxOm5Q8NIWJRG8jspBcx5XiEJGvrIp/2AXInjt1bbOVkDKhmqtQvon0cDiTZPNe6iH8Ylvu6bwAkgAKspgoGdMEbQiSWDaswkIySpF5S/CsCWKVI81CKSzhmoEeTlyL0F+qMF3kAtJR2HHW/fX1CWMnQ5oXcK9vIL57T0AoSuVGUSj9uNPpwHQ7su4iS47Mbba5cLTm2O16klsMJs1LIRJQdX7RRr4HpA/oPRdCUTI413MnyB4qWeIcw9NoiOHkSEAlw1TCEmo5DfE+UjDFx4rydIryxWSPCbjr6HmX1y39wRb2lPOyj/FnfSA4kkIkkXgW31LNYuLYpmfaZNoXjzvXaAOZhdBqA8EE/STDOE5gOgqd5XWsL7XguBaciw6iziGscRcY5og3RzJ38hkkbwglw16DSMevD3w+aSZ+pVxQ9mky/2Ci+c4VeX6lHx8iCPuAGWFvEGAwdZGBrE6uISsU7PhdpPZAepJZ5fn8TA0gPZ/tUl9VHYE6AnUE6gjUEagjUEegjkAdge8XgRMA0inwh8l/XdAoL+IWfWvyBCoPcHmti4aVQeX0bKjEKrTMxdw7vv6+9IiYFdnPwKMqGUpg5NGbrhbVWyWpNktKiQTa4wGi6vyPOsPTM6BOHek7AFLJxdFluTCpx58zQcIKXLKIaGIeYTw9gGlLGW2ZAGYSTwNKvCbTYFyY5FNwbB+u2xB5O2H5sMqUQaCEYG4gTnJs7x0BBqtJUzhOgSyN0PB8MS52LB+23ZBjyjnoWCBgFT2Wkhn7aB5AqlhIj42P3OrZABL/ZOYmwkEk/hVuxxP5JElNMg4Z5fw0uPa4bVECclECcNH+32/gHO+16PzSb2sA6bxhfm73P3f/KqevahbTAJJOBQuAJD4SnCYqAKk0sc91QpVAU55mKKwmDDKGOCdkQBxG4pPiXb0B91aGl29+jfs7byP6JEU42UReUDKqgGO6AhLLfGI2kUYDWN2LKIb74pdDCbT5GVa+n/NjWuiB9BO0HMF0XqSzcRX5boqjnYdo91zkeYDmb14QQCO8d6/0QNLPKWG93LqG/CgRIOf0ViXgF47vMwAknWM1QepXYVigD04lkSXgIBP4Br3xEnlGcE62nQ3ERw8QjCOsvPUqooNdFKDRvb4yu7eB5GhTJLd4eGftMrL9LZ0QZ+LYXdLPWwF1aDbjopAEtoNp5sGzQpjCJJ6KP14cxpJUbxJIKEINOKRjmZeTLIPttjVTtddDPs2gOpZ4P1nrLrJBgmywJ6wj3othd2B2fZHsUnYHOT2ZSkm7heOjBJDgtlCQrSUIJT23NKHBtHoo0j4yZWAYTFC4bTQswEwSOGQ/LWIAnZa0kyAds8EWtu9cx3hqD6S588wOs4CB5F67inyYIjvakj7KZyS9j9gm0s85vssij+l0ApcMGw2HyDO98khkf2Cfq57p1Riu2Eiz65mtnyh5pymF+ouegR4vYacZSNV4kqmhPPA8gERZzkwYz1zLmdoTcRBBuWvwGlPERYSUcpAiSWxBiZybXjtqUKS6r/K74wWhXk/wf94KzHhfilLGkzGyNEGcRAIg+TduwHIcxHcIjl9CFuyJPKSwt0uPqBnzqPSumu8jevGpwaV5KUQCSN7byxr4lGIqEQ4s2TpT+ZkMToJcjMckGGISHAmIS5CXoBGngGajA89tyLzP8cw5le0uTwAB3rhGLETKkIFhPzB764j6RzBB8FuDwNJySoPpyl2FmeyIrGUYjuF7XSDherKHo/0HyD0XO4NDWK0OLm5cQ9voA1kihUrqwjqS3TEsRXaZiyzpz+Yq6WnCDCrVmqvxK88E7esm4eI6lt8oB7CX4P52KGvV/B98KUTLHQv7+5s4mjgaQBL/o+odogaQfoLH5o9+ihpA+tFDXJ+gjkAdgToCdQTqCNQRqCNQR6COwE8YgRMSdt8FkESKgxIbhgZC+OKbhQGW2x6Wmgq+xZdW/tMlw2KkfFwkKu+DGgCaZ+hoc91K3VxhAYBUvjQfJzVOJjq0F9CjN57/cdsiD6WFrXEqgag/f8xAUhYTCASN6BmlJCFDj6L+aBumRQ8jR6q/mSau2EU6P6tNhQ3YcF1fEgyUtyPeMkskGAqjSYzhiNr6PHYAr5FDKZqta5kWAlSu04DntDQAJcemCTuTG6Z4S8iLfpk4mrWfGE4vuPtHAEiSBmAlcW6hvz9Ao9GA8g3kKoOiPJJhIE4TnS5YIGG4KAG56BoX7b+wfRd8YNH5JbRPASCZvYtIDje1fwUZYE8t8Xjyghfd/5Nc/3lj9L/y/oviu/DezwSQdCpNJ+kIEGggSc+yhq5SpySQts4Q1qJhtRGO+ggnY6QZ4Lg+bDNH9+WXgCZTtzniBwMU6Qi5yA1ZSJOpMGCkYj2T3LQclyyIaPuhNrO3tWTWLDMsN3Q8pz5zAEmVjC2CDc4K7JU29v78GZrL62i9tyQ1DcFnAbLpLgrKQyXRLOHtv3YD8bdk0hyeGjTHMlbz44MAgvK6M3aN7HTqsTmTLq2co2wNjEimWBKr+lSyGwH8PIXjrsGEi/6dL9HqtaBay5JUL7K+FG1wniaLVCIvclAF/OvXED8ggFT2DSba7TZAaVRtIqM9k+Bh72iE5a4NZRYwskSeM5ZF4EHBtFowDRs5fa+mlOYqEEUjWP4q8mQCq7WMIolh3+gg3Y3E98i+1EJ09y4ssmV2t0FvLPE9unuIYl4e8EkkDqsENNk87PRZcgwgkTWbhNIxp0mEME3gt3pwjAyIUqluMa1HM5hn3kcp/XMyHR8JYjJj51Tte6Y84VyvEHbVtY2Zt1P1p4USfXPHEMYbT3+6v0mcdJ9Tdhtms4X0SIOalWSdFKCQcSxtypAYGE00k5DfWyIpTFBCj85COcgFUD7ZQenxk4U7x2pjsw7+fQGkUqquvM8ZgFTdd1HAWd4Qn6N0lwBoAbMwEY0LuK0LcMwhkiKRccD7shrrQHgI2C2RaGTbC0O6HGizIiLxeOK9GsI4sv2eSLYhDZAXKYJgKsCNS1+31gYsx0Y+PYT/y+uYvq89u8jm4fjSA7PsR2eBfvOzwylA0lpa0wD0bK3EsWei4PpLGI+UIMygzApAOuCw18VBBP/jAk2/hUajIyxEgj9potfUXC+aJtmEMtNL7Co/LPYXw+lAZQP5M+cBYaUrG2mcwGhegBrvwaCUsPgQmTLOjdTE0cERYq5DFTBMM1y+ehMq3INr04fLReH0gHhP+zEpStcNUHDMcZM16UmJao0ZlU8nsogqydOyX+f2ElrveMhUCDVoIzcLhO4Im//vNxgELnIBkCrQSJdFVA+cRzOQFi1OT07p9U8/fQRqAOmnj3l9xjoCdQTqCNQRqCNQR6COQB2BOgI/XgROsIGqV//ydOULXZKksPnyrZi4ykX6xkhDrPU8LLUdkT+p/HT0a2TlnqTfAcVcVwAFeUvX76DybZkIWSBhN/OOYBJBl8hKQr662mcPIJX5h7n707dX3ivjxjSHYcG0aZieCgPpoP9AkgoziTgxiGZxPz2OyiLpwkSn3YNFTySLCURDkgtZnuoYKBub2/uSZIrSCMpM0GKyOI9Eg54v5al4hDTRcNuwTacKvpyX0k9kBz1uW8Tw0myE46SBJLf4L2MlscLh3iG6y13kZip9iEbK3JgIiUoJnsedf1GCfhEAsmj/8w6uReeXvlADSOcN83O7/7n71ykAqZolZ/NbyfapmAMz8KhkIHH+C8IQcchxnMP3fDge2X49JMEenM4FZIhESo0gkszFDpOVHvLkEGnFENWYvgxnw2qJBJNqrIt8kfZom9/ODyAxuS/eTcHO+dpWngVkXeXwGpdh3fSw9w+30X7jEt597884Qob73/4ayQ7N7A2kW6UnUnQE77eriH5/dIKRIhfmvrLJAAAgAElEQVQzlySeH99max32ZU/8gGZbWUDwyJs4PUHMYXFs41w10byyjuneCOnDTbgdH3ERI8otKJVgOh3B81x4ng/b4vM2kSIEMpDS/W2Rj62ep/rhquXrhGdqKAz6lKQrsNRrwLUpj2UiJUNBZ9+RRgm8xrIwm6RvrDUwvXMbTmMdSXAAy6W8FKA6PfE2ysY7ImMX3bsH58Y1xLfJ6lgTZlL8YG/GPNLzngnlrc7amODFd9q7ApCUCffFy0g3I2STHfG3sVfXke9vi+TXMNRgZ3PpOlR4CCNLEYeheNw8auP52JR5NBVQJpuMNXhE0KDs0zMAiXJpJWvqUcez1zaQ7FJG8Hh7mvHP/sONMZzfnGtXke1MBFiSJRnBtOpaBEBR8rwkQEAwgqAKgYnheAQlEnYKzikASTzMTBdmCVxW5zOXtMfXzK7mpwCQmpdA26N0tClSfFwXRBMbfmcJDoaynkmrdaLbFhDI6CwjOngIZZYukO4KEB9pb6dqHQhDmFmMhequwX2xgeCDrzVgQsA8iuA4jqx1+M+5ehVv/Op9vP/7txHevg/TuwAzKxl7Muy/K/t3ui9IHyawVV2vSIgKJ6wsuClguGvIAwIwWtRN2Q04VoIgHGE4Zt/OhVlOEKjRaIFFVI7lweT6jAVCiZaDo+eR4faQhQcyJ5HtTz8kyiGzzW2/BbXUQ7y/gzyNNBPNtJDECYrChmtxNa6l5uiZRf8pAnFpnGFwMECz3cLueACv6WK509D3YbfhXV3G+Otv5J4skU4mSF0BSDyi9uQUf75SOm/GPpqxZ3XkCIrFuQOn2YKxZMJcYrGDiUF2hK2/u40gaSAHPZCOQaPj77Vnp95OF4LVANIjJ77n5A81gPScNER9GXUE6gjUEagjUEegjkAdgToCdQR+sAiU1YOV+bf4GWndENl0ZS5Tj3xRt0SaIgmnaHsKly504BgxTDMVJgsTW5ZFzXNWRGr/HymRn1Ve6+pC/epXZtLO+R5Ids+8tN2JBIMBpCzH/zE3jYyV2u8zbZUSQGIFp04uEEBiIoyJjCQPhIEEJFAWmV2sDiUIYwoTgIkFm8kfZcs/AZkoOcdEiWVgNBwKG0yZDvYOBqDRNuXwDEVWDxMJ9EMg00cJ80kSTKarkxQGARwmJy1pqyxLpE2/7yYsGZNpCVZH53IslSvEkxTBOEBnqa09XMyMORPt0yDye2UfoKHDY7ZFCbpFl75o/+9730+6n4CCjwGQut2ujC8mukSOiIl9JtCYGP7+zfKkl1d/7pwROE//kmTkVCeTT+DPVbsbuYC8QRDK3Ms+AnqiccykwHg4Fumnyg9NfDWkilxB0eOoiGYMlWNmjE6UyjxMT5AKNTojDlbvErIhE6F6Dj2WJzoes5pN+uQbk+XJwz0Bj+wrHqKv5sCYJz/M7JM8vzCwcqD1q5eQhRmSKMZo5f/Df77cxdDI8LutF4CdLtK9GM6NFoooR/DpHTR+fR3B+2UyX4CF8j4dAmjj2Tkqdgolq5TTPAEA0K+ERQG6HKKAcpZQJENJMAvDM03lGeS5jiSBKflFX5OMidYkgmWto1hVsDomiq/2kRDsUwqDaQzlOBiPxyjyGOvLPZglS7Swl2EggMqnSHMmhdkHgCShzKFCkuUCKuaGgaV2E8rtAdHBjCWgb0xLwxq5AQIbxXhfGFrK7yId78Bk3yTzIA3FswmmD4Pgf1bA8BSyUR/W8rIAKvy7YfpneiLZFy8i3nwoZyTQlAW7J1pZM+0K0DPKfWUVyddTZOGu9Eu7cQFpPEAYTREnMVrtLlpvXMf4z5vwVYY4Jpvs7OcH24xyY2SM0fNK/W9j2JM1xO8nJ67zWA73mHU2f4EnGGiyFjpeT8g5FjFW5g6mxx13Ofbc4hzQ/T8+RnzvrzB5/w6MRxyvGmXzEnScBvqjIbz2RVjxAJ7tyLO+8tjJc7LzTiXeK9+m8oAai3m6+zh7mJbSZceru/JeiUjTY5HrEQ1hE8DIA/o4aWDTvnAJ8d4DGSdkUtN3zWktIwz64uPGrfGrG5j+8VsYZkP3yfIi/GZL/BqN5QswrziY/OkrvbxQpdQbpeCEtWXA7F3Czb/9M779r28j3dsCRPZzcsyZf0QcOD4q0I8stiIhU0/HbAbszwl9+q/dQvjJHembytYeQAZipHmEwWhXUHoCaQRXCAiRWc61mWX5ImtHvySuB70r12A4BaI7D8XTqDrXcV8oYG9cQSLj65iJKaERjzMte8r1BeXxuHYEWWxJjnSc6edKywAcwDQAt3sFVssDJgXiyab0da7rLLKgkCHNEuRklpuWAGAi/8eJp4w35zpLwDqFJEng+z5YgGZZHpKYMpkKqr2MOMsRezZ2vryLILboElW2ZtmqMzbS4x4IT/fc+R6PlnqXc0agBpDOGcB69zoCdQTqCNQRqCNQR6COQB2BOgLPXQS02LyADlKWWphS1cyNSRy+WEolZaFlz7hlcQTPNrHSa6DpJPCdQhJjBV/ky8Q35TZo+jwr0J5VJv6wANKxdshZEiys2PyxAaQSIKtSGjMN+DKhwgLOshJVKkf5cp2FGE6YSEiQFUwk0M/ElsSixyQCE6IFTdXpWcT8i/ZJEuxFFegPDkvtKgvjaSJv/5ZNP4oUqtCSdGQg6cplMhOkJFckTBpOD75HfwuFVF7uK7Gs79czRbhEsSK13D8vdIXxIJYkQrPbQCZa+ro4XqRoqmJT7lQDSCcAJEkwig9WDSB9vx750+51LgDJXUYeHs7AI+fGVcR3N2dyZ3o+LqUMYcKxCBZYiMZTYY5Mp1N0l7p6eIseJPXstOzdfEH3zBeFvnanTFC0I5ogCRK4eUBIEt4ZAWn5wPG+FbtyJl305DG3/taGvX0Z4RfbAlacZmM89khnJHjJNCBQwwSp/95lIHSxfPHvcT2cot9dwsd5gsb2ewg/HyOb7sN/5QbyMEN0ZxPKW0ERHsDsXkAR5jNwg0BRBSAJi8ZdOQF8zMudiSQXPUp09OC2lpBFR5IMHzG57zhwGj0BXkQ6zjTgXt8AbIX483sIpwVSq4mlt9aQfr2NaTLG0WSKccCpkQ3LBHOBteVleDZgca51OkiTCFl4CIcxTAIUufZPGYxHMG0bSZpgeWUdRjaF5V1ALrJlpfG9tKb2LOEX078oTOIi43G0rxHBF83WYVJfA0j8u//uBeQHhrCR0v0YeTiA2e4hPdoWZlKyTSYNWR16U+6SPi6T/qcAGN2rSjFby4fhd4DJQQnFkUFVSLI5zWKYVhsuY3flApIHezALXbBSbTOQrzxHBVbNfIv+4xDu8ArSP3on2/Lx9QuPBfElTtLs33+NQXBi5X//GJN7f4Xg0zGKOXbL/Fg4E0ACMJyOYXld+EUMiyBNWbxDqEbWa5Qgnt+q+/0RAaTjay3BbpFjm+k2IkszZFGOLCbAYWP5r24h+3S/lGcLpI7GMC2EMWUcNUPa/jc+kv86hXKWxfeqrNuB3boI5duwr/uI7kxRpDnySQV6E4DX4IQUchgWvFevIPj8QQkE8jl7xoxT+h1VQF/z3RekbebZcxWQVMm3zR/G5Tz+7UMYFqXZIllrEYPJkWA8OcI0HAmj3G5f0bJxCQuCCLA1ALODZLwl7ei/cg0Y5sj6I5jNtjAos3EGa91BPslgtBSSrYkuOEljPUtXiCfHAQEu/kwAiWAi5ZQt3V3zcYE4ovSfActXCNIJsHERq1c3MP7oGwGxZHIgs60EozgOWZBEKWTLYFxtZEU601tNk3gmS0zGEvufFHSxVIo+fXmGzEgQZSbGoYv+MIKhPOTi93lqeyyIVINHT/7EfXafrAGkZxf7+sx1BOoI1BGoI1BHoI5AHYE6AnUEfoQISNaxrEaukiBMMmmNcyYXlQBLGq8QPxZDGyuz0rDhKvTaBlqeAUflYlzMF1ht+FtK1Fm6MlLQA52G/EEZSN8BkOQkTy5xd+6gikTdfB20zuZWiVpla/CnoJwcQTYUAiAF0RG/g7JMiScZR67jwVIObHptgFr21MLXMacUoPYiyXDU3xdGGJMOQcJiUwXLIjiVQUm1KZEmvryLcr4cn9JX9EFqeD05PitJ+XspLp2rnn3aeFQMGx5CyyLRZ8PE5HAM23FgNpV4rlT5gApAkntRhVzX47ZFCfpFLJ1F+z/t/T7t55+WgSStUQNITxvmZ/b58/Yv59pl4MYQ2FoC1scIfz8oEWftEZaluUgPCfOoUJhOQsRBCJtJPMeE3/ZFrknGmFTay0+zIU322/x2GkDSMkvzAJL+dAUISwLwBD3qPLMF4PzrLowHXUTf3nv6NjsLQDKYnC1gOquwX2oD/QzhC1/gtWQTd4PfIvUnMMIlTD98KKwnkSkTvxXKSNFHh4bzS2ISf9q/p7pAevwQIKm2k0AIgV6yMFmZz8p7bWo/HA+E4eBaKZqXbyHrB2i+tIJiQokrC1aq0P/zVxgFESxKjK5cB7JdPNjdQa7Mcl4nIJDCd0zxSfEsyD8Se8MkR55MRdaO7I4gLOD7HobjCVptH2E0gWPZkmg3FPsPpfsIyuj5XhNPPFhrK1AtC8UoQ7y9PQOMKsAHTILLI1Un4v23lpH1ExiOEhCQIBMBOMan8fYtRF9PToCCBHJkLREdnGDvzGJZeqfkwmTgc9sSgIzXG+cxJp4DczJG9/oG0rt7UIb2esnT+ATIfhpAYhI/unN/1mb0uyJwGN/bO+FjtWj8/tjPF7aB9+olRN9OYbZMJPs7CwGpCgPmymMahyI/2LBtKUSpRnuSpsJYJKBycgIof5oHkJ5+JM7tcWp+qQDpUjrNNiz9GwaytLdh7yviAkWmkPTasK8nwOcuHP6+OBLGclx6E+n4F2i8fRPhZ32Rt9PAjgFhSJIRlgH+2xaMIw/5UYJo56H0cK6ZLLtkLJEl46/D+7mL8MMxirgv9yCFOac2gnqUPRSmEQCyJou0QLL5YMY8quTuKj/PClCSaFCu2OqhILiSTGQ+tm0bOVKE0Qj9QR+tVhftt1+CcVAA4wRWo4ksyARYjg7ua7nopUvIx30YVgPeWz2E3TuwgguyvjMyB4WZIv280KwtMqrm5u2caytZYnEtnossMp8FXCtKUUJUII8zxEGM1lILh8E2ivYqlm+sI/j6toC2zaaPIApkvBlZoRlIIhlI9roPy12SOUiUCeS/iomfIU5DjKdDZNrgU4qZBJCiV2dhYzz1MY0sGKY7K1g70QyzQofTCN8ceFQWWJyr+9Y7/2gRqAGkHy209YHrCNQRqCNQR6COQB2BOgJ1BOoIPIsIzANIZUWytu/VJr9MSoKMFiYAykR/lXGhJAZSdBoGOi0TLU/ByGOa28iNsPB1JmNHuZwSRJoBSDMR/vPe90zv6cSBZpf5YxcrziTs5q6DL/jl1UiVsiR3DanWzPNUXq7DZISsiEGPJ/oCkQBAo/SWR38S/kwDZgfhNNAmyeLNTNAI6A8OUBgpYNqYBNpHybZjAZDooXQMINEPKZWXd99uwnfbsJRLZROpJNVyfzpB8/03nfhjdSkrVXlZ9CMZH43R7raRWTmyEmTjOdhrJM2tO4RItjxue9YJvu8fF71nDSCdN4LP9/6L+ueiq3dfvgb39X9CvPkrFGaE8PfbKOg7UWgAiQl1pAWyJEeRFRgPxmg2W5KQtD0bCeIZe0iP5CozrM+s5T2/u8082sqPFyUDSX+ynOsl8XdSJOw8MwWPbF/YQHp4eELGa1GMHvV3kXuk79ONSzB9C2mQIL87gHNtBcP4AEudiwgvfglrdBXTD7ZgNLrIh/vlLZb3mJcFAKdk6yR2JZvlLO+b6pqYXJXPigcKn5cZ+v1DAcdTZwlOPoLfvgTbKNB99yaySYZkN0Z8/wiHBzsoPB+jkM8Bguw5DDOB6zcQpgpRzKoNE23PRJYkSMj8dRTW15YFrFdFjjRlEUITDx9so91pI8ti9HotOLaBOAhEApWSqOxPOpN73ILKWYFzqyP9yuxYArIpuwvrkoPk4Vg89nLK8QFwb64h2YpQJCXTwXaOZb0o7Wc2tCTh7d0TXkLuravIjhJhLHFRMC9hpx89BZS3DOfNJST3Q5irNlSTzyUTk2mE/fAAPWsJbfotDlMkX9N/huwj+jhVvjPHbVW1y1lyedXfGu/cQvDJrgCGi8bvjw0gzcvHKTISo8MnlpQTbxt6CcaxsOAcy5qxkCgnRmbed6xjTjOQnlKG74yZ5MSvuFaUJ3sphUyZNpFSK+XeyEqXohghvNuw3+0gSQIEdy208gby/h4yxEhIk+F6QhY/2hPIIcPt7oPyfAbsS5cx3dyDkUdo//omisMcycM+8mSEQjVQZDG8ly4h+mYHyEKYjYvw32wi+GAL4FpV2FrUDNZ+W8me9rcSYGp0JHNU5dv1nbbhmAKBaD3rVjJ3FVvTWb0M1bAQ3XkgbB7LplQbfR8DkZekl5e93kT44BDe2jLsjov47hFgusim21oWzvZKGToD/luXsXbrD7g7acEd3ISR6zVieptjEkj6BJDmGlfalYz0QuaWVC9EhBUkMsK87VRhuDvA0l+/iqODXUQPH6LVXoJj5RgOj5CrTNasJoEnrl/TTOLFNrEtH3ZjHSobS4GDITJ9BHbZsJzLEvSHXKfmSPMUXvcy4tGWgGFZ4WA09hCnnp5jqx40L4e6CECavT8soBB+34dLvd+5I1ADSOcOYX2AOgJ1BOoI1BGoI1BHoI5AHYE6As9ZBOaQloobpF9E+WJXmecSUqoq0bVmvgAiaQTHztBpKvSaFjyTjBKyZriZYoxMho34Lcx0Tcoy1B8MQKrieTK1qY2Nq8rHHzHmFa5WCu9UelLVa21V+ckAMJ5JGiFKJsJCSrJIqjuzrBBGgSR8MgXX9uF7LZiwEMdkFmkZK8MkWAT0h0xQZlK92R/pRJFt8ViJJAy0VBGTL2Q3pWi6bXhuSxI2oqUvunOFHJMeK+fZ2A8oYUf5QtOwdKVqlCAMQnSWOkiMGJlRglozGSwyJvRZhdX2mO2ZJ/jOE5waQDpn9J7/3Rf1z0V3YPgX4L3eRnaQiIxavHXMmpB9cwN5nMM2HATTQJKBnW5HGEccOlEazfKGnCf0nMfxfxJIOn0dM4ibE5QeiWfCyCcBqOqYc3PtKUm8Rff7Q/6dVf/mhTbS3/xPNO78FeK7ExjjBE6vhf7tPjo3eshf24SxfxHhp/dElq0oPVU0Yu/RkEUuiSwjbtlkrFkOpZSb+ICw0n5Olm3+Hphc1QC8LsCgdJxtmTjsHyLOFHrdJlzbhWV3YPxVDituwdht4+j9+4gNFwPTw3iwCdvQUrCOncjcnOU+mp1V7HkNpPc3kUZkKpkybzIhzUKBludiudOA5bZxeHSEbpvyp4Xco+9aiCPtESQSqCAgqSURdSfh88QTf6QimsK+1EN6GIvBvXPFRfjNFHk2RRGPJMnrv3Ud4edH4u807wMkh7I8OJdXvyNfx78xsS6fsY0TMoHyO/6fMC02ULyWwCoauLDxR1y0gUOYCKdj/LedCNebb6Mx7cBMLaSfRkiiUQkAyIPsRJcSNtkZ1zj/oeavXkD4yUjArEXj93EAkng/sU+VTJXv1bfPYNURZK3AjMcdk03J/hAmMaIoFrlEjz565fCkL6XIj53aJGlf+Zqd2//obAZSBSDRn4xrDhayVHVJArrmhBtsNH51CWbUwP7WLjzbRf5giMJMBOiIsgLCXyrZc8q/gDzYk3WNeF/abcTTA5nvrPZFFNFAPKTI/BH5zTyFtb4Oa9VB8PFtkcUzvVXkIdudwOqxxLFzdQPxPT33ngkg0RMsKP3SpD+3UaTDGYBEDzACTgL6k/njLsPs+Mj296UIy6TM8NUNDL/6BrZjwWhcRDraEfDWW78iRUDp/kPkykFOOTkyzIVRRlZWLp5kzs8dZG4fdv8iskmKIs5RDDJkQaz9yopMrststpAdUQaPRUIEkEolQzGH0v5KXCNamYnRTgD7bxy0/cvY/x+3YZox3AbBnRCTcIwkD+WGSthJACTBoii57PWQx0P4fguu6UMZdilLSCA8w2ByIFZM9LSym6tIpgcC7KVGF4N+gaxolMwkmQjmwO1yXJ8pY3fqGfQMnz/fa7z/C9qpBpD+BTV2fat1BOoI1BGoI1BHoI5AHYE6Av9CIiAZlKoMfVZ7Xnoh6aronP5HImVEpon2vGH2MpXkW4KGU2C5baLjmzD5EiuhM5ERODKZvKJhdwkizJhMZXzPW9I+ayYtnVe+imrqB9OiZyRQftCWFVm/0kNKTl7VoOqzEKTh63YFxkXRGGE6lSrNOI0F/DEtJjZ1VbVF+RNDy9g13BYUQRl6GUnJLpPGOY4Ge6DGvKEcDMbE8xQ8K4SpUkks6mSwknZquE2RxTMNX7cfE0eShCyjsADAeXystE+P9AdKQZGVlhqYTqbif9Voe0jkytn+5WflGipD6GJh+5wnwcdrX7T/D9oXzjhYzUD6sSP8bI9/3v4lUmoyb8wxWeh13ryEfLqPIslhZAYc00H/8EhYfZQsSsk8on9ZyaD5bhQIIuUaTHoEw1CmgFzq0c/8hMxcBB+O0X+dnD6zUvwZtIMyYa2uQf38CNmHyyiOjuCsrMK96iLcIRiiUFynLJuD+H8M9dwnBity4wC9fZJYvHuERRnnSPYHx/5HlneCTXPWHWoJUM1kYGgs20RcMkKiIILv+cjTAo5/Eb/4D5/JaffjAn/501uII4XDOEf0cBNIxug0FFwzhu+7CEOgs7SG3ayB6fZDWI0l9FomUquFva1vEEcpGq4FW+Xw3CboP9K4cBl+NqJJIZoXriIbbCFNmbjXbM9KilCUn1RV1GFJXJTVgXNrCfHtI6hmUxgYuUiF6Y0AW8bnjrBBTm4EbezLLUTfngI/q0cM4yxB0p5K1VYBSFb7EtSLPoruAH+z8Tku0kOvoTA8OsLfDUMMeuvo3H8bamghuztFHBxoVq54Lh4XINC7ikyoeZbTWW02AwtHfWGmPG57HIDUfO8mkuYu0t+p84FIpy6gYrM87rqqMVsoA3GeYTKdCsvFc1zxybIMhTDUUpdnbhWOeO5hq+VyKx+o0wwkFojQ+0sDBGW/K9lJRmHBWl6HNTUxMSZwGw5s0xLAQWUmsihCHk81WCgFOOzDGjjKStCOfUB+Twngl9dlLRR+dg/KdAGCH7DgvXYF4Wd3q94oX0WSsSCDiJJuGnipgECyjmZygvxwkQlzch7Uq9roeG7UAbXEo0nL4wl/tLGOfLoDZeYwltcwenAHneXLiMIpsmgqYXG6V2AkAfJ0JGOR0nuyphT/0QokNWA6K3Df8RF/lMCwClHgFHCOgCnl8sjw3Lgi4zzZuq+BLJn/hXAkTxphlPL5UhgwcxMqspDcWoKZW+LbBCuB3fSQpIGsU4N4glzkBPPSv5JS1VxrE5hm8VEqfk6O2YBrN2GbjrR1GA/RH+1TzQ8ZZS5lnUwWlos4ayCIO8jREFZTOTnMMWnngOHvgEg1gHTuIfsTHaAGkH6iQNenqSNQR6COQB2BOgJ1BOoI1BGoI/CTRWC+gFQ004/l1+S1X0G8e+jvwJdA/cKnYFKSIyeLJYEyIqw0FVY6Dqj0rpNEpmAp3H8GIPGm8rIi9pSUyvnvVwNI8nopPkzyjeiz/6ibSJmUANJMk33O6Unk3eh7RAPiBEE4QJpFsF1TpD24iRE7BUBo2F6QgdSA6zRhwoFluhpAYmIBTAamOOrvImcC2XQwCkwoZcGzApgElSTgOulLRlCn3UWR2wIs6ViwIjWDMkxYYrb+/Q3ARbipPK4kJ9MCZqowGPbR6DZgeqYkQyjsxISD9kIos9UVwEfW1WO2RQn6H11i6JydpwaQzhnA53z3Rf1z0eVXAJKM24pPoUy4r1/Tc/G2rpIf330ozIve6jJyI0aIWJKN2n9Cb+KdVQH0JSQ0zyA6TnZqqTuZ6YUKWLJL54GhcpjKTDb3+/mC71MfX3SrP/jfeS3K9OBcXMX03gM4ZM9cvQxnxUU2ACbGQ9jXQpidh4j+y5vIgh0YhgP6+ghLhcnUXMF//YbMSyHl0Ur2kbTFGbJ2p2+CAFIqzzvKQ5FNWgKCqULn6g3Ed+9hOpoiL1yo/3APlyhNqAzc+fq3iPZyjEYh8nQXjkrk3N2Wj6bvyRxOs/qMHnFkIjg9ZOEAankVwwe3ERsK/WEfvXYHPgGkIEJh9dD1JjCQofHuC5j+6bYkeDV4dPJBL8CLAGr69+6lKxCC6jBDOtjVtyneh/r58Lg6jycFbk7HTkCQPIftryLvOXBeAt7Y+BCvOwqwLexs7+NzZeBLt4f25jswUwfpp0Okwb72YqTfH9kUpdQgr2PGHpsD/056VumrqJhKFfDxqM45/3w5fRz73zTw7sU7+PCDXyH6+sFC76KnGQBzRLETu51arsnwJQwSZzmSJBIAxi9BpDSirO3x81XuWbwXj4lbTyMARpDFf3sV2UE28zBrvHcLqTtA8o+pjKnTAJIp4FJRemuRQVf2JwGV6PVowVRNxEkhwG9jwxH5OrarldgIbo+RR2S9xCjIzEkjFMKg0kUo4rlJWOLFawhvfQ57sobkHzNYvS7S/U2ZH8myy8KjE3Gs2lV7TJqaSVaCiWQvme0lpCILVw6FOYBJwlf+rNtJ+15yc3oX4dz0kdyeiC+Y8laAZAhl5cjdHsKjLfj/dgnJf58iTejBxmVcE0oAo2qs8XsWC7FIi78rfTVlnG4g2bxPpApFniLntXurKDi3cf3urwlzEGQOEh4jO5z/kZkoHb8J0AeO3+YF7MLCZJwhGsfo9JrIzBi5w7V9AMe3MRn3EScTxGkEgwoDUDLu+I/X5XueMOiN3IZj+Wg1ujBVjlFwiGk4EkCda1fxxlQO0szFNGQbLyGHhzQhOMVNF0jp7TSANNdhZxKtVdHb0/TgpxmB9WfPG4EaQDpvBOv96wjUEagjUEegjkAdgUudyqUAACAASURBVDoCdQTqCDxvEZi9f+mXNjHolWLR0nBbmVIRKgCSaSKLmZBSsBwtAUKGTZFO0WsWWOv5sI1MDK7PApDkNbBClX6gOOgqTf3SKQDSHHjE7y3rERW43+f8fMFlgnbuq8jCSSb1tFm1fsFl3AjAhdFUgKNJQO+jRAyK+WItDIGcCZZC2EYezYlNV0AhVViiNc9ya3kJRyba8ofCQEoB5WAypXm7CYcMpDkAidfE6l9TOXBsD5ZixW1p+K6UHF+2UxlwnZQp/zSXdGQSuTJgn7UjU5V5Iebd9DZi37AzE4dHh1ha74FGzpTaktahcXNpqCypDPn1IwC+iiFQyXFV/eaMNqsBpO/Tket9fqgInAaQTid4F52nSszrOVcnts2VBvDiGI2VbzGZrKLj7mP3w5/Bv8fq9AlSI0RqpgLsMOdY2ZdLdblUhmtQiBv5RTphXLIzq6/lJ4q8sj/X47FiNsy+ljdUXefxlFAyLRcNwEUBOO/fpaKe82MLfrcNc81GEeXAUGG0tIXe8kVMV76Af/Aaxn/6WqrmxWNqjnmiWpfkKvLRsUSVhMzyYC0vI9nV3ihnbZzTtLyrrpZwV64gOdwVGU/j8iqmn3wD+sC4FzfQXO0g77jYL3Zx9KcMSXSABCkc14TnGPDtAlaRoNtsCNPXdh0EYSBgv2JlP2VCnQ6C6RECZWBzbw+e46PlNxGMJvAsC6vLbZFJ9W9eQ7G1hzQNYZIVEVWsCI3gmyIHtjtLfFfeVPblVcSb+0BGKb1jAAkluyePDvR8fgYT6WmbsgKQTKeBzG6h8XIHYXcTb126g+tNG9HODv5i+bjb/xn8dB15liD/iKyUQyRz7KMZgFQCSVXbFWWinO1YfX/6GhcBwCcApFPHIQNpuvEHOB/+EvH9zYUAknvjKqI7Z7O05q9LvL2EPXOS7Cc/z31QmCWUpFWG/JtMKX0GtJotmPLHk7DfCWbT92Agcf/irzfhPngBwWd35FzuX19C9+LHOPy7nyPtb84BSPpqLZGwK2D21pENtoXiLpBPrlCoNly/CbPrwPQVDos7WHtlG1daNsZJhK29l2FNV0TeMz1KYF2wkdwbCeNGvIvokcQ1FBkwL68jXz6CGSxj+tEODMcXjy7HcUrJZa6xdMEOx5ae7TTAQpaS2VxFNqG/lvZEUpS6m5Osm4W99D7SBxAEW9ZhyFL4BP09A2ljD2q7h/DLuzLfNF67Rh03pNME4U4fyW/6cH/nI0lTFKm+BmXrQgAZnTOWuGZt635wPN/KjC7+pIYASPb1q0jv3Csv8bjN5XlCiU3eogBIBqyVq4h3HkoQZBlLdYHMwng/gG07aK54iIsElkvwOpF+OAmGCCP6ShVQpl7H0edSO78ZsE0XntOEZTho33oRwd17GDGWKoPzs6sIPvsWCeUUTR9x6mIcmMiMJRSFOwdNlx6sp6sSvuOFVDOQnnaefVafrwGkZxX5+rx1BOoI1BGoI1BHoI5AHYE6AnUEfsIIPHkSVDusm0jR9XKs9jx4Fj1wQq3fTn8fQQrKl8M5AKkSnqkIKT/h7Z04FU3PT/6iuvvyhX0OYNNsgVMpViZgyRxSOnFbpmm1ZB1yhNFYZEBEn57V6mkqf6H3kPZfF7E5yVt0mktQuS2qVJRiEfCr0H5TSRLL8SwH2NzdhO3YSHPK1PBYCrYdwaQvUlmtKk5TvJ4McGxfGE2WRbPjkukgHklUQJmv/NQ5EbIYpJpVkqJMUmggiICQSBHOEhoKcULPDxs25UmSHFmYIYlDeB1P1KIEeCrTNZLqLuOU01A9S7QHE89XpRLklFrysKpDla+SSNDXNb89rjJeEi/PuED1vAykRde/KH9/3v2f1bj853JeJuCkn5UXTJamGJWznyslnjh6jtPsO/21ZOIxAUfWEEclAV/ThvfSFYxf/SPecoAVVcDLC6yaNv7bwyEmg/+EyWebSIuRsJCEGcQC7hnr6IyoFRSQ1NdXAUsaX6qQoblq7zMApOe9HTQAn8Nw12CvOHA2XIRfTmGuuohbe8gCF812E0VoIvjstsw/ZAkR2C/LJITFIXPdXKJWwLnCgL1aSVdpCS1JnjL5yiQzJ3QmaDPAStnmbVgvLeHg918hSwOY7YtwikP4nVW0fnMRgz9uyRw9MVZx+85XUJaHXCnEMX1GErT9ApeXfZgF/WzIymCSXPevLM5EnoyJ88wwESsX97a2cfHiRTG57x9NoPIQy11KldLuqYPmShfBwZ58nwV7ZVMWwqxiMpeMLOV0UKRB6Q8VamYOgYHLLYR3jkERMi6EpUE5K5GiSyTZ/rTzD/1lTjA7JCFPtKwN023Cv9FAujSGs/IBWuEY94sX0Nx/Rfpv3k8Qf7sr0nqzvPKiBwDbVJL8NqAskSc8i5H0JP389H6MlbXaRLqzD+V3BbB43Oa/cRPBJ2SFHW9nxW/ec+vM+XtOMi7h85cgiS4vwXAyhevacLl2oKxs+byXAFJKkKDaE8SsusL587MP5P/+LhrfvDMDkJxr12FeAqKPRqVP2JyXzQzMBhq/vob4ywTZ8Ah5HkFZbZitNvzrDWTNIwSNv8CZjPDznod3lnwMkOLvJwm2+zdhBcvA2EPeG8AOO8gGKcI7JaOoSKV/qyUb+TRBOjrS/ZkMeEozynqjBI157+wLJXtGJIHJYOMa1u3CanWQHm0Jqzojlz6ZlgDTcXsZZP6IJ5PeyGhUjVW4r3vInCHMuCPrp+irQDOQDMD57QpU6sMIbWQTXTREcEnWQwS/s0zWYVWRFlnbURQijCI0Gw1ZB5JJxSIjrh8532npY0vYj8ohs+zwZNeb97aarcGIda0gj4+EuVXeAKgbkI4zjIZjuE0HVPdTXgOO7yGJBqIyMJweIE6ncDxKXuZII/prWQK2aba8C9fx0Lx1E/kkRbh7H/3BPvxfXcPoj1/oZ4/hImndwnB7D0lG/yNv5sX1VJ3ySQZr/ZlnHoEaQHrmTVBfQB2BOgJ1BOoI1BGoI1BHoI5AHYHnKwIEirI4wMWeh+WOA1WEkmASPx/b1vIZwkLRwAMzP3zBVuX7K5N3T5HP+MFvfhGAVKZ8T4Jg9IMq/zH3JawnJiFLuRBdHUt2TYFxMESShFrXnlbmmU5aiPSUgDXaXwqZQqe1IlIguWQ0cwFXdKG3Ph8l7GhO3B8N4PktjCcBgmkGZfJcAZSZ6oSRuGvrxDQrRW2RxGuJr5JIF/HwItuiyhf4U+wpHkWYCbpal8nUzNTtqAEkSXnLdTGRwepSX5JTwLTZhLN3CNt3UJgFkiJBJgnX0k8FNE/W92wpU5Inss0nwSXBrT1FZomassL/NB60qO8sAlB+8A516oD/HAAkeoIw2VVvTx+BCkBiP5RCbwJIiuNb+8QlWaKT3XPymvMA0vF4VMJ4sd9t4xdXP8IV20ALwP2wQDfL8Fk/xub0bxF/QbmhPWQFfdSKUqHs2Afm9B0I628hgPT09/287MF5RIPgLuzeClRHIdmbQL2ZIlBbcMxDNMd/g+CzMdJ4+xSApP355gGkmZxfeYNMcuYZWUCGgPpMOvN8miTAtrZFhisZTZGoDpxrHvBNH5bD4okMlmOgsEz4b6xj8NG3sD0PQWLgzlYfaUYmL0EhJv9zkbFbbqZoeyaaXkvmRmUZSNME0TSG6zhSdFAoB4nZxd0H92HZCkEwRau1jOWOxSuBKgo4zVUYHQcYaiC+8gWqwBSDvjLKguEtaa+tnAUOpsj7cfNfW0Pw57tQTlcYxhVgRH+YPNyHvbqObBgiCw9lP8PulADCyZ5xev51X7qO6CvtR8NjFfEARR7pPmp6cJ0esOYgaOcY5YdYxQVkD0MNIA37KIoSkCV4JRKET9YTm796AcnDEMm2nud+CAaVXHP5QJK4nMVYmbu8kwwg7Rs0DyBVwNE8Y2oRgERJYZtywmQXGzlGEdnfGZquT3qSBjnnHq9VAYZpt5DH44Vrr++0379agjrolgCSPKil3TSocoodwjamXGSewP/1RRiZg/RBhmRnXyQZ3cseio0jvHnha1wtgO1RCF8VuGV3YSwl+EOQ4IsUCKersMIlFGYElVsw6N2zTVm6AvkoE78u8deJRyVUT/BIs40YYK6dCM5zBcXP8XpkDBtcv1TFKgas9Q1EDx9ImzRefQHJHfqBtWCtOoi+eaCPR5bbHIDk3roO84KBYPkLWM4YzuavEX480b5EJQOOfS8PKeMG8VkLv9JsoUpGkYCQrI8VCwmUrBUJKhMcJGDU6FyCYyawFOc6NmspmVkVAIkHlAfDauixmoUnPJ3KwXU2Q04ZMFnpExWIpzGiOESj3YThmKw8gpFHyI0UQTJBFE+QFZFe03MdWyjt1el3hOluKhuG2YO10UD64AESMu5NB/HRfb1+5Vy6+gr6t/eQ5DaUogzfeSSUn2zs1596NhGoAaRnE/f6rHUE6gjUEagjUEegjkAdgToCdQSe2wgQQCBg1HIMrPQ8+HaKLAn0yzIrO62ywrjKXMwBSIIJLPBX+LFvfAYgnfCIkNSQnFrM0SX5q02N+SJsKlOAE9Gop469wCqplgOxCK7kCOMpgnAMkxrwGVlHmYBqUv1u2VJVKh4OeSaVnASOeu0V0Fg6S7W+PxPRwsQpkyCUwMtVgsF4CNPxMRoHUvlpCHthAkOlUvFqMCFQSlNRus4yfdhWQzw1KnUrAYGq7FAJ2OiEiwb4KskUJisE2yk1tnh8LYylgSi5NsqYFDamgwDOm1eRfPhQEqdOw0GEEDDpU6GzbTyuRJPMCLmvyp9DtG2qemmtcEeZlkpSb56lNMf4qAGkx4+QRQAak2VPKq30Y4/Ff47HP2YXaYCcQINIEjHTbxhIyVjRM0mJG7G/VxKOEJCdKC15iHbnAozXU7xz+RP8zFLIRxY+tQzsDcb4arCGlehNTL8aI5puQZENKBJjj4/avxQASeRKuxeRBwdSZW/+DEDvI/wSKb5ymxj+8S1Eh3uSED3JQKriN+NAyi8UvYck/5zDMDVTQGLJDC4N6EHZThZP5FCvX8LoD3fhtXrwmy3k6YF43rFpPN9HGkXC9InDXViOh7QosL0/QJTQm4RSojZio4k0GqLdsLC+7MMS4/mSvcmvAhSQAVSgcFckAftw66GWqLOATqMF1wE6P7uO4s4WcsOG4fkowhDKbAgIViQjYQyAPkx2C87lHuKHA7BKgcluAhfK6wqgZK2uI59mcC57SHdjqI6FIshg3TJRHClkRwnS/kiS9sLAdVdmIJVM3ZUv0SnEfx5osTeuINmiz0wJchaFJKFzZWGUZ4hhoasosUXWk040y3FLma+nAZDcW1eRbkUnrvGHmG/081SDQfoC576vfpaOdDJRrkGX8ASARIBJNUykh4cz8OGs+Xs+hgQfONcQbDQsE3GWYhqG6DRbKCh5KAwv/cCcl6e1muvCmHra5yefFel+XLKtNICkt7mVnKz1CmHG+K8tS/+xrjhIGrswH64hvjeC2fHh3LQxvvA+/lOrwJVI4Yh9MInQ6XYBN8dhnuLbBJjmwLQwsJcCL9j62F/u3oIZXEC2k4t8IOXpZlLGwj6q5OpymN4KjGwIZ3kDRVIgTzLEky0Bj/v9Lf1ZQ8HxV2AbqUj+tt97BeGnE7gvtpCu7sDavYjsKEay34dyfeSUaLMa8H+xKswjWbfZYzjjywg/H8sY4uZcvYRsmKIISylfgleRZk+xcCMfj0ROk+2s/n/23rTHkjO9EjsRb6x3y32tqqyFLO7NbjbJZre6tY2kwViaMeCxvhmYH2DA8Dd/8t/wRwPzSRjYwBgjG9aMRh4IUk+LbHZT3LciWazKrMys3O8ae4Rxnjfi5s2srMoiq9lcFNGiqirz3rgRz/vGG3HPec45Tluup7xIhTQmyTUYDDD11HXYPQtmeqCtgDN9L5FnMhnAAiRmTduQaza6tTkmkybn5WTOUzX3hRgnEc79JgV6e124vgu34yDOaTtH8o2PkzmCZIRR2BXluDQq5YDvddBstqUhSbKQqNrsLCPq30K40EKyP0J8uCk5blnmIirWEAxjpGwim7Cc/E1ci/U+vlkVqAmkb9Z41EdTV6CuQF2BugJ1BeoK1BWoK1BX4GuvAMELm+Hh8RCdhoXFOR9mESNLEgHfxKKMbcLll13J6BjTBN8AAukcBJbnxy/ytDXRKiJ2ibIRldYnPBcl50cipDDYOTrCMBhI3hE7SmkvR6KEEHGaagLJcWwoy0GWMkSZBJItRNCUEEgKaUa/fg0MieKHQdm0LjGYgVFgv9dFmgPMHy5SfgaBaHbJaxCFx2QZNpTpwnN9mIYN03C0+qgkb6qsKCEAJwgkdvdWSjECTilzAyTgmf/xeAim6tdo+xVtkxP0A8SjELNPPYPuhx+LAoM++gQ1DJtMorY7LJGPEtA6aW14jzJtAnwc848lGHYu8lVeGecRKF/1BfRtUCBNWiZ91fX4ru2f9o7HiiI9xRWvW/5nGGIrJRBfqUAS8kgj4DqDQwh2YuiFgPru43NYffZ1/Mgz0YksfGTY+OuPC3TCZ5Dv5Uh29xFHPZ07pqigefD2T4FAIvnmv3gJmTeAlbaQ3tU2UdHqp/hTfws7fgvvbj2D8C2SKEdfjEAytF2U2DaxWaAAbFqhZQaSOEU0jND+6TXk7x3BshPhD7Ii5XCKwkGy4ZIUFseKP5eoJBNBmIhqRDkuoBrYHnhI+ztwXAdzbQVfpTCYRVLOj5wEAYA0y+Bcu4p4M0CvP5KwewK6nXYHjsrhP38R8bubWtlquUjjIQx7Cmq+gWRzo8x3mYVz0ZWsqPjOQWlJd6xAEps3Zh7R9nTOQXYQw171YE6ZeOHaa/j7EPDfeQnxOu3CqE7S751UE/D9sp9qDT9FrJAE4Y/SMneK90oWjXlRxvQCDvY26aOFphHqx4eJaS5zviJEHlKB9FWtO2J/1qL6qCuE0D3bfQilStmVVzlNpfrLuTiD5M5gTDKcdf+aVDKRABireEkkGUB/OEDDcWUduh+BxLXGSAOdJfSA7cH3zwcRSCREpuE9MQ2jlWG4+Da+52b45M2XkWxFsOZdGBdCXF5+B3/oKeSHNoZFT2dBzjbgq0LmeqqA/QzYL6XqsybQywv8XVigsfc9YKeBZDtEPjqCrmWZg1meE/fnzK0i796Fe2ENatoCHAODX99Ajhjd3g4cx4TjeFDMGStMFLkJ9+plmI6N/OoW/njhLtYT4MbuVdi9JWStfVjBHIo0F9KOpE0+zKCWTOQqQPaJJblpJGQbLy0j2ykJUgOIPt/Udsa0wGzOw5Rz3xUyxX38AkYffoaMz1xspnGnEY324XSWYaYRioRWyDw/fQHoxzl9B/CeuKyf/QwgvFGqpeTGczy+tCAUEnliU1yjSitOkmtRL0I4CtCeayNjpibJc+0yjLyI4Lh3UOQ9HHXbyLImGl5HE0GgUjKDai/BCrtS2+FzCYw7PqL1DaauIUkbCOMZxIkr90VpYDrPA/OrunDr/X7lFagJpK+8xPUH1BWoK1BXoK5AXYG6AnUF6grUFfh2VUArcoA8jYU4Wpj1Md1ykMUhLJIGJdhT5SDprImyu/trVh/J9+vK4sluw5puI9k9GZhegTMVUMsv25XVCP/UQcwE9iKMRj2x+SDRI1ZDVAaJTZw+exJIJKMY7EwVkiaQ6CVPAsnDVHteaiMKpLwEogkKyP5p2ZOLP31vwFylHEmaIY0T6Tx33BSmmWhrJcOGZzfhOj4s0wUKdrlPdgrnyAhECGBHgo+V0CSfSQJJMG6dfUQbJtJfWnMk8Li2hBGrPFOIqtFgiOGgL1kjhqVfl8uxpZLdQdsm23N0czYzPcrOeumvFy9D3bl6TCDpLKlKFFalKJ30Kyptu85B0GsC6cHrSY3fPNp6y/nM66jKN9J5RlqlKE3iRknyVCpGCljKPCReB5mQzzrjS64qbwbWTxL8bOkW4tyCHRX4T+/Po52uIt1OgPBA7I0ka4mYu4Sj33/7thBIZ4GbDzMyJMfZIp/+2W3882aBDxMD+5vPwwx9AWpXpn6OW8YyrNEqwjcCIB2cSSCdzFabWCslYymT8eX4UHeUpwWiMEQYZnC8BqaeWEOxsyP3AJJHzF1hRz7BXhLsPA7bVjTLE+JfclngwTAJkicolItP1gfwXA9BlKDle7g4pyTrxzT52foGwqw5sYtrrSA62kNvMJL5Q5XoTKeFxuoFJIMAGOzClKymgi5mAmSr2TmkO/reZjYWYS3YiO/swZA8ozMIIFqSUhnLNT9P4FxaECuvn1z/B/Ry4J1bLyDfUciDDMnO/piEqsbsNIF0enyFdIlGyOOefkTgfTLL4E5dgDFvY//WoajsvGzwWyOQKnu/ynrsYeafKEfcWeRx92yLsFM7IXHmPu8g9Q9gDxe13Vm0P34VlVyT9mdn3b8q9RLfRCI5DEN5pkg4T5XCKBgJGee77r0EEhte+JBwHvNcHtH598/J54rqTZWVnYJyp+H9oInU7SKc/hTuL34A50pDlECFF+HJtTfwY8dCEZnY2d/H1EwbGyRsjQINM8N8YSK1SD8USAsDngF8EgP/X5jD339WlD+ptw/16bIob7QS6XhNFIWNECeaFPVfoE2wheHrn8hj6GGXOUVadeS6PmzbgzV9AUXLRLzYxfcvf44fuAYd3rCdFvjHGOiFLbi9S1DRFOJboSjGeK24P/KkANEvQ02eWh5aL1xCdpQgH2RQU9bYvq6yfSxoZRwPYBoZrKVlBOufy7MXCUaDz5HKKclEKnjYlMUJZ8MoYiF+jAafGXmNm6IS5BbfXj9WwlUKNHkwPKWO49NcqZjlZc7nTpWY6HX7olb3Ww5SM4XljfD09b/HlbV3YdmxEJZ8bt47vIRPP/sjfPixi8K00Wy24M9egDE6QNbsYLh8iPitfWRCMruIhEBqI83sL5Rh9jDXYf2ab14FagLpmzcm9RHVFagrUFegrkBdgboCdQXqCtQV+ForQELEVIbY7WRpBFcVmG256DQVLFWCq/INl57pZQ6S6GqOSaSv8wQINnBzLl8CLndRfNDUJFKJKCYxu0U1EDzOPZLzqcCSDEEwQBQziDyT3CPSLrSs09/s2SEsBniCAxJQtC0LFkETARdpO+fAKByxsENxbAXCDmINXJYkUp4hQSYWSEGcoNvtSqe56xRwXYKABBpN0LbOczpwnUZJRpVZBWKLpz3hCETw3KuMhIqcMcW+ThzwNIkjIe7VuJFnKrOPcr7ORBYBg+EArmdJAHNqEEA1YdDOJDORjFJEUSz781s+PI/WfZnshnZ/2s+/sjDSFJVGF6pcF9rYVVZOx4olsQ3kmJzTgX4+APbVzr5vgwLpq63Ad3zvps4xIaBG0leTq6VKr8wakyktpJHIUrTto1xjNL5M5AJXtByTnB0P3ittPLn4Ae7GBpajCK9/9Ay8ng8EIVQeIi+D1IXenQhIP6vS3xYCiR30Olj+i22K2TvpEPbvNfHyyg38cucy7NEcjNSBmSkchbcwo66JOjK4eVvsRc+ysKsIpMq6U6/dVJUyR06rf2hb5zx9Bf2NLpK7A1hmgMbUHFJGUUX7UBbvEWW+TqbvK9qqVNuAah0q1ZsGlD0D02siOvocQZIgiC005p7ExvotOLaDxU4KZRmwMYRpt1BEBJmdUvlJgF0hzQsc9Qdot5uwLQPWkyvIb5A8ogI4FmUACSR9IE2YrFWwA1gOTHsKRTaE9/gcwg/XJfuIoLecdmU/R1VMubmXV0Vlkb70CTJngNbmK5AYLt9E8DattZIT75c5T2KqJFhUxzvRnCEkiJBXGvBXThN5PITTXESa5xg2C6ijIzBhyijrXx3LF1EgTeYJ3W9mVa8Roq09/cA8uHuUVqcs+u73GSTMZBgWXVx78Vd40gbei4GN2y8juZloEoI1KxVJ1X7Ou3/dQyCZJuIkQRgGaDWasE5Z2KnmkrZfe8jsmfM+/75Xa3lBGSRWOHcGOcymhfjOIRo/WNLXwjBHePkjvNgeQMXMLtvD7NIs7oDRXTlaZo5nXAMUMLeNAqMCsAoDHyXAP0Q5/IMnEczewAsucOPjVxC8f4g84lycJJBMuJcvIrq9KcSZc+US8qMU6dE2DMtGGB5IoxOV8iaVhbkBa/4CrAUf2cIuwtZt/NDPcMGiCop2egU+vv0C0LeRDxLkQSFqI27NH11Fdpgdk0ROC82nlpDuxsj7qc5eKu3rSGYhpXowh7JdsdbkM7GQRFRh2Z78XDVbSI9o88hj00Qv88aKpCf+pebsonw27SSdSzPy9+gznbHEa8z0p6BmHbH5O22jyNco7Umst8KQ7MskyjA4HGBmbhpWawc//elfoOkf6exMKvJpPywKeS0DfPXNf4X1nd+Ba6XIUsricySwMEoDpP11Ibyy3EcYeQhjHzlcfT+UTqWHvIDuO9HqX3xTK1ATSN/UkamPq65AXYG6AnUF6grUFagrUFegrsDXVAFGQmi1TQ6LJFIUw7NyLM/5cO1cvqDqr4iTRERFIGkFz9e5aQLJgHttDU++9LrYo2z+4oeIt/UXbnaSVz48BIjZfclMo4Qe9VmGOB+UpAyBZJIh2vajygfie0lCEYgkQExrOiqX2JEulnL8t8FsCwud1owERFdAtK3Yhc5cFVNIOrHBk25TC4MwQK93COQRLJOdqiSvDFjwYNs+bOXBFps8bb9X5SgRlJTueMl3miCGykE4YRVkECTga/XY0YqPzI/kjaQKRq67VV3PQ6PjIUxHMB0lVk9UKPmOjyxheLSBIIgQDAN4tqMzDhwDYRxI5yyB8Mk+ZqG7JqwOddA9AYfTBBJ/VBFNZ8+iLw2A/YYmZU0g/YYK+U3dDeckcTDTRZFoCyuhWAWYM+C0VkVlweB1uQbzcs0rCaQMqbxWGRaYUQHmlf3AxfLMu1BZgfejBP5nP4KxHcPIB7KeSuh6niErMrkuvgsKJHth9R71mPTT4gAAIABJREFU58MMOQmkIhvBWlmCumQgv82InxyqacNZsHHUvYspZxWD9+4gy3uylqa0DaVsVhbpauHTYKZedya2annJCqQREL/Sh719DcZBBt8YIOHaairkKe3kSCLqtYzAvV63LSH5kizValWxAbWhDF9ykZJgA0EUSH5SYc/g5s11WWdV0UWz5cG3UniNBUy/eAGF30Vxo41oa0tTUV4LaZbDcltIgx04K6vId/aRJ0OZJ8rykDkzZV6NksyVhMB5CSzbz+e4tPo21n/94knbtEkCqbTAonLGueQhWbsNt3sF2T4zdwwYvpJsmHQ/QR4yTynRWHSVWVRavBUJwXNNkoy3UqWV5ymaV69gdPM2bMuU3LBgehpOvwuTjQhnNQk8pIXdwxBIooYqM2sIzlcg/1nz7/T+Hvb+woya/CiBmrFx9fuvY82CECFbd54D9n1EN/eFUJi0AeTnn7d/NpmIIoSzjmIxKklyIL0wA3Oji87VC4g+pyJFn43pLwqJqLxFUT6d/rzT53ze51eNNvcQASVxxaeWScUU969ay/CebiC+FcBa8YCpPnKzj078PhrTU+gqA4PBMlIrwNWpfcyZgENSKQc8w0A3Bz4OHdiDZRS0eswtmLcWEK0foIj7JwgknrZ7dQ3J7S2Y3jzy4O5xVpJhgA6R2haOzxckkUw0nr+KPMlRtCLk+wpqykR/5TU09p+V55/0A1NseUn6CSmb9IT4oxUs13mps90R217TNpEHkZAoYvdY5pCRVIvXd4VU0tbAfNBzYa8tILp5R4hu024I4SyvoUrdborlXTYcyL5krsoDuC3nxTWUW7J3Vx+DNw9rwYHhmog/u3umxSJJb84fPq9Vds0k3sOjQJ4n//BP/y2mZ6qalQ1I4riaj22M0XLx2vr/gju/nkEWbknu6Sg4QpjbyKNdsaJM0yaC0EaYeIDYKZd1r/mjh7nNfStfUxNI38phqw+6rkBdgboCdQXqCtQVqCtQV6CuwFdXARIMSRoLaUKsjQHFDCLu+Dlmpzy4BJk0XVEehCZs2M/N7esnkCpgZQnev3gH16wCn7z5EqKb2/KFm+QPOy0VrUbEdJ4kUkkg5SmC+LAkWLRSpkK7COyIfR0MRFEif/LLOr/wM0+IKiRmmIhzHAOIUxPtNgkkHZRuGaZYFonLG7OGcq1pYuh6lCU46O4jZu5U00aex0J2MavDtVpwLB/KIORiSN4SP5OdrgLeiK2gKQAkw5hPfn/XYzUGpEkKWraoKwhqEmQR0ikzoFJmBQDD4Qizi3NI0gBxobvmq2wkiZlnwLqAskxiBqJRjDCIhBBzfAeWawn5SNu/sW2dqK4I5mrbKOlWvkeFVB45W/sfsJ0LgH11l4ae32JBaCAKI5k3rCOVY++9+y6efe45TE1NCSFACyLXdcv36HyAKtPgQYd4ngXdeed/3vu/4vJ863evZyGDcaaRhQeakBDlkcgWMfXjJ1GYKUavfa5BSvk/rQAUUlbsLmlHZ0E5U3Cen8bcwquwwgydLMWHg+/DymYRvLmFNBkdqyEnromHIZBMReCO6HKkQelqYnxbJsAZ9kuynnlLGswdbMtIsIOem720Cnehgd5uH+3lJobv3EWe9+W6ui+BJEJZrYIcK5EUcWALaZggCExYz7fgdBsw+5TfDBHEoVaOUVHJca/aJdIcaZZKtoqhTCQZM4/Y8e+I8lQVCsqyEKVDul/J+pwXFna7IeIkhW2l6EzPIA8PJJvF+wMTP166i9ejBhrvv4Tg9i5M20Ja+PBI3u+tj++v/pWLwOY2MmcW7tMdjN7aEXWQtXixVNcqGE4Hj/+rD7BmFXj1s5cRvU3yIoF9oYXos2pfWo1UbY0fXMFo9R/hHV6HOdJ2pbmZwrvwOkY7z6DY8JHejZBnozEZIpcB1UbMBzojD4gAeZ4G8OcvIdzflMzArMjRSwy0PAMG71H3IZCs6WVkXYLwD87xOW+Rqez2znsdf/8oCiTmJFlL87DWCuQqhhV1kB4lkglEAutMK8FzAHaxaDOoOoplPrF25tIKnBf+K4J3f4L2QgujNz7TpzaxL5IN6d7dc2t34v5Rjd/4z2rlEQb9RPnsxRUhy6IbpRrG9GH608gGVP64sC8sIL07ROE6aFxowWjH2DR/jrbv4CdTNt44uAIzaYsiKJq+gYY7QNK9LOsn5xyt6wojBVQKZ/sqoptDZEPW8KSFHe+typ2CWURwV1cRb94R8kNIN/6OGZBlYUgOkgBtvLSG5NMYqqGQDBJk/UP4z62KFV28QULEgvfDDoJXdc4RVWvudR/BW0dCPpJIspebSLaHyKIjbTmnfCGXSCxl4Q6s6RVk3R1Z+/UtJIP/zBUYrQKj1zdkTN0rq4g/X4eaX4F9gesINFE7zETR5D3bQvTJaEwoSa5WSeDyPKg+YoMOCSwhr87I6DIVFe9s8ilg2awpwMdJt/DQ9P8ev/fHf1U2Q/Alery1ip0NSHQVAMwZhf3R8/j5L/5HoLsLc3UGvWwX4Y19xME+TNVAmjYQhBbCxAYMV+6Poo6d4PAf5vqrX/PtqUBNIH17xqo+0roCdQXqCtQVqCtQV6CuQF2BugK/lQqQiBCwn9/Dc0P7qOcJ2k0Dsy0bTZfN8jFc15YvqnEaw7b5Q3bS89vnb+UwH/Ahx6iKd/0yzNlCwLQ82hNbHhImccycIgXX9YRMke5JWsklMQ6GW2LZob9c83c6I0kTTgwW1nYf/D1BRgIWotiqbEBIsigbtvJhWcws8nTnemldx79btoMk5fsVcsNAkITY3rsD1zXQcAypL4FL12nCsVpgLoiENPNLekbNEkfpVKFPRRfof55ShIntoLYsMSXM3ZDMJZWbCAehAFZ+w0dhaiCc4IPkNGnvO4FliqyQvBaCqCxckRZIwxRpkIs6yW+7AIUXromU1n9UfbFAuQGHgBiDqkUcwM+gpZQGMcaHXwLG9xvg8wiU82bfefj6efs/j0CaIUicMyOFBJIztkPj3BElQgUw3edAzzu+887vYY7/vH18k3//VZ+fkKMkgCyq7YYyZrQsk/B6E2j96Bpiq4v0F8zJ0NeXHlOuDYlcoySWbMuF0VrCc//8fbxQxPjlzgBPzE/h/4pztLZeweiNTeR5WNK7VcYIVYEPV33pjp+wGavedV59Hm7vv4VX3YdAarxwDel2hGhLkx7agtMA3CaU0UIySGE/5UMNDYR3N0SZk1YqGa4rtIsiyV0qEbju8P1cdzlOcZygSIC4HyNOAaNtwfYM2LQeVQpGmdei16XjwRAd0+Qxl5Ztyl0QAFmZzBhig8BAcpD4udxfKmHzVCMUsNvzcGKCsAHU91YwXHoDrWIZra2nMfhkD+baNLJbh6BNmCgSyiYN9/oFhB9/LqpatWAgejfWChuriZwKCM4iU+GJf70litbdW68I+E2Vg73mI/zo2EqwAtVJbtAKzFqyEbXXsTS9iZYJfBR4+O+nQgwK4G/Xn4B5NI1kI0TWPzqRiyTzL+mN7bcq0kfyXng5iLUjs/lo0WpgEIwwM92BSQLpjDkuQ7x2SQD9B2UWnTe/z1o/lb8Ia8VFfPvB+5b70GmC59Q8ndy/1FImqc6qYf6hKLZKlZfsryLbHvKS0opmC1RxSYMLrWJ/5zIuz/8t3nvrFXiJjeQOTeFOEkgGbRGTwUNnIU0ezphEM3LYti1KbHIQ8hGS/wU4Vy7AnFYI3rwp9zTLm0GaOyjCHTiNaaDdRHbUk+O23FmoeRcDdw/WdIDfv7yPX64/CZW2kOxHsKYZ8hght0dQSRO5qD5NZM5Iq8T3pxF92j1TOTY5PpJVdVoFJwfNCcYsSLJTuSj10sNtkdarziLSo01Y06uSGxZ+vC6kkf/8qhBzlaXcwr/8CLv/z5NyDPy9KJNKhZcpeWI20qgP94ULGP3qtjwHSv8QFUSGJVbGjWevoohzxJ/REi9H8+VrCN46hFpswFwuYMQO4g+7UFO+WEdml/bhHC4h3YkkU4pEEa0iqToKPliXHCWxiUxHenAm5tl4PCuLQ3l2lSd5UVlloxQvvvjvceHSO6Iokh/zeURpBbrO9ytt76ZsIPXw7//yf0U4GKLxvVX0jC0Ev7wt55dmCsqeQhDQsriJRJqPuO5yxeKzab19FytQE0jfxVGtz6muQF2BugJ1BeoK1BWoK1BXoK7AI1Sg+iLJL59ETAn4M8CbxFG7aWLK53fhCLalg5FJyBCwK13RxoTAIxzCI771NAJUgbM52OGcHG4JCSQR9/R/zzPpkoaZS5h9PyTRpL8Ea5s45mCQFNIWdUkSa1KgzDHSaoPjQ7bESolkjw3TYOi1A0s5Al6SgmGt4iiF7fgCQO8c7IMO82kRSPizLd/tCzjKheM0YKuGVu2UXduV+uvhCKQST9LiCNl4rNJpyk5d5jBTdTQgWGnC910o2xBiRz5uslW87EgmgSSh8kp3SvO4aA+DiPhZgTRN0eg0kJgMkydJVmgFlsXOdB61zmQScoqKDTJrZSaT4D3neOifByCeN3nOI2jO239NIJ1X4a/29w8zPo9yBLIuyDUP6f4XspgqPbnODTSfuiLrQvopCSD+Tjwpdf6YqBm1cpAKPctbBf7kPfyZEeC/DlI8PtvEG3cvwdieQ3jjjgCAAp5OZJI9LIE0SQRMnu959XmU2nzV7yXY3njhAoK37iJjJghX0lwrZrgmcRnL4yaw0IRvuYgONmEYhCxzGK0FZL0dZKkmb6UTXjrquU7RZmsFrSsdBO9uYHQ0grq+hOF7N5E3TLgtH0zy0BlDtNfUBPdpNF45s8hj2rYVMJ0ZIW8Me0p+ppw5TQZmhzIHRPkkilXa3WUonBa1OXCQIIkjJMxm6cygMd9GcZAjHuzCemwF6SeaHCCJII0CJC/9RWThtliF2avaHq3x/SUMX/8UZMrEatUAGq9cghHagJMh+PVdUUlI7cqcFr1fWmhpdoD7dZ/3sXjpdTxJgSuAj2LgigXJqfmbow4a+08jvZuI+oKEJUkSEjze9TXJhrEXV3XeT0ni5VkixBmBexae6rAUNoLUwHSD9bk/gWTYbSAZPVBFc978Pr2+83yt33NxZeFzbLz/I4QfbX8xguocAok1PlHfU48fck6cMUL0nU0oTZJM9xBIAPzfXcW29xr8d1+Ac/cQJu3ThD/QFpsntgeg95X67EEKL8umBdpx1qXkH5oFTKp+ZjxEm+tipZsXSivvppaRdndgN2aQRH1pcLHsJhTaKC7ZiJu7aHgdZHs2wMytoxFM24HVtmFei2FGbeRRhryjreKMQx/5IEW8vnViHoxzvB6g4BLbzP1tTazch6CGpbOKSPqp9owo3mQjact6ls857s9mEf+ie7aKrFTxcf23rq0gurFRqk5lpMcWeszhNF0TpqsQ3diH/8QCipgZSyHUigPVtBD8+jOo9rJuvnppH3behgqnkdxJkPcSURzZT5nINk0kd3ZFhXSmfaSunr6T8CIQBWVJIGVAFuf4vZ/9W0xP3xJlkqyZknmkc/7keUwyTQ2YDR/DwxH+3X/4N+j3Z9FcvAhjOkV857asr5nhofWzFXR/YSAZDYVQYueDJpC08rzevnsVqAmk796Y1mdUV6CuQF2BugJ1BeoK1BWoK1BX4NEqIF/QS4uykkQhkOWagGdnmG6Z8G3mQhRi2SYkjHiuE8iSdJtH+/xHfneFMIgB3zEISPu26WUEuxu6G12xS1SM3ySJKMtiBMEQiUFQRltSaTUWwWSqEggs074u1vZGBFbKY+XvNNHEplcNRCrlwVIuFGjvYY0tlDzXQ5Jqn/tRGGLvYJcZ6FBWCqVyFEkK13bhuT4s5Wv1kRBIuVjUiU3eJLR5FqBSqp0mX3csUCpgMccjyWAUClmUoN/vY2p2WkghkkZie1KpjyYziaRrNRcSyGI9xI5OW7MRMKQ9TdgPNVnmWShsKoyYmyUt6aV6ibU4TSCV0EdNIJV5Dl/+IviiAOuX/6Sv551f+flRcVeSxlW4OME9rgG0cLS8eQEgqS3h9agj17TagsBcQrsy20ZC608Sx0tLGMxvoBmswJk3kOwB8Z1Acku0xaO2c6ws1s4jOM+r+nn1Oe/9X9XvBSQvSQYqY84Cv/kaa3ZWQuy18pHKTb1ykUAy7Ta864s4Kj7HnH8V0ccjRP0NmJYJ6/Iqos82tCVWTlWYgkU7p4JqigzNZ6/BXNpDdqSQhgUylSF9M4ThWNKFr6gG42cpBsJzHxrQplKBofdiv8kcutlppIf7eg2mGoD3SqcjQHNeMNcq0mBwrglH0baSTLEJXI/GmVdZQYUJYFlNbXmaBIAzDcRHJ4fglLJUOS3k8QCNH17D6M1bgOWjYNYOD705jyIcwlmdkZyc0/Zsp8eWWUHOcwpLF9/EdRtICmAnAz7QsUdwDh6HimaQ7eZId2IyqmJnJ/Z5paqDdnHjjcdhelCWizzc1wRSkSNKcxRTM2iGVMhwruv1X540SrR53DdwzuPDefP7LAJp9b/bwgULePfGjxG8q+3/7rd9kf2zvu71i6LwYi2lPuHOiV0za4pcRjbQOTZ8XfX36oUkmVSzJfNMCKRSrWoq2t9mojzrhUOkm100DSrlPL12pBME0ql5ctb5CelMouQB5y82ZNJoop/t+DyQpjHy5jSiXg+uXcAVdR+JXRtGewHJ4aZYO9ovLyIPbRRbOWzm+CzFGLV+Du/O7yNa78PID/X4qyasZgf2kyZyK4KROcjcPlR3TiwTs8MEWXCyjucSSIaC+7M2kl8WyOPDCQKpKoyliSW7BdNpokh5nVKNqInq440PPiR9Zsb2dSROmWtpNlxNOFEl5S8hHW7phpcigz2zirx3Vya06S0iG+3AcGbgPTODvDGE2W0gvh3CJQF8qwvrYgumbyJ6f0OURXk6QPHP+vj+TBcf7F6GtbMMwzEBK0ehYiGQ4vVNucZpnXimhSSTl7j2iOUqyWLdtMSaZ1mBn/7oLzA/+4keVzb3yH1LE+x8GdcpkpM8pzhK8Bd/+T/j4NCC7dgIo1j2aTlKEi6dfzlC8jeXkQxIGnJCkMs2ZL39UjK4r+rGU+/3N1aBmkD6jZWy3lFdgboCdQXqCtQVqCtQV6CuQF2B70YFJOentCzT4RHank3RtgQxOg2dhaRMAg15aatWes+L3dPXTSAJLCXqKb2VJBIBSeUiDocShE5wkRvBgTAaIkmHiKIARelGU5T5SBLEPmaKIAobUeBo3zr9hZ3qA5MZSMQSSARZYl9nExA1XcLOpaWPtrwrTBOjIMFhr4+8COG6/IIfwlIGLNNCw2sKgcRwdv35SsRAEo78QAKJ58rjYgX0OFRKpTG+VBRwHFc6UpMwwajXh99swG83EOcaJNAZRQIjTWABwo5JacUnv8w0EvWFMGelPd6oQL/Xh+3ZsH1H7PDEY19CmrW6Q9NFp7r8SySRJNSDtvMAvvOuwrMA+snO7PP2XyuQzqvwV/v7hxmfRzoCMxNgjSwxiQB2mUu0Q0kgcd7Tzs7wF2EkGbJwH2EYaZUJrzmCvgDiYCSWjbQwKpxpdKZyKM9FlsZanUFCVa6nkwj6PwkCyWqMFRmnx4prHUHz+xFI5u/v4fl8A6NOB1t3foqjX92EMlMUTgd5eChrZRqnsCwqP5lVxDw5wF29jHDtEzyttjE31cSbR08j/HUAQ4gjkvOJrHmm09HrJsmeqUVY8y6iT++IhRU3e85Fuj8Ue7iMllZFDnvlEpK9IxTKEsKf94AsPIKipZ2QZrQmLNWsQjiWkYGcU1ZHGi+yiEB2ActfEqssUbZVtzK9kJ/4JwFu8eKj6o2EgOWJaolA96Qi5kHXAhVI9kUPxcoRvrfyiaiOwhx4I7Bgpg1cbvYk2XBr40UUPSWZMQT3eXxySOUxcv00G/NCjNBKzbSbKEZ3xVYvKXIkZhtZEqJh0ZpVT/kvQiCNyQN9g33g5X3W9dP48SVkdh/5R41zc4JOrC9nqFiq/VcKQDW1IPZoVGIVSY7sSGd3VRtJR6lVmRllTdFCbevkORgK1c9JIAnJk5Mo4vzJGNqFo9FAnjnajq/rd8+FU/7g1C8mSUS5z5G8nSSeTu2HNpyV4lrnCeVI0gjZjwtkt9ow7uYw0yN4bhPmwirCzV0oZhcZCt4fNYGgg3RDwSLd7iocFOtoDxcR3d2DCVrU8XnAh7O4CLOtMHry11DhDKx4Crg9JY9rQiKVBNJppeWZ639p2+b9ZAHYdxB9uo3GCxclqy5Zz5FsbsBevSh/CoGkGiV51BWruZPV1ATSePwc/XrmP4ld754eO00SbWurY1rB8boNd+RZ0blwEenWlr5nTC/DWnaQRTnCm/toPrWI0YdbsFfnkB0kQNSD6XZgNE0UTx/id1bX8erdy7APV4R4ypwBjNyC1ZtD9MkQeTQ6uXZOzFE+h9ExgAeh2PTEHNMye5FPbE8//l/wxLW/E0tWy7G1wrFSIPFfHBvlIgxGGIym8L//H/8TPI+qzAxhpJ9dnbVlhBubmHnpKo5+dVsr0AsqbjVpn9LGsd6+kxWoCaTv5LDWJ1VXoK5AXYG6AnUF6grUFagrUFfgy1egsq6TDAN2xpckEu3OGNjumBEurEzDJ7eRRlpxJJkfdpkD9E0wsDibQBI6hTZFhg/v4jyi9W0gH6Hb20OWhzDMHNlECPNxFfU5EeiTDtpSjST5KKXdi2QUVbYhBv3wbQlYt023tLBTuiMcQBBFCKIEoyiAxfBtm53dGSxDwbFcuI4vNjEkUyS/gwAdgQAC2hNDK0d1gm8pCSR5TfnKSTBEOou5TwWzUOgeHCFLUswvLyIikCpBTSSCJNll4pOOP4SZI2Wwz7HfvcwRA4p5JZlCMAwQBAH8RgOOT7ubXGwCefQkkTR5pP8zS0SuykL6OgikyavlYQgKjn8URsiyVECXbreL9959F88+9xzqDKQvv/Y8zDsfZnweZj/3fQ0D3fkhJEaZRZ7TgvGYQHKUpYnX5wsUrT2Y/2UN8egArmcL0GbYSnK/aPHp+00YVCVw3rsQMoNqRL1NkEfyz1JZ+IgM0nn1eaTafMk3U2FRWXjJLu5nL6WplvGnVAokw7CgFhZgzTtYe/oNNLqH2HbbGNz6KY7e/xxKMdtOry1U/igC8FT+ZKn8acNCnk4jeHYf5sIBZmcB3PwRhu9vlEqoXNY+ZsDlYwK7gP/0JQmgjz65A8NqaDJIKVjTbcmQi7a3YNDGamEV6d42ZaRAcxp5mKCIDyXTJ7m5rpWpJUwtCk6qVy2CrqLj1ZZXJLCQgzZ5VEXkAmyXM0Xer8mEiV4GmP6iqI8yWumV1nRUBE0qTMT+rgLjJ+zruGeSUCTC3KdbuPTYq6LSiQqgmwODHKJKcg3gL4dAY/c5mGFLSKQizJHsdYWsqhQczhUqwJhbxfujBYPEh+Uh8zpIWhnSrS48U2eEnUUgjc/1DALE+VkTVjiHZCNGslXm/9xnLp7IKKpqQnJN+XKsD7Jvk6k5eT+t8mQmSauS4BTlFRVXHBPen9055FSzVLZyfB7wqBbRyqNq3tvzS0h2mYlzcqts7IRAKnPURAnJlykD3cSAkQ2/MIH0ZS7ZysJXlNq2Jc0o1u/aMMIW9v/2FmwT8P0WzNkVhNt3RNHM66z1vccQDRIMbh7BMBxRbA66PXSaNpwrU4g3NoUA5Phb3rIQTPN//I9YTxTc3kU4wxUUMZBshqJClPGYqPM94zNRV+5XFHVrPsyGQuofILMHsO9eRPD++pigE/l4dV2VBOxpAknmdUXg8hiYkfTcKsIPDoHkqCTv2FyjyUz9WEgyRkx5YTfmYWYDOM1VyUcrzAbSzEThWmg81kE6iJAexsiO+jSJhpqahpp3AN/AtSdex+frLyDfNmG2LBh0oSythJONDMUoQ9Y/1GrOyqpPDkJnVjK7SmyVy7msm3s0Md0obuAPf+9/Q55FsByXD/SlF7N+tuVrk1Q3Sb3+zh/grY/+GFMzNu7c4fOxK9md5uw80v0duBYQRxEMU+c8yjRl5hvn7zk2xF9mTtbv+forUBNIX/8Y1EdQV6CuQF2BugJ1BeoK1BWoK1BX4BtVgYqwEHM3qkaERCJ5YQIEubIRVhamMNWiKiYS4IuAOhU98iX0m8AfaeihVCEdK5Ckw9uykTkzeOzPPsSd299H9OsN7O1tiBLIpv+/cksQacL0TWyRtDWHBgP17wQukN2XbeVV5ycJJGVr8sh0RJ0kxIthIoxTHHR7yCRzg2qgDGkSQRUKrUYbjk3bOoKLWgkmah+GP4vvPi1KjgHWcanHoFdFIB0rkSYnl66IxbgnxEGK0WCITqcD5SjEiBndBBgaFCHJpM9xAlEzCigCMAKUcKx1ZPLxmBswcyXA0bA3RJamaLZaAkLRG58kkiSWGAQr9JFJBFJpUVX+5YHXw6MC5OfNz/P2XyuQvt7l6mHG55GO0CAgrC0pSR6dVCAp2IaFKAgR/0EPLy7nuPnXLyDu70DZSjLUHM9BFIdlDlIZVG6ZoGVZSgWhN12C7vrKkoweXuOtFaSjPQHdaXV2HtB9v3M8rz6PVJsv+WZreuVe1cV99nU/Asl7+SJyZ4ALSx/hk/0+rDs/g1qPEYZbzKzXayVNNQslRFASkdw1YCsD0ShChlk0v9eGmzkIRwGy/S6MbCTEPclrEkJc2iTvqlzbrZkVFEGOPNjVFoNlLhItxeI7VAMc6PErx0zWs7ULyPu5qBWsZRfJx7dkzWRzAudSxi5/pwmDAHCZQcKsLVGalNajVDOkwa5W/8ok4b22Wpd14fhjZ+0i0t14TBDpXD6tBsrjoV5fneY9lmlV6QnOU11hrbiIn/oIfzg1wIypSSQSSI87Em2COxnw10ctuL01GAeaRKISyfBMFEkB75mG7HIkigR9nxTqg4Ta3AKOdrqwiwCukWny7AwFUnVMZ1nQ4V/04QyWgVsdxLc3HjgLzyKQvsi0vecLl9RRAAAgAElEQVT6KcnO8RyeJJDKPChR9tBKMB6cIKDOmve0PiOpNLZ0PKWoqggk3ldLA7IxgQQSSK4v9+/JxyzOvzGh8BDPX/dVIol9Z0kmsHnFMGA1V4B4F/blJWRrO+j9x334fkOUds7iGuK7d8oGEQOZYSMMRxgOQyh7Ba5tI9q/jenZGTi/P4Pwta4QbLLeKR/OxQXkawMUZoZCjWBmPsz9WeT9DMnWQJR0p20Yhdt3mUXWFVL3NDHtXLqA4uohrHBGiBcz9cQ6lwUL3tlEzvyjs7Yq75FNMKwnc76evIzo07tCHDdeWkPw1tExgaSlO1qBT+vmjBaWmVzjtMR0GnNovTKL7FMSR8Do5gbQmoV3qYlkbgdGaiF7z0He24Np+/Cen0cWZ8iv/Rr2nVeQ7WeiUMqDCKbvilIw/nwEs2NrFWC4d1KNV5KdfD5UXF+ySCuMdLsOHK5l3R1cvfQann7yr+S5js/CVGCV7VH6Wc80sXl3Ef/u//4f4PrTaLRM7B8MkOYWIlF2Uh0XwXdsyfLks63mPKleIoE0cXF/kQuvfu03vgI1gfSNH6L6AOsK1BWoK1BXoK5AXYG6AnUF6gr8NivArvtC26wZBdJMd0HrUHhNlGRJjI6vMD9jwbMIfKUwjRL24/fPE8qV3+axn/6sUwSSoG66+xvWFK7/689w6+bTSN/cx+7OTWRFAMsCEsPRmUclkqRJMQIEusNUlD2CR2hiTQCxCnUqAUAqhmyLyiNmILE7VxNQxDFy2Oj1B0LWEHdqNEykUQzX8NFpzQg5Rau6ylqkSloSUklA7bLrVVQ8PBbmFEyee0UwHXfaVmokdvRbhY08LjDqDyWrpTHVQhANYbnMCyGoqfelM1nKjCM9+Nq+rrQgEuC0BDLFgknACsCaX0W+R4CEeUiBEF+u5yI1Mji+jaSgVZTOwZjcKgWShC89YHtUgLwmkL7Oa/LRP/u88T9vfM87Apn1cv2T9CHgTws7AqskRrV9Xe+oi873n0BrycPw9bso8lDAxCRO4Ng20iyBSaCNV4WRyfrJZm8Cjc7jawhu3hLlnSTNkZgvDFgXLsrUNxsG4tu9h7Yhu2fVe/Dlc97pfyW/n1QgCYB+GvwsP9VZu4QizRBvbkj+ETdmIKnWMqznAStpoDAyhAcZ+m9tShNDZISyDmprTJITXDFN5CnXGF8A2DAIYD+2gs58B8lmD+FgG+7yJaDbRZqOZE0V8kjstSbXTTkCDXjLeqjBWLO1iGy4U7E75TpYWoYuLqMY5bCXPES3ezCSnqyzyAKdtsdxpx1e3Neh8yQk+DG07ePni/XXDPIsEHVUtUyOlUf6xbo9wl8UcDuLDsbjRuUo7dTyUQbVsUQpdL/MGwLlqj0t4HS0+gn+dO4AS1zmtcsoCqperELuVX8fAOspUGz9AOg5yMNMgGxuF//obdwatWD+3VXkYRd5GkPxbE0Dmd1E93ATvktLVypzvxiBxP37z16R0ocfbx8rfO4zUx/5+r/P9WMvrIpy6ISFnVgd6hyiszJ6KlXRmYd6lrpJbAG1AkkIJOYQcbxNA4fBQDJtKgJpvM9SXSXqJ5JRD0kgcQ7eY3VIAkl/YNkUoyR3LIuPJAcp+dMdeP/5MmylMyKd1TWEG7clP5IXSWo0MRzsIRgl8LwVuJYDFR+h0fLg/fQiBq+twxSFM3nyJTgvGMh7PoxWgcw7RG7EUBsLyLop8n4qVomnifSKQKLFpP/DFQRvbI3z1LjOkFRyXjBRbNKijZNziCdXPxBC9M5bLyP6ZGOsGju57+r61mPJ+njPziD6eCiKJvuaQvCrXZhFPLatq57/OCeoduR/SZoKgW37c/B+YsL4bArWmoHhq5sw3Fmotg08MUSBBMUHTWT723KtkaCKvB1YRRPmYQd5nCPdCpEN9+Q0JPsoGklWVpHm2soupSVgZXWpFW+SbUT1bNRHkbHBq3wuo01eHqBQU7i2+B/xxPW/hsOMJUMrl/QTrYk7d6/jL//mTzEMmrBs5nXGMqUy2uOJPTO/I8Tw7QaSiHaHtLjTuV0GszW5jn0ld5F6p193BWoC6esegfrz6wrUFagrUFegrkBdgboCdQXqCnyjKmAgTwoJgydQRyCUDYW0KKkURnmSw0SMxVkHUw32yKakPIRs4pd75v9oFmLCbG3CRu3E6R6LfL6CKpyxcyPX1nBFgeYL19D9fB/F/jaODrdgWvzib6AfanCOX8J1Vo8mj/JME0nyBVmCijXRxo5MdpyKtqa08tMaJY3CGXmp5KHqRjzbPPQGIyh+eUeGpm/DMiw07TYs5cm+kiSWz1SWgkUbHhJYjEYgMEBLrbJaQiDJVoKe0oJ+/DPdNH88DlQHOYaH/kFPzqvZaSLJEzkWds/KnktJ0JhAkkykCas8sYoytcc+bXrEvkUTSIQq7KcvIXlvHbbJLt4UUdyGfcmHtbMnNlG5obtiK+XRMfulVUmapNNqgrO28ahWmUlVlsxDzqDzAMaHISgexsLOsR04rrZ3oVKrCkYngPqgbQxQnkpmOLsY9+aN3a9u1fvPO/+HLONX97JJAPcMJOphxuehD67CDCf+NNl5L6QwhDxiRzlVKaSPqCQhMbG/v4+ZmSl4jSaiZASLpBGJXVGvlKQywXP+TzJwAJNEEQnWhVXER5tCSNjNJRSDA52J5M3Cud4RADn6tPutJZDEMkm2kiQek8XaurJSD0xm2VTvca9ekvUtubU5tmsj4eRc9GC0LMQ3BiiCEBFJoe4+ZudnkapYr2FUeRom4jiFrVzYyhY7rcPdLhzPx8JPryPvJRju9WEXR1DeIuLwEMgjWTOFvGH+35iNJ3Hii22rqHJlLmoCiV36vKZLeVC5XunfJbQHpR2et4BkuAVlFLCpCDBzUZrmJAU688gO7kA1ViRHSazsRL1A0kDfL6RO2QhIeXzlhVD+QXpBV1mkHCdAdtZSCCo2dpAkILFQzsHJ/BtRHzlNsQU0VxMk/h7+ZGkTqyWBb9iFKJHcAriVA4c58FkC9I8uwhlcQBEbksniXPax9swv5Xfqg5eFtBq904MRH4idV2Ka6HUP0fJ8IY90rs7JbbKZ4Lz16WGvf6nPqdrcd12YuP6FmGPtJ0g5uR8pKlnCsnlE7+m0OkZ+Nmb67s1rGovYTls4TpBJBONF1VISSFKbMgMJSmcgyVwsm1VE/canrQfkGp113pXK5sTvjMpq1pDnD90kortG8jyF+8PLiN/vieqHCutiah7h9obcz4MwRFpYCKMAcRCj7U+h4S/AxhGaly4hywoYUyaMMEe6swmruQzjlX2ojYvIowyqSTKjQPRpoOesnFRyImdL7AJLRR5/3XzxCkZv7YxVSBwja2ke1hoQ/eMI1lIT5sUYP1h7Gw0D+Pnmda1iW99BkcZCtGqrvHtvOpwD1pwvSkKSWfaaj/CjW/J8VuUeSfNQmYVJ2zc+LydJAtO0YS+swHo2gDNYlDpG790WpRFUG+qCDbNjIXyvDyPrwXtqBXmUAtM5sMvrGTBcE+l2gGywf8KqznSm4FxuI/p8X9eH60M5P72nV6SZK76tnQHS6FCewWC6ct0py4W53EK+HsIYfIaLl9/B0loPSvXQ689gY+tZvPHBLJKctsN8juezp3YcTYsMWRrAa3rI4xCu1UYU8b5oiG2dEEi857Hh4r4XWv2Lb3MFagLp2zx69bHXFagrUFegrkBdgboCdQXqCtQV+I1XgF+kCfBIz+EEGVFqTYiAiEVFjKmWhZmOB9tgSHkEi9//BXTVoJa25NEkC8E9/jONmfejO0OrDBz58juZJf+I51TZyx234pad4SUhUXWYC91RsIMyQ29wgCQJMAoG4Pd4y9IKojhJ4PqegClpwk7PMr9H1AP6wBmY7vkObNsQgIyiLa0W0sHpwjXxf4r/2TDQQBiRcIugzBy+62CqNQVH+YiCWLJT7m0jLuFCIYQIct5/o1UeCSh63CdpIkHyzGkisecaDvrbAznOolHAadpaaZFlWvVUqs2EhJok/SbwlUmoRZNMeqsURP6TVxF89DnA4PSgC+eHq5hfeR2f/4fryII9ISMJkInRnUlFB+39CNhTklWgP+xr4D6l8kPvW7IYFF9PwMYQYoaWYQToc3DANOHHYyDgrw9I99SK3d747xxbnUGjgSh9/BVIxvMRC6uS9OH4jRUA5esJUvO4wyAS0pSANzOQ3n3vXXzvuefQbncEXHZdH57nHCOKkmtRWcpMjp8+BgEFhUDTxz9p86RfrV/H+aT/WVozHo9A+ZqTIeD3nynfwN+IZZcGoKTcFWA+OeHHGRYnpQJVvYSAPIOEuodOLpe08bUmGRCcSrRb1GTx+L+sgJlSLaTQ7w5k/jlNR1R7uRJTxnJMTOkOr/Do43HifNTWSPJLBuvkOdzfnYHVn8HordtCINirF6CmLISf7N1XNXLeqJ0HsJ/3/kf5vSaCqkrr+amVVnrBl/o6NkajQC49Xs/21EUgOECUZfBm1nC4fReqCOE4PpSRwbs2j2RbE+q0kqOikWPU3T7C1FQHgTmC5TLgPocrVnL6s6IownA4lL83OjNoPXMR0c0tmVQ5O/HLVdaaWULaLTNp5KZUSTC5GHJ/pcKkuuzK0zuektUaon9yem2uiB6C20LgiAVXQ5QFBMCHr382Lnllbybrgb8kALGoRKo5P2F3NrnfnAq4cpvMkKvyY2ivxlwXs+EiPdyWVzZ+cA1ZL5E+D2vBQaFiXFv7teQgXVDARwkEdO+Y+u9BDtzsz8IKp6F252Uf8c2RVnuYqc6eSpt47PKr+GT9JRgDhdGH64jyWMah4zelGaKivI+v8eP1Tl8vD0ew32+eVrPPIxl5sY/4H0JRCZ1Yx8vnj7P2wTs8reeysk7Hha3GuRxjkmHNeZi+0sqk8QJUvqMir8oDMltLyIZ39bpG1Vk5lrwTUjlShPv6Z2XDBl9XqZtpfTnKYkRJKk9nvuNSaAKbSpnCFHWQcmytAT6HgTuXoBuPkAn/2hqSzSGK+KC03AuAuSUURwdI4EKtzAEHOW7eeB9pmgtJROWlXQAt5cKl6q9/hOZzV7D/9vvw/2haFCzpz3OY9hTc5z0kHyXI+yTRY7FTq56xxnUvyTaqizShdEwqMd9rUqVEQo/XFO8h8Y0Q7uNULOZIGnt4eulT9HJge/N7SN6G2DraqxeRbNIS8eS9RM9DC6o5p5U+zBhTrhCIY7X5aQl1df3JM5EF+7FVGNMZir5C/GkPSGjHZ8Dy5pGlEYzZJuKdPtz5FqzrGbIPlXhHRsEI7uWONA+pton0/W2EwVBYHMs0EBcNTL28iPidfeTJUOe85QbMuSU0H59C3ssQfbaNwnQRBTvg2hAlwPT0MqzVWajlHDhykLxxB/1QYerPRzDXL2P0/i1khsJON8Qg5LOgjbxQ5bOjKW6bjp2hcWUa+dYOugMHaWJL9qk0C5A84rGcUcpHuafU7/3mVKAmkB5xLOQhgJdLFZT3iPur315XoK5AXYG6AnUF6grUFagrUFfg662AwBblIUwSSPyRVtTQ653+5+xGtIwMi3MNND2FPB2xMRtpxvZJNs2S7RBEXDdKU7VCAKlEME4TSFVH7aN2L55HIPFMSCJQSZTlMZQqcHi0hzAcIE4jxAmzelwUtHuzNdlAACfPNENGOyJaIvkNTwAfdpgn9Mv3FDzPQ0qFFjMvSjKN5WAWh6RCCBjiaFVDEcO1LXSaLTS8pmQOZQI+V9BmBUOXUOHpL+b3qLr066v3p7QitElkQfbrWi6iQYRixNwlC5mfIrcKIW/4Px4nu2grguW+AN05AAFtWqR7mx3bSYDmi49hsPQrWP/5aeTDHWQJAQ9NDtEuUawBCQ6zJgBc34VpmXAsR8gmlkMIrkSTXHEc6+5sZcD2bLieA8PiWTNlKYWhTlv6aXyoqiYNriqodywqOEYJdfdvhYJMgMWTp01gjwHSaaptp466R3jnnXfw3LPPodOZkmvEdV3JwxF1QZUjVtlDnSju8Z7lyhMLo+McgWNApiIvJ1VmpVpL0Fj9HgHx76f4+3oXl/M/vcx80eCytjoaK1kqkO88Auk0hH9qQRGCUZYmkpGaPKxyIsSWUhSDE28ib0xxUZwhjdgBb8B2LCjPgkFnMlPTmNbCMrKDIxgJVQpng+AEPCXkfcqUvJjn/nwLNzafRfwq7YZCAWnN9jSy7u63MgNJE0jUYlb/P58gkMxx0wDXXq1W9WBfX0P08R0c9GiTVWBuakZsriySQSSLlpsIbt0eKz8cy0YSpAgPQszMTKPwU0R5AatwQPUY7dMGvYHksrTaTbi+j8KwUbgteCs+RjdvUxczHmE1SSDJ9XevQmZy4p5J0E3akZ1Wl/DNFQhe4kcyq/ME7uVVRJ+vj3df2aRJ5pFpa8Ip6evfTwDpp3NfJtVcfF1lzeWsXkC8eUeUMtyXofyxss1/5gqSrRD5KIJBteRlH9n8noDtL3d62M+AazYwKIADNn8UwOfdRTj9VeQ7CvkgE2WGc62BZDMU5ZGac7D02Gu4u/5DFF0SoRsYhENpsmi4ntg/apLjGLPX13h1rT8agTRJXza+fw24+irC//TcyYyoiYX8LLCbq4FYLqa0CyOxE4htWHq0dXL9MhTcJy4ACRDevDUeH/pQji0IST6y9nxOmFmG2VFIbt85ufrznkByJB6MBW162SMor1OQ2FAR5imSLJOmkHZrFhZJCM77cj2U3h52FzyYfzuPXyrXW53r5f7UQ/FhE+nelljZ5dkQRmcOSfcuCntGjjuJQwz6R9jf78H3fVGkNBwH4WEP7WuXYB1uwV+5AHXRRb54BCMzkfyChKchJFIR7cLIhfXVNmpstDhxwen6jQnYB+TDcZ67Vy/Iu61ZG+kBCVK9t+D7v5bS+NsvInqzzC+rVGX33I95g9DXYJFVmUnlvXZyAbjXh1ee8/gMYTYX5fmwSBIU8aHOzpRsPUuIwdxwUMw39DOCbyD5tC/3obSj0FhrAD3OCyC7HSMW4rHQ6nPThXt5AdGtuzBBtROblnJ4V68giTMUuwPJh0oLBUvF2DvYlIaHztRl2KuzMJYMOCMf6TtbODqM8dy/uYOdrd9B8PYO0iLF1sEQwzDVjWAwEMcFbJu2zgV8t0DjJwas/jS2Xt9DkjLjk01IOgMpO5Xndf4Nv37Ft6kCNYH0iKPlXr4koYH06K23ugJ1BeoK1BWoK1BXoK5AXYG6At/ZCoy/KOsvlVRJCMyWxbDNHHPTPjoddmhGYp1D8I5fbCVLSezfMiEqSL4k6SnbrbHa5R6NwJcq53kEEkmSRqMhIDIJpDxPsLO7hSgKhJSgQR/VUlnGkGEHaRbDVDYG/QRRFOPgYAdRNML07DQuXFgWgMGyaVvF11vjXCQqfmhZl6QG0pSdnLYGhRQzUTIBSRu+j+nWDJRpI41J2GmLurEC6LQS6GEqIrU3ECWJAAcalzGgUoX+UR8N3xOCBlROUPaiW53ldSREzrIYOoHnPIBA0gK1sqNcSBsDyp2DvdpGsr5X2kHpvY0zq7Xs5hizr6zp5GdV1zeN2TQylsQpgiBAGicCsLEDVqwElU2MFLmVIDMJ4+jsCMmQKv+sgLnKSkjAzMoSkGoxBtM7rgZqJPvmGOyU/cjhaHIwiEIh3Hi+3aMjvPOuViDNTE1LJgCPyxYCSYOlkiPG+jAI634bg6g1vzEG0SaJ1ur4T4zHPYKbByvUHmYKfa2vOTG/JlVW+hcyD2Re3MOoagVaObGOsb2TiKqQl9xRpW6jqk0ZMGlDaZhIYzKbeoxISIDXb5wKYRhnEVrTLTanw7B09pnWlOWwrlxAsrELM6Ei8z72i5YH77ElmNPA6PUN2H/gwNpdRvAeCZIy2+wRGfRvhgKpvKZJnFbkQKGJGWWbQtQzJ041L8B6ag63/uZ92NYIjWYHrcYsimAXOYPskxFgWrJuyGpCmySqE6Mcw4MQnak2MitC7rThmVPo799Fko7Qml6G32bOUA95GohtHJSC/8NlUfxwnozLTEtTNgRXE+ZLEEiiFuKUCu5q8qEifaoLaYJAInF0gvCZuNgqAqlqVOavTjcrT6qUzrxOSULSwk6KLV0MZ2fJOC0gDXQejNOCszoDNU3APEc2u4dLC59h0QLej4EZE5hXwGEGbG28CCO3kHVzJLcDGJ4pJBTvg6Y3Bf9SCyGzW0ZDqXN30IVvpXCUpZWezAQkYTBhy8c5Mt7OUSAJkSYEXKYVfZM2ZxPKRTWzAudJC+GbwxMZUZrQP/445khl4c7xx08ci+kv8EFASMz49vo9Y+teX0Nyi4B9qdBhZhUtMKvaMlOQpCHP17TgPbWM6KO7J8Z0fCjjpgX9DMB2CrHD5DMBh1HsEXMMwwDt9iLcPESR0DaYz1UWkoSgfy7PWQ/cDAXnyiqiz46Jy9OvN1vLcJ7nUEXIfqlQJN1yuS1QKBdZMoBauIDicE8U27Rs29s/kuYJno9nG+ju9MQu2DJitJ+5CvNagGKriWxIy2PA8CxkOxHy/ra2gauyHSvL3BM3uWNS93Qm0j3H7rSF8LOfMhG8tg17fkkwW+MHPVjBLNBXCD/afoAI4NR95RQhrBVI91+k5cljQr3K49MEy3EXi2k3ANWCOa3kGazYCxGPDuDNr0DN2LDnbYw+7VObJra/Rbcr4xwHAyiniUI1YKZHsJSBOIl1DpHRga1orxwjS/mzAmE0QpKNRBk0Nf+UkFf2kg9shzCHfXQPB2j/7jVEWzGGtzaR0W4yKhCmzPLLYFsWBqEFg8/B8UjI+Paf3EHa6KL/f15BnPiaQCrPkfPvQbX5Wp8r6g9/5ArUBNIjllC1lqQbKQvuPuKe6rfXFagrUFegrkBdgboCdQXqCtQV+IZUYAzsTHyRlp/pL81UgRDGtWiDRjCWvuiuEju7VsuGRQ8h6SjVmT20vtC2YkVp3VKe59hTRtulnRB9PAKIeja/IZqVCYxKK1Zop8Jj3D/YRRiOxPotjHN8cuNTIZCa7QaaTQ+262Nn+0jAf1NlaHcaODg8FIuyK2srsG1mISkkSSSqJfrkWzbtyyykGUFphSyhr3wOz09hmolY1TX9FhpuW0An2tBogO0cAOicaSKQdkmGSJZCATimjeFhIHtvTTXGuSxU6+RV5yhzPiTb4xz86RwFEuuqs4z0fo6B/JIMGtvGadShIvw0OKyVITprKj3OQ6LlnakE4CeBxL+zmz2Lc4SjEHEUy8+oRlKugZwsjOz+mE48Dqcoj+uM8+Ahi0Ku+l3FGYmCTG8E90g4RGGELEvkHAb9Pj7ePMTTV9bgUjSVF3BdW7qLCVVXwAqvA1s5Zxe4JD7UCVvAMYd2DFmdGiCzJCsmHZQe4fL5hixCx4ehh0JrWmRMJwdn/DJ9xpoY0PPvbIchrYKUWskbdKd/+S7ZBw3SCIgWCRVHCcJhpC0hXRNOw4bl2yhMZj5oW7oxFeFPo0h6MGh1+QAFmGoswWS+xdEWiCfkQfcEmHne9XfeAH2dBJIeg5Lck14DTSBxQKiwlN8LQ8prAvCuXUeSKNz6x08x28nQ7MzBv+ADSY5oJ0La13Zr2uKS4yIMLLI4Q3AYo92eQWwEKCwPo14CW9HeskBjfgXOYgPxnS6S0S4MNjIUKdTaKtKNO4DlwaCtajygp94xgTRpYXefQp9VX1GQ8NzE6qrMyjn9foOE2fyJ8T792kr5Qkszsa+Lu/eQTffdf/V5/JypBbFWS/dH8J6eQfD2rXsUbZUqifZuVMaR2LIvtJAdJnAuN5BceRWzCujefQZzS+/jeRcY5MCr21fENs0OFhC+M4S16CDdiccqH6pGqX5t/PBxDN1tRJ+asHcPQPqI48jf6QtZX4TH17de675IhhuVPrzmKlLhNK3MHBuD+WSDY7zuLAIpD3Ymnj8qy1v9vCLKLUsrt06Tg6I0osWgxC35UkNRgZZkCLskOG+1NVsBs72EYqit6ibuTOWNRf9ESGkhkHjvpmUdiVMSCUBuGOhHVHrb6NAKWBodIM8caZLIc9Z5DSAk4LynLyF473M9DFRIlYRctSR6168gv7gDK5pB/MsjISOExCVBL2uxAXVpFcn6FpRlI6SqOANs29Wv5XFlJDd8+Ms+/BkfRTvH8J3bMFUD9nwH1iWy8DnC15gFNi/2fnr9mMiOKslCUeOVZOr91scqj4p/MifIe34K4dtdqI6H9KgP7/oc0t0Y9kUfyUYgtoNnbw9DIFWVuuciL+8HPAc+h008h5DYbUwDwT5gdWC0HSR7+yCZxExRg7amVhP/71/9Nf6bP/9vkfX6cBenxSY3O0xhFcx+64kCyXQ6MNN9bQWstM1cznuRSdvPGB988C55TzzzzGN474O3cPnyFXhLl2EmCp5hIBkcATHt8lLYjQUoK0VeZvZtHMSIkxCWGonFcn9kQ9kNxMkQrZU5NP7ol1D717D/NxaSlIozNsaQ5ORzG78bfJeePs672/7T+n1NIP3TGu/6bOsK1BWoK1BXoK5AXYG6AnUF6gp8uQpMEkiSaaFzc5gH4zBjJ6cSqUCn7aLTULBVDkuQNoKpqSaRiEFIQHRJkJzK2Cmzu8cB0V/uQM90s9fgQ7lDHpYobSyjtKgr0O/3hQwYJS42kwF2335H8jXiNEAQDiQk2LF9LC0vYXa2gziOkMQFbt68JUqYtbWLmJlpw1D5mESyHUeUSxlrldBmxBFizW/QDyuB53TQ8toarBaggYoXgqtlt+2X/B5OBzeODckhWpuwo1wVCt39IWbnZqA8Tc4IqEuwSjJB2N9MFQbtjx78wQ8EqHnsFXhW5sgIdThWVWklzuQ2+WlCJxXaUq8KxuK8EG1QmWVEkkssAnm8hYKRm3KOURgjCsIy/LvMP9L8gLbGKT+o0fC1fY6EPjPPSGcaEaTjZybSNa7JNBJFWiClCVSSS2mSwlJKADux4aOF3VEXH7W28ZT9fbSZt7KiTToAACAASURBVEGiiDk5niPGevyf8A1FIfvldj8eTpRO5SZ49sTf5a+nBHyn6cZjqvfLXkFf8/smGrwFUD3tM1VOwCpzSx9tmbNTjvd4TlUyN3mJrhRzWCrLOo6nBm31nBMgLCMAbCLuhwhGIxkoj3lHvkIm6kGSERM2XNytuFtqi08STw8ikEznDIXKRMm//QSSrj6vYym7jIEB//o1hDc2xHaJOUj9IIThXcLm+gbSOER7SmF+fg6Ni7P/P3tvGmRHdl4Hntwz31I7CqgqFHb0iu5mN9ndJEWREtsiQ5Qs2xH2yDMTodHESPw1Yc/YlkhJPzwOy6a10DMxtmSFrNFoJM1oFDERtmUpQkNKpEhKItndZEMEegXQAGoDUPvyltxu5sT5buarV4Va0N1ssZuT2QQLqJcv383vbvm+851zYNUMdF5eQhpt6msJiVCMzuC6JtJuik40hNH3jKG1FqN9ZRGeGwmIHzQGoZIuzKEhpOursJy6ADE55S0pHcX1icwVTiXV6UvwlxPtYAD/UAm7/aYPJbHsmkijlQykEgySnyUziQn+88cRz4bCaNp9kIHEawhYVbKdDJ00p3So4N8EyKwA9mhNGEL9bJN+wEAXRFNGlHFwYA0GSNc34d8/BtO3xNsoc9o4OfES3ucBiwq4kQJXWwPwZx5A/HpHx5EgTuEVxeIJyl9ZHxrF2cFv4trch6Au3xG2E5m2THZr5KgoKpHhss0KulcASdhHpn2XV5jM59J/iFPTbUARKCyO/v4TwKrPj6hoSe9c0x9H1sdOojfSXVJ2vQvrfY0AiQCTvUMD2pY7DBWvCiNWA9x9VQp6ouj3F88qAiDRUJHAU7FPwTLRyUx0oy6a3F8Ya/oiUcZMZHEPZyBxfLDf6QEkn+cNi1Sb6moWFrvDP38C1oghcobqy7Geg7LxCCoMw8yRWQNIwxX4XoBWp43AD3ShEJ+vkhSe6yOMPNiNAANjg1ifuwnDSOCfmpbHQmvCQGa3oS7q+Za2FmXMmsHAdts41jl3OTekcZSMvXuCyZi2AxljvBfDHdS+XmkOZ9xF56L2GePc8c7WhMEY31jdMRe3r3pwhUzPA+nuZugmck8RZhyfsTSrlM907slJeRjJbq/jU5/6aXz2V38d3aVZuF6AP/7jPxLfzI99/Afw6U99Gr/4P/8qOptLyO0GXNdFEpKNlOq5QxlIk+vIBlyHexGfqS0kGSVVB8Qn7ktf+hL8oI4Pf/iD+He//m/xt37kb2Jw9BQCFrQIG53+m4PobizBOT8Fe8lEnCdotRbRMkcQdrZgprdlP2xHLkDWWRqj8b3DeOjcC7j6+UewcTtEqgIZEvweoPdj7RtYHd+dEagApO/Ofq3uqopAFYEqAlUEqghUEagiUEWgisBbiED5BfouCklxTUO0+OlxZNm2eLboFADBighDTRcDdRt134GZx1CKzBpt/iLp2ru+YBbeGH3yM2+liHG/r//l19o01ckIeu0QhIjiCGE3hG076KKOy51r8Ga7ODrGBBW9OnTVLSWXVKpgWrn2UFImWlshbs3eki/xg0MNHD02Kn5I9EhxPUoJMalkiX9SntswBEBgPIC6O4TApzE0K52ZeDIkCaTjU4Jsb7wbCSBp0EZn05ksiTqU6ssxemQUcc4kCxPgTKZqAS4CKKwgpdSgToTvf+wLIJWeAWkoybE+kagddBC5R0k2aHZaqX+i/2rBVPpvmk1CTwT9RwCcglYiIEAG8UUiA0fk6yg9SMAs0YwHrU7HvxdgUvFT5OnETyCTeG//1C5K1PGnIbkf+HBdR8yseR3v8WlEtyKkcwvSZ50OGWvaz2mr1cbNeoz7rTNw0w0JHmUS6416D4TiPWtmGBOKBWNmj4GuJYh4z9tJRUlMlQO7X+2pNyP1X9714BFvopBt7LEJ5MbLMcmxo8fG9h3rv2mOGOU1t8euBi/KU8tr6BMEQJT1iOg2ly/NfGNfd7bayJIc9VoNft0TRluCGOJcT5+dwh9CriHyd8WnEySnWcwBOTRJdh7gFfFW82/fUQZSMWclydwDkDSTI3hqEuFzNH7fguXYyE0Hm6GJ2wsrkiR1nRTjR5qwKM/k+iJtpce09tIz4MjPkFKjmY30QoSnxxfx/NL9iF71MDI4gGR9VrNezQxW7RiyaB2ZWYeKlkXNjTKFLB7Q82kXEnvXOLl7DfROHodxso3sWh1Jv41BvwfSXkvnXr5I/efter93/iSsutVLfOsBrhlM4qlC2bbdAJJPdtMdXYDAooQ0hHeGyfoc0c1tywVhaNR4nVgDTI4hrwubh+A5GcUPTpdYAdKjC3hqfA6nbOCW0iyk5zYH4L58Humd6C55PPq8MMLWg6ewPPlFHN98BuHF28ijTVDWVfUYSJqtIHtFH3WoZKrttwOV84PtlX7M6THTBxAxVJQ/LACt3VOxnB97+R/JuiDKqTkIFllD9g6PKu/0CUTXZ/ZrmtyL4TR6AFI5xgSkcRyoFuXaKLU6IJJ/Ivkrqxa9FjW7rtc+2b8oSVasV2ROWgZSp4HkmId8Zg0B2a7aZLFggTCe+zaviNfO1+8G4nI4J6dhT6VQ3haSL3V6zChpqzDPi6ITAS/ImCKrmkwUMguFRqw9HaMMSWMY4xPj2Lh5FYZjwh6fQLaWwJ72YdUNGUPp4ioyFWkAiSBIuKzXaH9MACR7ZKTHGNoPQDK9UQHBOL5L/zD+9M4Ponv5ulyP86o8sraC6RpI7sS7gNp+YG9nMGWOxOsHBpjPgmSsGTn9GF24U0cQL6zBe/gI0uUY5vIm/smnfgaf/ZVfRXdpHp7n4nOf+xx8z8OHv++j+Kl/8o/wi5/9N8gTPabJfnU9AjgsXrC1F5QU/eTI0lCKoAhMkxFNYF6FW/jCF74oe9szz3w/IoLplGZWCq7jwzt7AlbdRnRpEfHWKtLRMXgdD7nVRT4wgJansPbyTVhGByqn3KgPlXHvTHDy787B8HLM/Z/DiHJK9RL41gCSSC72im0OHoPVq+/OCFQA0ruz36pWVxGoIlBFoIpAFYEqAlUEqghUEXibItCfrKUnT382Vhzn5YurBhx0QlxgIYIOTASpFEYeY7DhYLhpI3CYwKeknT5HVwYzOV7IxPSYTdsSR28FPNLJmL2P7TvJhKEj9jaFUbX2pbGxur6JV/zrGMcxNDsbwlKi4XtKHwSbYJDOdPFLve/7Ur1uw8OVK9ewvr6Gs+dOwvNt2I4F16c3jy3+OzpDxsSxIYCa7wQIvCEtZyYJooITkeXgW/S/CpGbXqZrF7CzT6JIwCFJjDMZZkF1UrS32ggGavBrHiJKFgmzRlctM/VNVsVdDLF94rhfglqqmtsr4hkhn987UXs56GMnKFlKvMhvy6R8IYkilb7amkmAHfEkIthl6US/jCPBojR7SCq7i4RkOQ5E+Ezn/PXP0vOo8Gdis0qPJC0BR7+bRJLMcRwjiRNhNPGcxvecADY9tF68JkkbXW2dCxtqc2sTL750FQ8/cBaNel3eZ1MMzXZF4oXeX66vvaco4aVMgkiZ+PXs7kbpm22+XK8Xyor1njTgoeP8bVoi3ubL7qrL1+tK8UuZF4I6bgNIvfOLk/ZKMMp6U4IblGo0LFBs08gsZIlCEqYIu5FUzrNv6o0avJrbk6ojm4/jL07jQuYxF+ab+PhYlliIpYaSJJ2wjw4CkA4ucD9UQvKw8H9HASQBZoq1S+JQgH1GDv/kcUQz83CtXGTMlGFhueVChWtoNptwHO4rSvqDKy1TkloaiYwxVtqzDwyRDvUsHw/+0DxOikfPR7DyfAutrQ6GAvqrEGBhEtfXfcPkaueOgIQiZCrj54BjH/lBJo+9s4M49vCzWLz2AXQu3jgQCDysn/Z6nZJrBIeY+PYfHLoLQLIHxzUDpgSk9vJW4u/sQEAVStPxkMQ649EcgtpYgjs9gXSFIFQMs+YhXbutWRM8sgT22FE4Z8jutJF6a3hi6jWEGUDVMS5P//n2JOy5KfFAyqKVPsk27TuX5EA3zuBNHEPTtpAuLQibRsu5lXdeFBLs0DoV1zzZi/V2UTA4+oNFthaLFIr28p7Y/v6jn4G0O87l/GAinkyV3Swvsxiz7olp5F2FeKUAMiknVzB3RNqulCfrR6LIBPNGkRZsHmdqEnk3hRGYSBbpAdgVphfZKAROVHfprn1eQGnZvvnskWpAmgUsfH4iUE2Q5YkhbHx1Dq5jwDccveeSpcR9nEUgB6w/hwPUOej95J+pw6xbCF9pIxN5Of3sI55M8siifQKzNJXnHQJZhk05tVgkI7m25omF7lgDQ50BJOoOcreGLNV+WfaRCWSMTRyLdCIffMgYso4qJK9kcI77CF++JfPBO3cc0ZWbekjs99xT+GHJmCmLWVQIziky83iwT7PNVIBBAkfe6UAKBaKrc8VY60My99BBFcnRQmpvv/mtASQfziC93GIYjgvV3RBGpNrowvXr+Kmf+2n8wj//ReTCbjPxp3/6J9K/f+MH/w5+6uf+Kf7Zz/wDfOXLfybPaM989CN4/foMPv+5/xc/+ZOfxG/85u9g5MFTCJsdLM6s4EcufB+e+NGP4P/55f8bF7/+5wgoj5oqvPfxJ/D9H/1+/I//6B/iM5/5jDzHUl6y8eQ5ZEaI6NlbsLIcG6sRGoPDyMZqMB/MYCY1zH/hIjI42OpQkrEpRRX1QKH2NwLY0Rju/Mk1ZEYTKnMFEC5ZubJeH1Ac8WbWxOo975wIVADSO6cvqpZUEagiUEWgikAVgSoCVQSqCFQReAdEYBeAtDMtoy3sTVbgE4Sh/4v+8sgvv+IxlAHdziZqnoGRAVvYSJ4U3DOxmovUCqv3dyR0S7AkF+TkLR+HAUi51EcDUZQISOC6TJwZcJ48hpXXWriydBkTY0fgzd1BhlRYJkz+iw+KbcHzAkQRTeCZIDXhmgFu317E7OwcLjzyIK2uJaHCalCyV1iVK0CVSGSZSBKFwcYwXMoZMZnN2s0s02BFniEIikSetLL0CCpBqD4Q6QAAiVInruPCzCzEGxG63RDNsSaUkYqEEyubmegjk4rgiPa10qDSYcd+CWotp9QqEjyFkXTRoQLsFECZAHF9ndQDkQrmlY6rlpzrwSsm46eNbfi69tTiLejxlKbac0v7AWh/CX2+pLwEPZKf7AuChYIW8d/af6v3s0zniWu59pIqGWHu+BSylgLiZbluGEZIVCKsss1NAkgv4dFHHkGz2ZB54Nk+PMdFGmYyXpIkQZwmGBsfE+BI/9FtKZlVkijsAUh7jeSCLbNHJ/XDKof14Tv59b3uujfU+/J75WKxDSDpu+Kc2usoQWvbtMU7K41S8dIhvs2xoYEgE4ZriHE587JUTeN6wflEpptOlHG+CtrYA5D4iWmukGapeHMddBwG8Bye4D249w67/tvd9z0AKSviUBYJGAXjxOB6kwmIZHmDMJHKvLAoi5VT8FNDwVwXGQuV2aAqIBPpEncDaLoBsocMDAwEMOeHsXV7XpvUS19F2odFPPjo3+FJUQOTqpSd5Jp84JHrQgeRxKIPW8FksYePIQ8zeI95SGfznQykNxPU3aylQrqOSfTo+rywL3aDG6VHUpkk75fIKv/OmDnjk0iX7+zwPWJSm0wO/p4MJB5ZZ1nLXhU+Pr1z1jfhHh+Wdcwet9EdvgKnO4JPTF9FmANfmDsHmx5Il7fuApDopZJmObbaIRr1AD6fEWwXKg1JVu5juJYAkszaHiv1XgGkMuSG2xCwzJ2cQrwwv29P9DxyiuWBAJLVHIZav1U8gQCGNwKE2tPI8IdF4oznJBsLPVCC8SIAQqDNMFxhgsn5hU+e4dZ7knn+/SeguM6sRoUsmy6kcU9NI73VQhaSzaIbVBYIiG+f1Opwb1MwTx9HeGMNRrQBsruIWwX3n8LyjTWYjokGmSqUujNMYYSrlEU8+w/IgzyEZM4QxOwuy57pTkwIqJMs35L2aGhYF3DILJW1MINt6RIRtleJ3CzguQ0krRitLMCgnUC5OYzGEaj2knhCuSePw5xQMLYcZKNrsh9i+AYecXK8PPcIrLiBzl8tSnwpPVfOhYPWRy0dl8jcsRoW0tXVHf5yAhraNT32o1VhmdHDK7q+WvRjscHsAAW3gynsnyzcI7hF0U7hpkePImd4ANkWGXrruthFvPZMBGOT+NSnPy0AUtJagGm5Ag5x7/mBj/8wfvbf/DL+xT/4GXzha3+JrLWGj37fh3Hj+nV84QtfwH/zY/8tfvN//y183yf/Ht77I1v4o9+7hc43Ujz59z6AX/kffhk/++l/LKyk3//938f4kaP42A98DD/zs5/Gz//8P9MAku3APzKJzMzRnb2BPDXQNWo4ct8xdIfX0TEX0exOYe4vvoXMbGBjS8EyGzJ3m/UUteMTSDYMrC2R6dgQVn0iAFIxJkqJ0DezHlbvecdHoAKQ3vFdVDWwikAVgSoCVQSqCFQRqCJQRaCKwF93BPZOwPb/VpgAO7IU269S9iuJ2rCNDIOUswsIsmQwJemaCauEMmFMzFIOhab28oWeRCUmI2xtmPxmD2r1kxkg0mUkLEhlLtk2CklKAIVV6gbana4wQ5hkvHH9JvBRoL51P157+SLOnjkJZ+EWwqgjIItfCzSgkamehw0BAceh7r6F66/fQBynOHvutHhtEFzzfXrtMOPCxGkmSbVarQ7kNhr1AakUFiAkV/I5lK/hvx3bF0UtyrJ5ni9Vo7kYRNEw2dkuyt4vSSTG3RrMs3MbnTVWPRtwGjacmq1l1/rkm3Q3EjgqzcPfpIRd0WGaTbRrDBWG6Xf1Kdu6+z4OALEkOX1Yhr1gEJSAyu6f2oOilE7a+VO6q0jo6WZpKTl9vm69eEiYhgBIlJVhEm1jYwuXL1/GhQsXMDQ8JNXYHFs+wUkxVSf/TFzQsbayLu8hGOEHHhzfhWGzTUo+h1IwArIK40oyi9J/Mk+EzabBNMmXa80YzaZT+j1vWoLwHifcYeG/x8vsfxpZWXL//KN9ukoPECZQCfqWv5Nkq9Tqb483yhiySl4zlTRjklPQFC6YhagbIY4SAfQI1nmBL3KFrN4nkBgTNBBmmPZpkb4XZT3a2WvGmhTgC6OpmOJsZ0/Ik2vb4QcT2t7ZKYRX9pfE2usqewFEktgka+W+MUQ3Oj0PkXt9/+Gtvfcz9NTXgLckxSV+BAsYFw0MU6rKsBo94KKMs55fBhzbRBSFwtbI4GOr1RU/Ny5+o8N1uIaJVuhjKKgjw4r4d3Dc6x4pJTL3bvNhHjvaoEZ7Con3CuXiVCjsE8rHqXB1h8fOXp9CD5n9+rXXf32+RXqfsOCMMVGutvtvl/RdLwFuOnv6I5VeSrxOsnznLgZPv+cS2TfipZR2emCVM3kczpSD6OUOVFvLiAUPn4BBLG0jw7FHn5PfLc48CbWcI55d6wEoetkn+yiHsgcRtVfRCALYeYIktWHmocwx7cGk53hG9FY21hLUN2BSFncfFpiEaQ8GmUgkPnwCncvXNROmXA8Kpmn/nNGsW4I0lIRzAXrW2fTJ2gQsH7aZ9jzOmPD3H5hG+Cql52y40yPIxymh6CFfM5HcigQQ0f3H/+lnDxaCcCSajSPIKZmbbMpawq1NKcrcDQDxpt4HuLZ7YzAU/ftCJGmih2ChsOg/fBrJcoRsbUveoz8lh3XmJFrjC/C+6cPOOiLfWtj4Fe3ZB0jfx+OwlH5zR0aRb6XIkg3k4okYS7tEWi5pIxVGrimyZdqPkOsh93E+0aXynGXBhgMPaVbHxvJNDAwPwvIdZE4dSXeVlR7w7zuO6PwlPFSPsJUZmFMmfqQO1HKFr4XA4s2nZRxm3Y0dIJAUmHC94/hRYa/YRIOQFjJY8E8chd105LkvurKhPdCKPUVk8dIO7KEm4Jiy9ya31gs/JPafI6zjnEBhvAnDoKwgwTK9qm+Ppb5VnnFwhpDFKwISObVxpOGaSMA5lD6VcWvDCQalmZ/+uf8Jv/hvfxnd23dgWj6+8Lk/EEb793zoe/Gzn/lf8Es//6/wxZe/jPDqLD7+t38UMytz+OPf/T188pOfxL/7td/AJ378v8LpT7j4i//wOqJLKzhx6jz+6D/8H/iJ/+4nZVwTbLIMBx/96EfxqU9/Cp/97L9CmsRa2lhYtGR1Am5tAvmZEFFzHtZ4F8bSCax8eQ1pZxVR1kArojxwAKgQgb0hkr7rbQMpCB6xD+zeM8o9bXr3vo1UZ74DI1ABSO/ATqmaVEWgikAVgSoCVQSqCFQRqCJQReA7GoFepnxHuf+OtHrPIKFo6DZDQFKrUpGoUrIzEow0PYwOBPBYYa4iAY94juTD+UWWiQd610higyDJIRXihwRHJ3EKQ3viVWJAbUDlmSSNmWQJw1ByVpStqgUNfOUrf4HgkbPoXu/ADhJMjI6h4a9Lgosa9dSgl9Sk0klQAj0s+qV8h2sFeOnFV9FoNDE1NQG6pTDJkKbaZ8eQZLSC5zlQWY6xI8ckZ9Zut6RS3rEsJGkE0yiAL5FrYv6bEmhewWgg+4E+IW4BIB0sk0WAg/GkhF17pSMeI1bNhEl5E7KNdgBI2/4y2nfn2wAg7dVHdwFFOkP2RgAkSVLuc53yI0vvlf2GSclkKpzMNdil9et2vEV7L5W/6vtQAjiGTnATQOI42tjYwIuXX8TDFx7G8NCwjDWXsnWep+UbOQ5zyvqQ2cRxlCOOYgFDOA+CegDHcwF67WSCduiklTCnCrCikPDrj4HI9/XAk70Thrvj8FYZKm8rgCTgp5ZwLO3ANFhGryERGxQQWJhaBRtS5rfIXhUG3gUQLfXeTHIatsiiRd0YcchkaI4gCBDUPViuDZXrpKcAHZSs3JEJ2/bJ4bgSAIlSaoUvVwki8TWrYNyQ5XcvABIZLfGHvwXrP0/sYIoctvbv2X+GhdpjJ3Hy/NdwY+a96D67sO8132r/H9a+7TmjASQmlmV+9QFI9tAULTWQte6Q/6gBOfr25NpLJVWJAHWm7SLNPaysrAtwMDrUhJF24BgW1u5sYGhkFPAypPQbKRLZe9Iv+oCYewKQBM+hv4f2yyOYpP/iQFEO75DDv/8kwle15NZB868EdHrn7AEYEbzqf51tMQNPS9kVR3mdUq7rruve1YjCJ4ZxzxK405OIZ2ZRe+okksnnYF95GuFrywIOeWdOINtKka5vwT01AnM0hRH56F6mLF5N/Gooucd2EkAKuUc2xpG3NxFwj1eJeNVx39WegJoJKgu5gOHbRQHS7pyFFHtI15X3ugeAZDpN2GMDiG/N7xZL1e/i5xTSdGQICkwvrBCuN7awzYy0rXHPvgXOv49eVA6il9bgnR9CPrKF80dfxIiR4UvzJ+BsHUO2mCJZ3hAAgjJ9BCC4yPfg5XJcFnUVZGOJ9yAl/fi8Y1oQdutmiqRzW9Y5YSyLbaQNe2oSSDOo9a4wxuSZgkyPgaNoP0G/xjPIrtyBkaXwXEqK6djp+oIeP3OHt9J+w5dzz7brcEYHkay2oRINIvLwnz6FztdnCqVZLZsn63KewRmehFpfkK6NVSrz08l9hHYD8fIc3LoL23OFaSt9a3lwjo3CONfBD514Df+xA9jtY/jh8SV0Uw0gJdffj/DVtgY5C5YX22HXj0m1kXt2AN1XbiFPu8UzQQEgZRmC89OwB1xkg6swZgah2imSlRXY46NIlzbgTg0B0y2YcQPJqynU1pqe66KJy2crC7nlI0s2d44nej4VHoXFwNI/GDfKS27Qg8mB2xxFuLEElUYCELIoKrNqwkpylI3f+d3fxcnJKXz4mWfkueOf/+w/xI/92I/j+PFJ/NNf+lX8y//1M/ji5/8UyZ15fPzH/mu88NpFfPX3v4if+PH/Er/2738bH/vYD+D8Jx7H53/vj6FuL+C++87jt3/nt/HTP/UpGT+/8e//N5w7ez+eeebj4qn0r//1L6DTbcF1LSgpnHCQB6NoTg+hO/kXGCODb7yOly+dQvj8q4DtCoC0usU+9uGYKQaCjki1rrY8qLwB5C5ySk3Ks6R+7tdz7d6eQ/Ybg9Xv37kRqACkd27fVC2rIlBFoIpAFYEqAlUEqghUEagi8NcfAWFaFNwLyeRufxnUdff96mP6dWFo6G+OWo6LiW6Rq7PkWmaeYLDuYaTpwrX5hZRVx0xy6ApWkcMTJodmWjDp+1aOfgBJ+zUxiWxqiSnKiMWRJKH5pZ7tjsIEly+9JAwi3sz06XG4vgXLjqFyLVvn+p6wfwj4MCxxTAaDgSTK4dkBLl68iIHmAE6emkZuJLrSXjlI4xS1IEBC2RMjlsRVozmopdbIhJIETya+O2Q6EXRghbTOrRWshpxxsuG7NfgeS8E1D2J3lrof6xCPKgEtTGwsb0rbTM+AosdIwXQRro10mU6Mi4SMdONbBJD2yZ7fa1pBt0b7Ge113OUa1AeGyfjsva1kVe38qRk6Gqzc/bOfVVJ+dk9aqEyTSGLPEFm6lNXieS4AUslAGh4eEUCCYJ9LUEjyK5olI/kpyiWyEh+mgBqddluAycCrodaoQVlkvYilheSy2N1Mqgprjz48BJ3IXiB7z6AEoR4LbKfExtwvcvqO3iqA8LYDSGy/eFyVY1wDSMWwkNiLBGPhg8UxzvnNmncmVpMoBmXqCNaRaSTAURxpkp0FYX1ZrpaY5DXlWoUPGOXNQjIGynGkFdN2rHvSjyWAVL7GOVR6MG0LLx64jNGfxn4yRPzn7bcOIAGoPXkaP3Tf1/GfZs4h/lomsl57HW+1/w9bm7WEnd4pZH2RWBKMzZELM5QMjEEYaVfYH2V8M2FuaK85AfoFLASizES724FjGWgEnkii2pmJ9eUtDA+PInMpNJrCFKlQPXf6CGm95hrQANV2Un2fOykYSCUowrMooZXHG/IGSkQddtAvqZSF233uvcafYJDhOMjITuUILZPoff4u5bXvGTjqLWqiK1t0kwXv5CSiG7MgYJIfWRVSawAAIABJREFU3QTmmz12Ue09Z9C9tKBZICxqGByH4RhIlha0J1C7H0ACQpUizlx49OchAE7Gij8uPky6X4oeL3zppD8IsvMVj+B73JOAu9fx2y/tR/bmXut7WTgga7A0gVKFLHapAWQ9x21ZO7ln6zFioPbe00AIxLNdOI9leGjqRTzsAp4CPh9mmF88D6c7hvhqB2pzSTOQmJzPClBUZMu46xfgNp+LKJXpDog3V9q5oxlT7jCQch+IBDTVDkicKi5yr4ksasPKYxJmCs9E7uUmnCemsBmvwbhiw4gzWPGy9mHrX+eFpbkTTNpv/PI8KzfhnZxGPL+oZRxZ/hKvovbkWbSfvwbTPyIgluquChDG99SfOIvkagdZexEJ5ekMB47ysJE5cOJVwDZguY4AjAb3MUqFOjW4p0fx0OPP4eX5C7DjJjrjF2G3jol8nbEeCPNLAzvbY9WuHRG2mPd0A9FzqUjRSZdbHuzmMOK1BZH4s0ZyTJ/8Jq62m6gtPYL4RgfmoCOsHo53AZDWhnoMpVIWkn3HuS9zLtOywrq4qZguhQefsN4uTKNz6YYuaHCawtCynACWHSAVWyrK7eYIzg6LlGG+quCN+5h5fQa/9cufxZGJM1hdWcIjD57GD37iEzCtGn7mM7+AX/qPP4+ZZ2/jt/7FZ9AcnYI/2EQeAT/29z+BX/v138L3P/MxnH/oEXz5838ovlof+b6P4A/+0x9gdnZW/BlZzHRs/Dh+8G/+F/jUP/7v8ZnP/EvAqiHpLovMYZrG8I5OonFsAM7xZ5GtLeKmOYj8JQLJ10H9VmXWsdZSiFMfjpVhuMZ1z8B6uw6V14sR2lfsZVA6kev8zu8Nh62V1evvnghUANK7p6+qllYRqCJQRaCKQBWBKgJVBKoIVBF4+yNQAkgFI0O+DPaObRkvYQWI5v8ug3upMN1mAAkgJL7cXQRujrGhGuo+xbwI1miprh1SXHzvtwlAKu1rtCm1iVQk7AggURrJECmW3PDwjWe/JsbdjWYTgwNDAiB1upvohGtIlT6XyWZh8RTsqDTNEHYph2fANX3M3JzF5uYWRkZHMHZ0RNgTjumh2wm1wXQew7IzGBb9AhyRzSJLq5SN04iRoWMnHjg6wSVWPxmrlCmHVoPnB8JkORBAKlhX4gWjcmwur2N0bIxqI0iyGLkAFBpAuQtA4i9K75J9RtuhCdB7oV8U194N4+i73gawxDtpF5h0F4C0q50il3XAcVACeRsMLZJF/CFA3vYhaks9AIlyR5Sw2waQhkZGJInXDyDpSncCHzmcwqdCJAYtR/ozCWOE3S5Irhk5MiKJdC0zWKQfRS5NJ8dZwS2V3/S8EMaCLpzW4z1njvdABsyh/XfIKvN2A0hM2PHQTDJxDtMkMYKiMm4FhdMJ1szQ8nSZDdvQABJN3en51W1T9kzBtV14IhVoC8OIywsZKwT5RBrQJkBbyGgSzC6B8iIPfRceUUgaytDQLS3aq3/2MxgOHIemBWvwCNK1229oXd+v/7xT03joqW/g1etPo3Nx6R0AIJXg0fbsyQvfHyZppXf7ADpVFCKQQWFznc2EeIG1biRykI2ATLIInu3ASHK0VtsYGh5B6hRzZQeAVDAK+5iFPfm2wyYA53vJPioS1/2MHiFUsTii8A4qvXXutRMP+/jyOgSFyDQyahayzURLyvUl0re1TAu2FGXGvBGR69IDcTvp3v9v98S0sI30oNVAknNkUgCh0hcoTzMBroKHKcGWI3z51g4ZsbKNu5lOnKdhphBFXdR8F65lSz8GEyfRvT0r0mAaQue85swu5g7XNi6slitSngcxkPaKc68PBGzXMrkaMCrAk1LyU/AXMnxIU9TgDlk+AhhkkZ7LBcAk+/7gBLJQwR5zkZ1YxQ9Pvo7hxILVyPFnoYm55XMwO8OIZkOE8/My912HMmq6aKC3Vprbe0iaKFheDZZTB2LKmRbtKECeYvXThRDsH5GtDeXfljNA4g/yeE18pZzHprFqzcFTY3BDB+q1WcClh9HijrWof0s+6PnKcprwjo1ArSQy18whD6qVQnVvwxqeENabVZuAfcRDeJ1sJC0/6ExOwqBX0tItEPe3YcNNbbQGGwjqLtQK470hRTNWAb4TnDLtAP6jQ1B3EqR3OrBGa8g7CuaArb2XFuZ6Y7Q3LyxHxmzw2Gl0LtGbyoZzfAjWCFlROdov3IR/egr2ERsTp57FCm0LX30K6VIM1VJQndsCCDsTHpL5lp4v5Vwp1m/tQ2VL4QbBMgElZeKTGV6sZ6aF2pPH0fk6mYbFkwz3EcMVXyOCT8EjkzCcHNH4FbitYzBWBqAGt5BdcmAJMMW4UIZPiQem4Y/DGnBx9vsvYmHm/dh89jUkcRuuayM3fSQhiwIMJIVMK4Egh68V3nB85hACVe6It1996DjSuAt7egjwM8SvLCOOu+I3p4wAA2eOwLjvW7h9aw6D8Uew9sLriDsrSFmH4g6gm9joRr6oCQwEZIWaaHVrUKjd/YxRAUj3ugW8a8+rAKR3bddVDa8iUEWgikAVgSoCVQSqCFQRqCLw7Y9Ayf3Qieu91Si2GRlFwrRoRlEzK1WXaZoWQIihkwamwSJUIOni6EgDNd+C5+TiFaT9YHTFp5icC7Dy5g/NQNIMHp3M1RJ2lG5jZTtBGraP7W08cQ5/+fmvwl6J8fB9p+VDnUChE7YQUTefX4olmaA9Z8S/gXJVli0SdExgEyhSqYH5uSWRWhoYIsPIlmt1Oy10ux0YpsKJkxMYGGgiCOoCRjmOhTQNESes7KRyPuVAmI8h0MS/8hoEeSgr48KhP4Nlw2LCi8n1XUBNL03L/Jkkag2kUYz2VgtjR8YkCR+lsYBYlEYrnSJMZnykrwvvkLcIIL0hgGE3CahIom2rKGrpof7jYH5Neeb+INKhDITC46Zs2o4PZ/KLoAUBJHogqVSSS1rC7jIepgfSyDBSygk5nkgKsZ8EKC2SU0yek+ki4I9U3mtmUkJfnohstFxkbzg+CD5ajgWTk6dgJKWKHj1slc50SlW3ACpWIZ24v/wT33WvCez9ZuAb6t83MY0pAyXAUQGSiZeRprHIT4syc6kS2UthHykbSDnWFdJYIVYRbNeE4zqwXVt8MEofqdIzquexxGtqnEoDcJwVJYBdzK8dELpI7PX9pmQdya+KNwhDUB/C0GhpybM3CjTsF7r9+o/J/NrjU+h8i4bwm99eCbtd0mpvrFt3zd/SSwSAd+I4kptzfSxWLVFI0I8d4vg1zN1ZkzkwMuADhbRdFiuE610MDQ0hsRLA0XOI4LJmbtCThVKDfT8NJoTvjYF0kASc5JFtH/bICJLFhTfcr/cy/0oAi8CGM3VE5M0oj1UmukvG0e5+2A9A6mdTeedPIro6J9fq/5ySYSRj1a7Bv38MEw98HTOr03AWJ/cFkXaszQbQ5ZoIhYZHJk4qyW4nGIWK6N+jmZIEMeiTw4S0AOOFbJ0A4IU/y/5jrG/j2zUuy1eEwbmbhla8SICS67ct0rbF5C9kaTVzWu/d3Bcpd5lnDszxEcQTi/jgkas4aWRoOTb+PHMQr70HWA2QLhCsXta+PjObwj4jmG2avmas0a9HJPM4PvV6JHZ2MhjI2tbSbgJ+yfMF93y7KDrINCuZTC7Lh+95iDubAr7gqQCnJv4Kz7VcjK29H9GrLfgEmISVo69LcEGYecW8K8HyveLrDE3Aud9CcknBem8X6Tc9ZHFb2G/W8DGkW2vyUMixny5pCUVe16yPw6xbiBeXYJJhrgBb2UisAVgTtrC0k1u3EachbEr0FaURlH6j9J7eG3WLGDc+AHHM0qcreLghzKfy0H3GDvLEA8k7dwLGSAIjs6HWgOSWZgg64x6scarRxcAdH/HMEqAiDU4WQLb4IfE5r5SJLEBoYYDtWchk7tg/3YnjiG/NCSBlehbU5hqSuAvTHYKNDvwnphEHi8ibK/AbEdTtk9KXxktNVjFAddZ1DBWLRxT8xiDC1Eb28Zex+cUjyObn4Tj07yTD0pBzZG+UZ2w+5xZeiEVw9OtU1GvgyJEpZFkAf2oQ1ogN1UmRXFlCzMIVvyHX8IcDhA+9gPDaEQS361havAyVJUhzA5bTQBi7COMASQLUPF3UEcVkipK9z/WVzSkk7HrPaW+gguiNbSTV2d/hCFQA0ne4A6qPryJQRaCKQBWBKgJVBKoIVBGoIvBOigC/D5ry/a+QHJJk3LYkUfEVv5AJ66ssl2/++t9kADi2I1X+ZPxQMkO8jlQGK1dwzVR8kQYbLkyTFZ6ql+phcuctAUj0EZJqYyZNNKOHiQAmfZNUM5D4Ga2tLXzr8mUMfeABpM4m8vkAF0aPSruV2RUPgzTrQGWxTuJIgonSdAY8tyZJlG7Y0kmhFLBNH0rZmJ1dwNLyqjYLN+i14onfSsSqTyPDmTNn0KgPyZf3Ws2VL+ut9oZUhTLlRcmzVNEXxxIQiDIpDv0C6IXEitiCjSThLpV6igHU6w1W0Ge6vrvb6UKpWEANAlOJyOZpubqSbcP+3mEB9JYl7MqW3EMiYQ+UZt8EeU8ibOd1+wGm7bH61gCkck7uBFGLzy09kMJ4TwBpeHh4p4SdAEgartNJvKIKX6yXCn8feY02MYSBtGcPpepYlSzsJSY8OY8sQ4ARw2ISlgiF9uNRkixUkpwqwcv91pV7SWAftCa9/QAS14PC86iUrpMlSYMDWaokAZ0rSkjS14igMOBSwshxYFHnyaLHmv7JfG1GYEhrAW77rin+lslEvXQxcSnqO3sNnZ5MIjupYBMU0o+ahdk3GftobGQFxTMLcI4dg3kqQfIto/AxORjk64//buDpsP47rH8Oe/+3bz/aCRzJmkVfEUrXFYc7OYV4ofSt0YGnXCd9aQgSmraHW2tbAqY2fAMmvU9sF0mYIN7sYnB4CLERwRCWZ8HAO+AGBFCSztYJ6h3+Qr1Jf3e7+y+5m4H0RuN1L/HvB7AICjlTDajVpAci7QtwFYBKKbknzJVdbKoeyJQrYSyJx0yRQOf7eHinA4QnXsWHhjSb6dn5+5E874rfUT9bY/e9c+gvbqzBD3wENtANY7QjDRBxPrq2LTKEtrAnXVhM0hesITI9NBvn4AISAVmKg+3Nujs9qUSaVsBgwK6NI23d1ixN7t4yfYs1t28b6QHKeS6+g0mSyhhLKX2ZW3D8UTS+x0Y6OofH6grdKMaLMydgbQwhW0hgpbrYxPvAOJJ5EwkT/5YLpz6BvLMoQBQBbwGvcsDxHJgugaocSRKL5xcXdIJasv6T9SK3mQkri6RkKbTxjsCsWUhXl+H4gzCfzPHw9MvIwxb+InFgvPIEgrmtni9QCRz17o/z6wCGt+E2EDxwBFm9jfdNX8I3Lj/V88Jyz0wjXYqQbi0Lw4b+luWDG0GcLE4RzazCyOlbBPGEI6jfVTWMHh1FGi8idQZhplpaM1NdDdhvb6t6/vd5YHJ8Bo8M7wkg6bECOGMTcE55iK6HyDZD2GN1pMttwHGQC4tuHIafIXxuRvpePKKKeULpQ/C5Lku0jOPNGeRIhUFMv0qCNlLsIWuS3qP1UawRxbMSfcKMyS7SF20ka4vaIxMOBs5OIh2O8M2XvoKTo5cw8NiTaG58EOGcglrY6Ek1Un6Te1dEdrxpwXtgAosvvAak61CK8qsaCJQ2EAByXCmC4jMCW1JvNMTXU1jJtov6kZPw3CEgMeGNByRFIZ4PtTwjma8TDmr8/aqBfHgDa5didJduQhmbIkGYmzayPECrnSPNPBhGANfxkSYZVELlAYKAlt73SAGWCVbO23t47nuji2Z1/jsiAhWA9I7ohqoRVQSqCFQRqCJQRaCKQBWBKgJVBN4ZERAAKaM/S4ZMvFQ0kCRVsoVnwbbBRPklWjMEmO8QUbZUV5QSOMpNA3FCmS8mZhzYTObGIWouMBAwmWRB8ihM5H47jh0AEuW+ymS9lqyjdxGre9fX1/Cta7dx7P3H0VprYePFVbzn/mk0m01kZgrPs5GqFjrhlgBR/AJPthRvlAAS7ydJY0nqqDhFEmeo1wYkYaZotCxG2NrLiIIuqysrWJhfwJPvfRKBNyCSIPW6r02NVYpEJeiEG0gEPKI3g9hrC4jke/Q+qoGpJd4Df4rnTRmvXUwJkRZUgANHmDFuYKHWrIHMFR5lqltbzBDY0In5nt/V2wwg3cXo2J1voFRZUakuqZoCOCpFgHZLhG2DRgdLt/VSPwflh0Uq7pCjBJCiUCqCd3sgjQ5pCTvbdeHROFwq7OWOCp8v7fslXkj03uDoF2knCHjK8SASTxmTRTmyhB4UKbKYCUidcNOAkiW+EpqhRLBEz8ME9Nra/7iXBPZBETgMoDgsfPfyurSR47OU0lS5VGybyoLqplAhk2epnOMELtyaC8vTEnWUyaIXg4BGhqmBpF5OOi/YhzpCmllYDAjGugCc72pjyc4rBLj0RNqZ6O4VYPcBUPQ5ohE7fngGH/SB5+cegLHUhFpLYA3aiK4vwp0aQ7qS9JhKuz+bIBTbH72uZcc0C3L/9fKw/nmr/d9r3z6spNIrT8a7LCvbgDLXNBYM6Bvh0uj3wAuDc4LsC7ISDBtZ7RiW7syLZ1ujFsDKErhM6MJA1O0i6nSF7ZkihuXqpHuhMrWbe7JjPvSaY3tvGkC6lzG83zlvNP4ESfyPX4I4cz37BJJbt3T/7xd/MlVHRpAnuUiOCciyD/BDcAml30uyJVJ2PJwpH6q+hWjsRTzoAjdvPI3wcucusGb3PSqDHiktNAYaAEHwEyPYnE8RLi7I3m/bGQI7Ey8f13IErNGMEq6JWsPwLubQ7g+x6xr0IiglvjNbvTNYDGFSQqyY8O74FFJK8xEc5qf4R5HfT6BDoX3ldQFvhBHCoWhZsLxBJOEWbMcXwN62uI7bsBwX9YdPwrBNKEshCzaR366hO9dGYqSI5+fh+x6GHnsA3ZstpJ1bhayoBxW2obiGp0rWJscy4fgB/MYQDHSQyZ5DNpgl4EnaChF1I3QiAgcWgqAJx/Ohog7cx8ex7r6EkfVHkC9k8N/n4MjEC7iQt/Cq4eHa/AegXu0gD5fuQsLLcbfX+tAPUhv1MSTPXMKPN4H/6844vPWzyNoK8UwogEyedmHI85ohMmfe6REktyJw/qr2koAx/AzbcKEihY3lDRw5ehS5p5ANjCHbJDvLgSJLUoB9XRwgvSAyff2+OvSLGhSfo/IoGUglgMT3uieOI7o5C7NxFHbdQbJGVlEibXUnp+FO+ggv3pD1Xql85zWLeUT/r/DKdSkaSpJIS8qRpeMFUtjDZzEBJmV9L9c0oeDAPXUC6X3XYb92GunMHSkIqj9xDq5p49lvfR03F38Fp22FwQuP49z9P4HwuoN0jvLGDqLNORC4cxDJsyNZ8rntY22FgFfEISDPx6V8sjAtsxwWnx3kOVQ/X5PVLsxzu4HBMyfhjQ+SpIVcfDp9RDMddFbbYqxYO99AXF+HZ9iwloYx95XnkNhrMGuASImaLuLER7tN6WWXT71070ScSDWGmAmyIEOmLAGkfh/KXYzxt7JWVu99Z0WgApDeWf1RtaaKQBWBKgJVBKoIVBGoIlBFoIrAdzQCOnG9LWnGiu3+BP124/qz8AXzqAcgJSLPZRBEMbVcCStwJTlr5vAcB2m3BcdQGB0MMNQku4ZnkVnAc0sXkuLT+gktvS+qfclbyc1r6Rf5Ok8fJ6nY1bIwkpIqGUg0ZzdNbG5s4KrfwonH6hi+chbdjVn5As6kUZxGGBpqIFUdbLTWBERjjosAkiQgUsp7UA6JYI6uaGYyOwxjrY9vMhFEIEDBcaiFb6LbiXH1ynWMDI3gxPHT0s6hwQYcm1p1rHI10I3ou9SShGkJktD7qOY1UKsNaACJYFzpG9FHeuhPZ7BimslDF7YAZbWhGpzAFpBKmGDi/aDxotJnR+Im0lu6vw46DkuA9t6/z4W2R04/1UMDLHLsAyD12iT2Jlra7o2CR5L6OZhgsGu87z5ZeyGwiDuKImG1MaHS74FUAkiO60riieNES2sxScqq5kI6SeQKi+sJK4IAE/0W6M3DGl9LJNqsXP+E0nJLrPRmkomfHyexAL1MRLmelmyjiXYZF6bleGz/+/D7v4vaVkCMulK8ZFF9G5epYk5rzyPAoZwlWX9ceziHlUKWZJCC9xTobnbF70gknpiV5umeIX/oZ8Q5IutYwW6Q+9dR0GwtlUrS2iqkkIgxa96DXiekQr3/kCFQyDv2AKS9jML1WNkNcFLu7EN/d4Yqa/iaVlfCFP3IcmDx6vthuDmSuViYOHsdBJAMx0B0re/1Nwgg2cPHoDaY3OXYute+0ydusxMZv+33Up4vj2Pk8SpMfxwmQff1W30CkCIE1feeYsHqu0j/9UoASTqL7I2jJ/DqxcvwGzV4Zoo8CjHSbMKzbHS7XYTdUACkOE/guJRVksxqn69Oz5lkTwBp731tH93WvpAdloAvT91PsvDe46+vRHbDx9//vHi5vPD60wi/taET6nsBSIZOuNM7iT4y8eyCyNFRgmzfw7Bg1ccEwBRGhqiD1eCdCGDUDeSpifCltbu8YnosjuLC3D642rS6IerNOlpbHSTnhtF+LUO8tSiAj5HH8BwF18rguzY8h3suE9SUZSVzyITd8wC8exoacFB7YhrKWxdGlMiPCTNYF0dwfdraaEnxBdk8jj8CO+sK2E6Axj87jfqZz+P27cehXmjBQqLZwmRpqRiwB5CFKzDps8X1gwxpk5KvXI9sGJYnY8l7cBjJK21YviOsUfqpbcxcQxylaDRrsoaoRAlbkuuabdpwXfoeWoijEGiMwnwA8NQAsqtLInEbRqGMaTODyNQRNOJaEieU66TsHtD43qMYPP4KoqtP4dazC2g8NAw1uYoPTtzAkspwZfb9MGYjZGEXIPssi2Qd5HOLZmZzfbubYrljrJoOvPc38IETL8l6la6dQtScg/mH4wI2muJXpePtnp5GfnIV6ssdWU9N00Ecd2Svo7Rv3I2wtbqF4dEhGIGFzAmQpTGsxhByB0iW5mCwOMBpIEtaGnhytITgfsdeABLfnycdmP6o3HOWtJERQOJYtgPxmzIUmU8swuD+fTf7UDPzlkFfoTDsIIr5PEemeA1BUJPxoJ8p5ap9IBKlOE/AnMyQXgPUivafcp84Bmc4xJ/91W9i5ObL8JMI7fMX8NAjPwrr5jEYgyx2AJLXOzBrNtTtBRlHlI9zfRdRdx1b7XVh6ZOpLuz4PEPcDeHX68j5nEyPUTLtC69Atq05cAxOYxzNp2pojF3CwuIAatEksBQgW00RbbXgnxqEczREy/0moj9/COr2LCJzE4pyoKaFlDMjtRHHHIsBwsRCmATIFOeqdjArF1UtY8c9sxxXe+2N97rnVOe9kyNQAUjv5N6p2lZFoIpAFYEqAlUEqghUEagiUEXgOxCBbbvngo3Rk7Dra8xeVYb8IlkkmXt/3UGV0e9n0tzi75MYlqEw3PQwMlSD6+RIog4c00JS+ChoOROCMRlMIxM5kUKMpscA4NdnSVXmunKViSqCEFLJTjCCZuxpKh5IrACm7AcTOa91N7FlbOGpE08holkz28UqZMdAEPhQWRdbrTXR7TeY1SmNuVl9KXJX+i7ZNraX5thiAO+48tOyXPk8tiOJc9yaX0Jrs4MPvP9pWJYhVa6ObcPzAgGoCBqkKsRmd10077MshW16aNSGEHgNuY8oisUXR8vwmFoCjXlTYTtpdornNhG2urBzU/yX/MEalJWK7BlBvLI6u+ejU3RrmcB/ywDSYRfYa0wXACBfOizBWgJHuwGk8rKsKD/oEOCglCHjeBTmiZZ/o4wSJeDIBCo9EEppLPoNcPyxupht5DhikomJndWVNVy6dBkXLlzA2JFRATHo60UPJAE0CQdJKXHBymC1djFu+XkiycbficSgaNsJwsc+6YGDxb8FIMo47pSwyliBzJ8CfBDPinR1v3gAeTYsVycQCUwSyuI80HhVMYZk0vRcz5CoSMYnpQ9Z0ez6NaiMcnFJAe7o8caD7WblPq9HYIbzzPP8wquBsbRYWy/SOYILWJZmZ1FyjP8J4yeHXXiLqVjRfr2IvfYMKaV64khLBo6QXVEAt4I5Ce1AIx3y313jr6ToFTCStL2I6g4WUT9SvccIKoEuQaf3R2F2fz6Ts5N/55YASHNrk3jP2AIedICrKXBx5lFgw0d0laDA2p7DlgCUYQXia6QXuHtjaxIMsIeaSJYWYA9N7PDQOXCC9I09mY/Fsk6gUtY7SkeRUVobhU2pz3AV5scyOFkD0RfZzi0Z5dp/RVfO850i08UxUDAMtFRqH5OriC+LDWoPnhEWSDS0idW1BLU7dRhLc3Ao42Va2FzfhEkGi+cL+yymtxsy8VcpAcCy3dt70duzmQojjCwekcLa7pvDPK/4uumNQnV1wrk8dq9/7LsHfuCv8GoC2FeeLsbKNiND+ohMIoYyY5GDAzMgiESps9W7WFZ7AmBuA3mspcX0fgrUHzsH+AnaL6wjjwsAqicBSCDZlM+jSiTXSvIeO2EXNT+Q/k9yhchvYu3WAqKYfi0OXAEHYiAPYSEUVhLZEYHbRI2+MY6HKCmkzbaN8MQrjsxo2x6Cev838KRr4quzjyC5bCBau4U0o++ZBYL2BNWlKINrp4Dvep2j7x/qYxh+xoXZHkDn8jwsbwhZdwWWPyLnUF6xn9HUAxn5LOEM9Oagd3oK0ewm3ImGMK0R5ti6/roAQHE3hU/2aaAZxsJydIeRxZtaWjfLMPD0fVgd+SowcxbJjAkFheT6DHxK3tZ9zcgp5Pak6IN7e30U2Yeuo7F6AeFlytR1EOcO6g+PoTt5DcpfhvHio+gutJFFCmauUL9vBOoKQd1MwCxZe21HPClFZk18lbSno+wNMZ85DHinT0CdXIWVsC9NqGAd6Z/l8M5Po/PqrAZn8gze8ePB5SyZAAAgAElEQVSwH9hE+uVQ//v8CaibHViw0FklCysXwKw51ETumDDJpMoM2GODsIZtdC5f189u/jjyQoqwD4Yo5If1Q4EuDtIg2PYY1muRSFJ6owIopkmnGMf08gpgUE9P5ohbLJ8cf3evoVrqkV5EPF/Lxcn75LMJJmpwNo+1D1Rvvlo+zGAI1oiLZH5R+xUhg3NiCv4ZAxMDz2L+4vMSM+e9H4BqXUA210Q+oJB3gLzFPjCQ3AmRdu5AWXXYI01Et69js7UOw9DgoW2biONI77cFc5b7sC7OKjwQYaPZGIXtDiN4ysfgsZewwtdXT8LuDgMtB27kIPcNWI0W1lc2EV3KEEezUFZE3UGRbxQ2nGlBZQ7c+hQW76whMweQJuVzjGgNaOZgUWBhCogru/yB++PbswpXV/3riEAFIP11RLn6jCoCVQSqCFQRqCJQRaCKQBWBKgL/v4pAf3J1Z/JWvpAz4cbvnuIHkMKzFZqBjYGGg5pvI6dPEQGU4ks8wRptQM0EJL9s60S8/qK6nfAqARCm5qVKUkxitCxKaSgtuFXCqmMTra02nv/mJdQGjuE9D00Le4jJ+EY90AkEfplOu+iEm+J/VHhrg6QTkQopSFDipKL0H7ZTJOgEMLAlkc5KZFZEb21EmJ1fxuTRUZw4MaXtw7Mc9VpDEgS8nEIClUfCgiJAwfb6TK55ND22tYcCM3YFE0Lk7AoJmNJbxzYC5GmOtaVV1BsBrJqDzMygDIIaZCBptta2zpOWjtKAjKQh35IE2mESWodNhcMApMPefyiAJP5SxdgQwFH3m4BwwpLTLBbGimCIMIMElCplz9jXqbAgtFdFjpWVVbz6yhU8+ugjGBoelLHgOq5UkvekDMWTS4OU8jthtdDzRSdrSgBp3/u7y2PgbhCD/ehlHgjEsKI9TiKkZJ1Q4Y5Sd5auqC7MQIrkmGYoEVgk64fjvRuxgjuG5/vwvDoMg5XnNizKfolEkQZOCbzRz4RJLWb1WN2tmXeOsHwIoMqVmaDMMx1XjnXTRJTE8H1XGFccrw59JnILYYdAUSaV4DKfTEM8Q8jmIvOPMo8cp0zGyvQuPIzKJGN/clFPlB5SoROIhZzgbgm67QlxMAJ62PjsH/9c6/wHtQRdPtiCFQ0ibszjqaMzuJ0Ct15/P6LX2vvK1+01Fvo/n1Xz9tE6rMkM2HLRfWkGtfecQufiDUl2OhN1RDdmC4ZFQX86bAKV8FpvvGkIhmsID44nlSthmTLxyUp46wdj+OEEoq/RbGMd7skpdK/e0EwvITaasMcn0Vm4IclJWcdlYdYgaXkIMBgcgfdwDdl6hvThK2jPHEPWCtC4tgSbAFLuolWvAYtLsD0Xhmdr4DVXBYB0MIB8D7f/hk6R/aw4+gGkwy7C99EbazfzbMf44j4DIHjoBLJ2iuRWu8cE6nkbyZ6qpTBLL6NSmo4gw+5k+V7rM6UWSyCrXFWc8Unx24lmFnYAYwRsNcOX62XhmWhYiAkYxTGaQSDnJ1mMbhyjGylEZONk9Eyx4PvcHyM69MkYcE0Xrl2Dbw0IGykDmSMlW41Tx5QiiSQkUO4j/fA8PnnCwPOpi+vPPoKNF2/CMhPxGrTIRDP1mizTPiNDw4TJwhOTKpgJcn8AGSJkahNWg2NrCabNNZFjOdQsPWHqapCh/DuZgJxL5vQx5KsKRrQFa2QE7ikP3RduI41aste7plcwkQtfOkrtNcaRJxHMPBT52oH33Q8VbCG/VYNNFpNloP3Nq7D9AMi7wkSRfYxsVfFwzOFMTkI9uIDsS5Rr5LNBjihO4dbH4U4NwB+roXV5DUm6IUwVzsvgsUnkcYb4lRVYqqPZViLzp/c/KQQQSdYCLOENmwOyxptTg1CbKZwRF86gg+jlVTgftJDNDSKapZzhMgwngH96FPG1WWlj/amTMDMfiA10nruJjdVV+A0PbuDI3mJ5NSiCvc4A/EeH0H72mvamotZa4cO1E0DS7dTPcnqF5pqyG0ASThBBumhVx02AHxtWYwx5Z0XPjzwVNh7ZSXsBSMJAKt5fglXy2dxf7ACmMwDvbB2dy6/vmNqlj5gh4NIGzIlhqPk7yHIL9YePI3jwG3iwZiNMM7y6dBbZ0iDSxRimT9AohjVkQ23Gcu10IxFWEcG1rW++gq3WupY3NPjcQKY7izvKZzc+E2uvLD6PWqYLy/QR+COoP3AK5hDnvoHOwCySYAVW1ITXPoamOgqVhejeyRDNRchbC9hiu90cYdSFQ1lRKcSIYVh1tJNhbG5FMKwmUno0yuTfrsHQPHz+fwUgHbbmv9tfrwCkd3sPVu2vIlBFoIpAFYEqAlUEqghUEagi8A6LwN1p7dJHSacAyMwQSRYmh5lEVzFsM8Vg08fwYA2ORcCFbAwtYSVf5im9npNlkWjtdzl0MkRnzra/0EqVr9BGtuW2SrYFL9ZqtQpZFwvXX38dMzMzuO+++zA2dkQST0ODg0jTCKZtwDRzdMMtdKOOsJCY/CfIJGBNkdQoRMIKbXwpltbwVlF5395sidcDJXquz66g24rwngvnhJ3CimAm9KXCVCo+E6mkJqOEfk0EuwhEkaXEymFJuMr3dy3VJAyknBWpDIAGzizlIeomWF1dETYM6AtDAClPRR5Gy/r1HaX033cJgKR9r/Y/RAKnr6KZZ2q2hE5ashqbceeYoUxaeT2duGJST8eeAA3PIStsdXUdV69cxYWHH0a9pj2yfIIvPpMxmvXDIclrCfuGQFVRGc/+1fYf/I9J2X0YJkWiXef+yoRan4dPUS3NJCar7nlRAjiK3klJKobm2kBcj00ylAjMWI4pcpMyx8hSMjJESQdh3BJwx7M9+H4TptWAdXwU3Ss3JUZ8A2PmkkFkUJNNM41szyuAW8ky95J9JThJjzRKSkVxJIyBlKAAPW/CSCr4FRPUtiljlbGSpKfMNb2OSH8IeFQASILClUC1TjZvLwp7AUjlyzs9jL7dAFIJHh1/6FnM3HoAMFNkrzTEp8meJlhmIrxEtsDK/n2+xzAuAQZ6dqipRSS1O3i0HgogtfqFx+Ce99F5fkaSppIw7fMPuZetQmPIenzpHyWHZ9sPjwlu0yJTTPdx/YEzyFdjpOt30I1S+O+bQvLcrICCwiKjbOCRCWSrd+R8fRQd1ceyY5V/7ekTSOwN5DdqwvBI1oA1cxkD17aAJIVjeNiwHLhtJj0tZBZBX9FJFbAxo4nHX+NRMsT2YpDR2wRpd9/+NT0mvXcyzw4DKMtb05JbG8VQV+JfRLZZT9puH4+kvQAk7yQ9ZObkWr3eLlSqNPFMUvfaq5BAorDUyHji/sz92ESURcLeoF+VNospxlDR0xwzmoVIID0S0E8Yn3Bk/tsWgRdLmLcEjSx+njJEBk3AerLeXA+jH7gfk/d/FfPLD8K6MYjuzB2019akaS494QJT1jTZ/7nW0YuxYHdyvMRRVMi3ankzKIJZxZjhcOY97QEg1Z88i/Zz14CHjiF7dUM8a4z6OIy6heTWvLxHYkepWJHD1NKlwtY7MoWsnSOPlmQ9s4KjtEaU+eKNT4iHXTQ/A2dgAqqzWLCl9Y7AOcZxDbcB75FRdC4uyL/NPEESazlOPivZTl3YN1LsUDyb5MERmBdipDMu0vnbcq47PQkzArC2KCw+KdiRZxra6JkI6kegog0k3Lf4PFI/Km1wHBvu/Q7S0ILqKMQ3KJW3jAyxbEdk9jY+NCleOs7WUbS+Mo/NzU0Mjw5AaGoEm4MRoL1IRAbNv72AjT88I8wsAbFkwRHMrzcOe/50BZAjbZQCjO01vmQglbJ6/QCSMzSOdP22LloSTzxKBpPBq9mQJZBEtqZVb4gEZ1lgUO6zst3aAZzxMdgjDtqXru1YXegxRqCW75f5U7MQzs1IF+TNUXgP2AjtJfh2A/bSCNpXV2E7NZFtzpJ15FYDKmmh9vgUYLM4w0C6pNB5/XW02hvSRg0iGUiTWK91pShrwaal1LHj+vBHz8CNLXjvq8GO6sg6KbKRLjJToTt8FU1LAZ1jiG45CF92YQcGWvOvIzMJFkEAydGPnpNVoDubwvAbmP36HFLlIjM82BYlmVXx8cX+KfJ17L/ySVjPver47otABSB99/VpdUdVBKoIVBGoIlBFoIpAFYEqAlUEvqMRKL86lj/LauIyGcnkM+Xe+H2TkkMGE0kqhusCDd8WOTvHEvcMYSGI1xAlO8xcKnMlmSLfofvMlvvumNW1Wh6rqJIuXiuTRFtbWyJFxtdfeukltNttAZCGBoclwd5sNCQhIhWzIuWVoNNpiZSd61vyb/GG0jk0OcqvzuIxkGbwPE8zQKIYuWKC04aZ29jY7GIxN/DA8CRqrk7V8VwmBegHkaYEyGwtvadyJJLw18AVATMmNyh7p6u/pe5W+03Jd/lMy/UkNlaWVuEGHnzK4YgpMlNZZC9tg2rC3JDkYOEd1UtLbN/XXgPpsATnd5qBtNuDZv/JoMG4/kPUcOhzxSSJKLSw4lZLwGnWDWXamMQxkdJkm+MjzbC11calb13CA/fdj+HBAUnA+LUAnu9J4lOuV/hysYJY/MDo/MEEe+ExpBNcGvTZYUpdNrAAkPRY0MCMHuelNJtOOJZm2wRSxNeKfxSlDnXlcNgJ5fOt6UnEi11k0aLMBwFrbAuOxwRngHZrCd1OC7VgAJ5fQ2bVYE8OIb25IKAm25nmHlR7BchMqDAWDxD6h0g1NOFh5jLJLEIsFk4iu5fEwoTi/bqcJzH9HWzYOUQ60qm7YuQtU1x+0odN/r/PGL5gKBAs3nEuw6zZdDtGcR/S3BufO+Tr+DnbK9ZBC+i9jP/gg8cQPt+C/8QA/ta5i2hlwJUEmHnxKcTXO8gKObo8vXdWUNmm8vOdjzTxwYlr+MsQiChdSbP7b9TkNPrZvNlDx670SOsNvlJ8UcYXAVFSMjmOuI5SEkszNwww/e+fPgljPUG6cktYJuytxLDhkB1Sekz1+9kVoDvnQvD4GcTuBvzuMFovr2FleQ7uqeMY3tyCQUlQZWF5ZRMDIwFgExhXAhjI54tHV58s3psNwht4nwAHzsCeEoRk9rCv30g/Hza+euNAJLe0ZB2ZM+6JacQzs28KQKKfVdZZRvDoSUQvr0PFq7JsyA5T9I2m+vEfhQQmuDeyxyhkaCJMI/Jh4djc03VFh8isFshAhlRLsVmlHBkBF+49BZNYo+gsC0GW5oi69ASKZB3264PQ9RNMansIzjAJ3oUKN2CnBMwtxJ1Y9nJaqPk1gveBBpx5A7LmauakXi+3wS22T4C8cK0Hnu0lP1iCbEljCNbmivgbOtNT6F6/IfdJMMZ0alC8To8hqSV07RPTmj0WrRUMZV0EwmoTPhuQKZO17oikHtKOrJOapcpxnQpYLwDc2Um4Yz6ii6tw6zXEa7MiF8fCF2F9GqbEjV5wApoQ2Dl/HN2ZNpKtO3L/7rkp2HUHDmzkNzeBpCV7Ga9PNmng0+smEY82MpksfxxQlBb2YdgOzJMuzIaFZE4hnJ2Vwh5ifWShDjxwDlkzgbnp486fvwDHC1BreMj4zMaxc2QUxnosoLb1kQbSr9pQBNA5zgo8meNO49a2sIbkr32TwvEayHrrZg57bALJ8p2eL1MPQBJWEmUHW3oMFtcQplIf8MrrE4w1HEfWTdmbe59XMJBMG/4HR2CqAO2v3tyxOpRMQHtwHM6Uj+jVRaQsviCLyzHRjrmf2jJe7Jj+TJyzZAxRzpFzQjOJvBPTsCdcpEYXneeWgbSNdpfFTpQNVQLQJWmi98CCsa5F5PhsbMO1PdTOnIe5bMB9tAmsZ8i6KaymC3gWOkdfxMnaBox2jCuvnkEjGUXHbGHzxetIcz4TezDsBqb//irWwwGENyfQNVIsfq6FDD5SlYsfEsfGNqDMuGrmUVnDsf088wYW0erUd0UEKgDpXdFNVSOrCFQRqCJQRaCKQBWBKgJVBKoIvHsioJkxOyv/dRHzdlKpVARjwkOkjAgiUeoFKcZG6qj5Jmo0DaHkDDXjhFChGRq97/YEkIoEs46OrojkF235Us7PLKTJmLTUMniawcAv4kmS4+LGPI51LZw9e7qQKYP4vIiRc5Hw52dGURdx0hFZO9OilwzbWzBXimS1ZqfkUkUtvkgJwS+myJi8ItCgEEc5bo3kOJ+eR2B3JRngea4klRz6wzC5lWvmi8iaUcqmx7Rgkb2Cazvav0A+T3s9CQTEQlBKiIUpNjdbGJs4goSyLZI7IYjBRJQOU68vvisBpIPnSjl+SiBhO1dUJDaZqFGJlh5kv9i2JMyZmCOLiwAIE3ocZ0ymcwxvbG7h4gsX8ciFCxgebEqY6R3k0g9IpN5S7VtQsukKQEnYUEzUEWTM9fW0wtoeLKp7kLDTs0AnR8W3oZAJY1W6AE5MNNoEKlO49x1H90Yb8eq8fDbHIN8bhxHcWhOZ6gJOgNrAGOyjHpSp4Jw0oa4ayFa24J0dQaxibD53TZhEtk+PEhfLGy7QXWVuH43vOYLsIhNObRhkOlEODzFIYKKUk+OS7RUV96zl6nrakIU8nfg8FEk2zt8eQFYAS/oWS9lFQ7MLexXQJTOpV7JeVJj3jZG7gKR7Gz/7ncU4ex8eQPJ1C959g3jmkWdxzAb+pAMsFpJ1TNa/Ebmz/s8qx2vtydM4c+rreP3G01ArCuliBNVevmePpP3avw0gbYNzejxRFkyvoZJYth1JKlIqSlgQBBD8AbTOeKgvNNB4j0J+yUC8voDcHYWlVhDSmL6/j/saoTE+A8quoX5yHMZ4huTlDCu3ZjAwNALVWQdhSUvZWFlZwfDRIWRmijRPRZ5RV8YLWv6WNsvDvIv2ungpY7e7T8lO2u2NdFjj7hVA0pO8KKLI+xhI5Qe8AQYSgS7nuI9zjz///7H35kGS3Od14Ms7666+j7kHMxgAAwxxESQlggtSFCmRjDUd9mpjfUhhS2tSJG2KsmxdodAqdu2QKEvaFWWJpKwIKfYfO6yw5A1TpAhQFygSEAACGAwGg7mP7um7q+vOOzfe98vsruk5egSAJEhVgcPp6a6uyvzyd2S99733cOHSW9F7jkC6N2BlSsJbjQFOVjZpcJ9jg0NKa9UU6HtsArFgSc6eIuL5kOWMzzctyXOhulNEg1m2jDQ9JIpo4ToUdn14XiBqXNu1UajPQDMTGIUSkj5JEIAcuyLPuGZxv5e7DiH7++2uKBmp7C1UyojTEHFpFJq/IvtlHOZrq1KlcOXQCxObGTyb68+2C8VrSSKQTQSSW8f13JlA3F+S45Bz1WgjRmWVIgWEMCMhYo9JNhjVJMxoItliMR+JFEIUQXMmRYlIIsosTEuumGHXEPsrog5i3hSVfR2jBmN/FdErc6hPTMC1ACtqI/JZC0XAUckstqDZPdCmGilT2kZ6HdaRInQbSM/F0Pqrigjm2soGBqrDRWum7tcMqwqde4GWQLdcmI842DtzBnNXHkLvuXUkfkfmnm5ZsN1RIKUyEVi7eAqjU7uo1YV97150af1m1WHS2tRfh1aeREyr1KCVEZWmED5x2JK/+ZytVVu8R6XGbmUasZdngKXQS1OIOoubP9eqU6IkUvc9atReRyBtV2VKE44iYjm2aP+ZBIpQFPW6bqL48F4kzQTe6QECaWCOkUiy90zCvzQPyzTg+R00W2ti08r8N2YV6YaDSnUCSUirRMVjqqxO2iy60Ct1GFUH3qXLcs8WhJ7ME2rZeL+RE4u81rxWss3J66hsIntyH7RWAnNPWZGAVz0UjlYRW130x17C3UaCjeVVbMRvh5GW0bnSQfP8aXn9wsMHYDUd2Hd3oTVmsDLXRCcGWsdXkWjMQUzkvlSjjXJ2I6lseHnvQgJJzfdEGriGj+/GCgwJpO/Gqzo8p2EFhhUYVmBYgWEFhhUYVmBYgWEFvo0V2CSQBODK1BFiP7V1UCoHicQKlR4EpBTURPsX29ZQK5mol0y4Fq1aSP6o3A0Bb7IQdlEgicwi+7jKf9Pfn93w8nIkTVTHOz945zk3PD5aKnX7CfqH/wTTtY8Bry5LByttx5S1GAEvZb9EwCtNmckUwPe70EwSMVRFKAmSRApJaLzqJiVQkIc982d+P4LXD9Dt9NBYb8G98zCO1I6g5Lroty6jVHRhWgQvCDapzAN2p4qlGI+bAJQEiRA0SxSgICHbIu8QYEEAuABIghhBn0opG3algIidq5mNDgF7WoMJ2J6TeQRbsw7zXLOx04f/nQDOb7cCaaehr6zoFBCujjUnNlWXMr/P7CCOHbHESiC2R3zYlMlpGno9FdRNMoOgCgHtU6+cwj13343xsXEBrDiW2HXM8SPZVRJ8zSxuNf7U7ytQKMzyrvh8sYe70WPQwk5+Pjihtn7B1JRSTfKZMqWayjhSYUGiPtIM2JVZpF4HiDxRu3HcysmKQ42GEDYwVUK6awO1mYvopRN450QX31g6hKBNS7w+CskU0lN9pGYo+Se9fg+Fqf3ozc3BSBNUHxuB/3SEbvMqKVeUHj2A9jMNjFSZp8R6UNXF+kSwCzY8z4NNm5xszMoYF7SZgDPVDGqUirWTTHH1da4643cFkKM/1GZQ+rUk0nUKtb8l4XA74985uAfBxauiTEnfs4D7Ky2cvvg2hHMBwtUm0qCz0zC96c/z9ydgWTi2C97JxmYuzmt+0Rv94gApp0abypVRygjApGKS41rjWmWg7/kw3So2DtFLr4B3v/NVnFk4huDZPuzREjpz50RdKXNMSL586mWZJSlbCRRYytFaPLQP4VwXSwsXhMQdqVZgcJ3zgHa7hcpEWayZCJZLFpOA9jlx+oZW4rZejHZ1r+e65m+y0/i62cFsWtjtcLQ3Wp9JjtjvcPG9u0/j61fuQfAMrS8VgC/CI7FMVftdvt3SUtWnIkI3xIay1/PFvtOV+afmnGTxZOS17G2qE0Stg9n8JWIf0mIzZBZaIhavpXIJRapnLQ1acRxx1IQxOgJ/aU4IcL4nMxRzdSfHDNcHUXR6KfqdLsIgRnXfQdg1F/5qC3G4JsqkgASWnIe0rogyNzVstQ5y5AmZYMDeM4NgfnWTAMyJRSGOsj2YxBWZgFxVSntbp+BmSidSMKpu/FvuP9i8EtJ2DkKesyah78Oa3Yt0ZR20ImMGWOK1UDg0Af/MHBK9JLlBnXYby+ttaIUp6GkH1UqI+qE9sJd7QsRIptbkLLTGsuwpQjZke5TkRmYNMdrkNDAJBF6MuBEivrqsSHnuETwwsSXURBEk14tKGWZS6imM8iTMBzp4aOYivtZz4a7eheB4hLizIvdIulUDem2EIe8rfBRro0jRh33PXrRfOCONOQaVT7xXkntC3gPya67vLooPziKNNfRPLCMh4Zbdx23t01SX1a5RIG0SZdnANnfvgn/5yk0JJOYt5VlhahvlfSOblAxQReQ3N2DP1sXSkaQOBysJJXPEVlaF2babZx/lr0UrO1F491aVSh20DNbQajVEtcxftC0HxfI4oqCPOOJ9Iu8fDKl/rp5UqjOl1KPCzzC4N7NxKb9v4X2Jrq4VCRxnEpqjI24swZ7cA60PGNM2/CsdpFGAwv0jiOwmdtVPYVcaYqPfxan6GLTLR9C70MP6+VdQqO+G870BClf3wSyaWH72VfQiYKOTIkxdyULi/GJTlJXZ/+Zml1TjS65Wto/mysXbWjSHT/qOqsCQQPqOulzDgx1WYFiBYQWGFRhWYFiBYQWGFRhW4M1fgbw7kbY4cWchO+BMIaBl4AS7ZAmrELTOQpxVnkaEJI6EOKoWdUzs3weDHvZZ/hGJJIIhm2TUpjVV7rmkLHOkS3mTOFLdtfmDHb/Mf1lebcE78iWMj/wwShf41h5sqoGyrm5+qCdARWCLZE6c+PCDLoKIliiKXFCiJ0XosAuXABGVQwSpCGA5dhFrKy1cvjgnVl6FQgljEwex68BhlGdLaJ85i2LJgWM78D1l5UU7MTmHLEibhJYoU0RFxGOhnQ0JLfJHCnxII00yFiIvlNymcq0IX4sEWKWdEAEJgeLF0SyW1xKlwWD+yOaVuvUY2wngHAQoaQ1UODaK3nMXb1txsdPr7zgDdniBvDtcAXoqm0iuoohfNPieLwo1qmpUxpGvOsYtV0Kse0IGttDveWi1m/Jzz+tLRsSxY/dLlzEBxUrZQcG1JX9IsockeykVwimkqk7IDhP67BiaZ86CDKBtO3As2pDdQEWxzcJOIP2MQFHCAHUiOcmSYW/q5JgrlFuTETzNLH3EdiavV5KZPMYpTKcEFEeg32nhyMzX8JY4RTsI4XgJTps21vwIvTjF8tKD6H0jhO8RbFZgl+mW4Rg+HNdE8dBe+JeXEPk9+H0f2rFZ9F5sIQzaMBwLXtBHpezCtnUBVDmu2UGf64k2fSI3iWh1fjlBnGcsyfMzSz+CyNeQa9v6oaVr+laPHQilncbndoDent0lmUf959dumYez47jOnrDT+9/u69zyeYPras7zZONHyJo0gW2ZQvgxLD5KgEazD6s4hdLhcYTdALvv+kssr70LVd1BEvgIzs1l5JEMyE0CSRMLJI5fdd2E4KbrmOmKpSdFmb1OF6P1MuirFfdSeIGPwoiLVFd2aur6q/mwmWfzhhTi9l8kV6jc/m/c+Jmv9foyx0VULjs8bkbwF9++B1FxCeaVGXjntxRIWW9HRldnZq0aJJOPahqOhzCJ0e72UalUYXPtynLKhPRlXk+iixsZcXqTlndhhNDz5fe5BlOdyCYK7n2W7Sh7N4mqY34fFbd8jg09ob0brzAbR7bWvDxfjUS4kdLOy4Xf7iHZMwGnVAAuLQJOSVQyYUCVHseLap7gziikJYl3Kj2y+hXePovw1QRRY/GainJtV3s+7yuyZhPOF7OMwGugUCggTCIhfSTnKfVFgcJGAlEbcQ9mYwfVqyLFTOBUD8DVAli6jTC1EQc+nJExRM0lUX+QaO9221hYbSFBGTBi1ADSNEEAACAASURBVKsBqrUJlEhVeFTHxjDGp4DG6mZrAQkq2kuq+aXmVeHofqQFDe1XmvA7PuKgKdaluuUgjvuIYKO4bxrGhWWxnGRDQ0IrQHn9GViHQzyw5wSuJkCkaWicfwd6L8whYTNCrMt1ZZNLoVQU6zrauDHnx+8si12vGhuKiBYqWsZtH7peQOGBMfiVBWgvjSFuR6LuysmjnCgqlupCIClCL7OAG9jsUvNa9dB2BdJAgFK28asrTgWSvWcC/ctrMMoVJD0PEOWVBoeKSN4LXLiyqXSyZncjWmluzjmzPiOvEzUXhcwmJ0dyklZ27U5LZXvpBgrFigrKpFmjZigyiKRlNvElGTThPloXKzwdKqOKmXNiYVyfRNLrIo2o/ErFRlFzdUSXmrAqFZgFE9gdo/83q9CKNbhHqR7ycXj0OVTCAHbdxV9xL199KxpzTXRPXULl7n2oHLQQPKMj1Dx0+gG8dh+NVh8hijDNkox5EmGm0IpZC0fWBaCyOHMV3ubuvdNSNPz5d1gFhgTSd9gFGx7usALfigqIj2v8t/fj/lYc2/A9hhUYVmBYgWEFhhUYVuA7oQLKhsrdvwfeRXaCqo71PJNEKUCUdYx0JUsnpQJkCLQrO7YAjglM7tmPUrSuchVihpEz2pkgYwYCZyogAQA2Q7tVxgzBGv5RIcvKKoTvlasyXjz+Etr3enho+r0ornaka5QKE5I50u3JiAIhhEjYUJXSlfyHRnNFgHLmIxFMIpBBcEUUH5JpoCHwQwHY2KD98vEz0DUbjzzyNsl7YMd+nOqwnCIibxWuY4uNne+rfCfan4iFTPaaKiXCQIxYiA0qsESBJN3FJgzNQhqmCNsJ/F4f1ZEiTMeAnzIYWZdO4jRmTogpiiQSSKIxGfjQPziq3kgFEklE61gK/6m1Nw2BRLUPr5NSpSmrnwxJypQuBoIoRrE6JXkWvk87pLLkcZxbbmF9fRX+2rxcf5JG1VoVjm2iUCzALZTR8yO45RmM1sooWb4i76jUIJnHMHISSMwAo/kSLYHuq2Ht6xeQhhsy/opu/ZYE0k4rgKidlHOP/MkB9UFYRzrMhdBSPxdINquDhNfThtEdQ+GYgw8cPIHSlQBR0INtWThp6LjC/CdTx/r6I/BeStFeX5SuatPUUK0VodO/jrlbnKfS7c85nUIzxtDrNtDudVGpjeLK1TnUR4qYGK8himllxzmggCg5qjynKzebIkGQ20XxSaJuUIRGzhNdr+C6dkTf1CIwL+wbTCDJuWT2Vztdu9v5+WslGG7ntWWVzsijAX1btnpnFkWilExRsC0EEfPgDMSJgfWNPgp7D8JfXMZI1YV5bDfWv76E2UdHERdX0PjSMiqVMgJ242fZOpL7lY07BeDn+CzVIcqWifaQfL9a2YWR6qJ+ozrQrphIDWV7KEpWsTLjv83bWmtKb70D3WfO3W5ZvmXP+2ZeX/mczxrfIHuL6pWkFyPtrso8pJJA7aubS0k2DpSCNSeQuK5FSYp2p4uR6ghc1j+KhTwRJS/HRxTD7wUI+gGSMIFpWGLhZlNxaeuyT5G853phuEVEUVdUF1yzzMK40qX5BOEzRWJ2JHLPIHZtSkhCQp57ZRql0CkUnp5Gt92DtrSGkaOH4C2tI9W6YrsHWpEKiaHs2pQdl/y2vLp7ZJ/YQm4nkMzqNNIuFTcJdO4R3Y4QW86BveidvyiEmh/48Pw+wqjP9K+sH0B0SHJ/Q2KUzyNZTiLBsgpw7BFoxghKd44gcQPJOULsy95h2i76UYSF1TaCqIAEIcrFPqoFHTXuFxGvSSJKKo3ZO0JKKAtTpQBT6iLJpCpNSBNO1F5UOY1RIvVIDQthHGA11DD6/adgP/s9sBsNuCT3TBeaW0eShnDuqGHv0adxbm0/dGbdzY3Av7CMuNNBHMToydpehe2aQqQVjh5A75ULMgZEwZsRSKyFfWA34j1rsDZm5L4pMfsI6lfgLB1CtB7Cv3R5Sy0si1OKYnUSCRsQ2KDE65ApmHJiaDADadPCjqo4URdTXnuTOxySOWIbuAGNijSqwGn7m0YoPrxP7Ov8M5eyMahykyRLKVO6cm7JlhSRDON45jXIVMxphH6/I80m3J84/k3TgU7bPHoJRlQ4c0/WVJbW6ATcPUV0T7YAfzWzClUEubtrN+J2iDRMEPYWYO/ZDWvKhdZIgLUY2qiOdFcPwQkD1i4H6WgPceRhl3sKrV4ftZkKFptHEHcK0PoG1l44j/FH9iNqpoguXkWbw3WmgPYVDWurS0j0stynMCeLjTSazMHtd4yKJFb7R0bof8tWzOEbfasqMCSQvlWVHr7PsALfQRXIN78hifQddNGGhzqswLACwwoMKzCswJuoAuyqlE5elwD80jVZ9pv/2NbhvnX4mgBHzAOirVXljt2YuM9DPZ0Aml1E5+cEhMkJJ/GFDyM4trJTYldvp9sXMCIMVMcvVUVRGOGVU6/C82PccXA31tfWsdJJ8cA/WUA1+ifon7zMnG1Rh7BLNs8EEACMwIuuMoSULUyMTmdDACJalNCCJLfI43P9wFNkEt35Yh2vvnIBu2f3Yc/e/WJrxi5OUTSFIdyCI6AGQQW6mvH9JH8pV1QIeKdUWuqrFIZtynuoAHIdlubC74bwuh5G6iNIDeZSREiEZNsKNxZverGvU9+/pmt0YPzsBGD+bSzqxBpp7wT881due4Tu9P47vRABJNdRaiGxa5NcIQWgKXu6EL1uT0g7FZitwqkJuEmQOAke5hU4E0j6a2g129KFfPnyRXhmCTPTk5is0IqIYeUCmWSh6Wwm5zUykTozsKouCkkBrq0j9VtI40ACsS3mZwjonkK3DFh7xrFw/ASQ9GAYFhyrDNcpyhhmNhK7uaVjWyKvXkO+y/Y8pRsQJFtkgXjsyXxxK7Mw7knx1tmXMN1po5nacAA0NANf7U2ioh1EfyGFtRIjiVtYXFhBpVKCuJRlkCyrk3NZ8jXzvfQimhtt6JN70e/2oHWXUSpzHnhC0DJHSWyzBuwV82u+Cf0NshsZwL05Lm45gHK7O5K/aj4J+SRclPqbykFRQ3DcSKe4ssVUtSfxuIOCaacB+jp//nrnx05vn6s7t5Is8rVHFZ32h5K3kkSiQDIsB5rBAHYLnagKb/0CquUS+qGOfmcDhQN7YO7vw//rpqydtXpBQFeT45ugcqY04gLMtSWKaI9XEAKx0QlhJH0UCzZMPYYJDRsrHVnT7aot+Tai5NA1AWWp7LPdCrqtdQGrt5KxlHWjjEGCtJqO6jsOo/HVU7JH5GtDqVyG73kqD0Yy6TjPqUa0ZI1ncwFfk8dNtQz/zvcIPk81HqgxJXk2JO3DUFmUSvZelAH7O12FW/+cys7Eb9zwSbcaH1QpSSbTDZpFnf174F+6KteI+xHXSdoUpmGkbFIlQ0eRNaw31y/qYCPE8P0IZmyiYpdBbTFVNVTuUjlBu07OGe47nE71sRFhpXKiMj8J6QXhc1hDUJWmxpuzZw/ChSYQdDbT3bZIR/U6KgNNzVVpV+E6E3OOjyHothH0e7BL07CtDiIrRWpa0INelhOnVEhMNqTlnpXnSgFiCRcuX72mzqV9B+BfvaLsZGvTiFvrUk+D2TzdJSGHZA/XU7Ta6wgjzhE2rpD4VPlR3PP5PMkzjAHHqaI+egTasQS7Z16RM1l84WF4F5cUiaEBzZ6PlY0AISpIkg4qRR+jFRtlsyj2t7z/ITGkiKOtx/axIoq97eywTAwDMa+rPYr1Y1+Be/FR4JUlWCFVXTqK9QmYRgDSv9W3TyJu60ibKi8pvHoVrRWqZXRUx8qIeR31RO5B7AN74LORKFcwspeA6vA0RvHofuDu52EuPQQt4p4YoTXxPErrd8PolOGdpOJHNXnk92Sm5cj3thM4g+csOW3MHpTGAjYd0C5QKdeoAsrXARnXYuuayvVgDfl82ynApG0wc77CEPb9u5A2EkSX5rOGk61cJdmfB3KWZM/gNTCKSMKWvB6vN+fV5v0vleMWCUMHzv02vKevQjOKQhiSECM55t5VRrQaSu0G7Slpi2rN1KHvihA858HeV5HxkXRiRI0QpcNl9MrLMBdGoJU0RLU24uo87H4T3vwdKM7YiHwXWLMQrPlI2qtwpibhLTSgJx3EuomNCAh6Mdq9CP3Igm64iKle4rjOCSS1SW+dU6oanwabxV7fKjf87TdbBYYE0pvtigyPZ1iBN0kFblcC/yY53OFhDCswrMCwAsMKDCswrMCbpAJCHuUZLtK9yQ/N8nF9gEgazCQZ7AZVH8QJrkeRAv6Lh2dx8C1PYl3fjdnkTnS+fgmR14brOgJMKfs29Vx++A+CABHBqkx1RDBlY2MD586dU+HdhoMk7AtouOvgW3DoX1gwXjmM8MKCfHAvV8ry/oPKFALN8gFdFEGpAJOe14PndRDFgQIGMlSGZ0PFCjNzHLeAKEhx7uxlWEYB99xzr9jbGFaKfq8jRJUK5KYKi2AksXsDpk3vk22WY6K7yjo8dQWVRUEE1ykh6ITodz2UKxXVwW2SKIo2ATralPGzvlJuEdxQuQzMTcqt0q65CjcClwbG19+GQHotw/L1AuS8tgRs2bmdA8GsL8Ek2tPl1oZKuaDIH44NknuiqEhSnHj5JNrdGJaeYnx8UkC/q4tXMTI2iTvv3AvLIhhNcNRHp9MSS0PmuwRhJN3aljsC3SwjpH2XbaI2XkehzYDyEGmfCjaSWhzuVCZFaLXW1HVhNpFZhmu/gQTStotwq8srBmBkUlMNllGCdd8Ims6fYa9pQi+XEek6Zk0NpxfvAxouWpcasNATRcNao6VUWNY2kisjeFRWgg7HKCDoJwh2TSCKYvRPX8DoWBW6SVAx3FJfDQzK69UwWyd13fncxgDiUwhWclxQ3SLWZwQS4wT9vi9znERiPtavyT3JSKXXMrbfiN+5jdN7I95mK+wmg+ZFyZaSOKCCROXc+LRCcpi1pqMflxGnGpx0TQGNICHLQzHg7t6LxtnTkmuTwkcUeCi6VCMY0tlu7duDYG4ejY2WyrjRCrBtCzgwIWSEtdhCwfSRhjHCHpsCHARaALreiYpDxoqOM2dO48hdRxEG3iYBxMM2Dar+siwyTUOxVMLx0/OYrOgYHR2VvYR7BUFqy7KkfkIcWVamXFAEtCKcNTzxxBN4z3veI+OG643YljFjTmwlqX6NRZ2YK2BpTcn8kBy8fr0X6EbERv6atxwfOTmyuS9vHQlB6zQMkYQNUX9F9hRaK5dQdl0UCjaSmNRBAjOrQ8xzTxMERgVxyUJ47opYDFpU+5I8M01RKVkkaywdOvP3DIplQrFEG4xw4/XTqSTkXNRTUT+JvSbVt+4UEm9NGPRrf03tg1uZfiqgyY9I1FO1a8JiFlqsIe7HcO7fj7AdIW30kEQb8vqKFtNVVpNpITVc6H4LzLMiQWpU6tcpkKziuJB3wutnzi32ob0IrvQR9xaVIoq7rc6el64Q4xHXl0oNSXNR1hZ1D9EVwoXWjWZxBhMP78PhA89gr2thjvcNVx5CcDJE1FlHEofoBwkWGj5SZwJxfxElN8R4vYSSZSEOQplrJDC3WzgWHzyoctJywvEGG8BmjCSneGUa/YMdxM0CCucbSDsRwo4nDqwJbXiLDvRiDXbJFdLNcg00aU+ZUD3LWywNsR4DxXFE/pLsaSRQFIGk/FMl94gkrTuG4r2jou4xqibCZoBkvAcjKiFtAcG5+WsIJFGI7dBDsZVvuJVxmK/vMqIyMpTz2TDtTYU8myakEShV6xvHr7RCxDHsO/YgnPeAYFU1dNzykYckuUjinuoFko1ETJtVwwmVcqVx6JYJ854E/lPrcr+Qxl2VhWkWYe+qI96IEW0sKLVVZym7lTZQvH8/4lIDmC9DL5mIW7yviGFMWNDrCQK9Be1iGZqtwRi3ELkL8JZTFDqTKM4W0OmzcUNHtKj2btn7/A4s2wUO1eBHKZaeW0SrH8OPTFGZyhzNXZs3rW/VealHvg7vpGF/vavf8Pe/XRUYEkjfrsoP33dYgTd5BfKN/k1+mMPDG1ZgWIFhBYYVGFZgWIE3WQXEXord4xo7ttWH01yDoAK0s8/AWXy1+hc7iBVYxC9oQUQAToA/pw774QTa+GXM+vfBOtUUSw/2KNPeiESB7wfSLS3EgWmi2+0JGcDHufPncXV+HuVyGXceOYy11TVcXbiKSrmCe47eC2P3FKKFJozUQ8Fl+DW7qwkc57lJ/LBPzINghAIHGXTNRxD20Pe6YoBDQFOUE6rhVUgrgkTsUF9b3cDFi3O44+CdGB0bQaFgIgg8AV77/b4oYfhccXah7Yk0yBLKH0RKJFpZ3pedtdLdDgtxmKLX6gl5UawVEcYkyVRX6KDyQwFtWfmz0OPcs16929ZjJ3zkzU4g5SAvQRGC3SRrCAhRLdHr9TYDqDudLtbWVrGwuCiKm1KpiPHJaVy+dAGhXse+mYqAvmtr63KdpqencfjwIQGBSRw6jok4DtDrt5CCYLOOgDaITkmNlQQw7So0awzRlAH/SoBStYxK6IstDq+naRGUCbG6voQ49WVs2WYFrl1+7QokmUsciFvjR8bCDdrOB1UABkPAK4aEcUdU4aQlpLvr6FVXMHZ4CVrjLYjXLTjVFOGVGGGjj8BvQk8J2OpC3hI0J9GqHoqIGhxd/Jet20gjHWlhEhvtNqL1JZiOiVLVhWYZQMI148Y5Cjl0dzNCSeFaN3uWGukcD7yunNdKmaasKEkY8N/dDuemI3Myf63872sttL49i+9O8/P1H1Vev1wlolYHsRTMxJBCNEr+GoFwH91+H3phEqOHxxFd7SDpL8paTKtOzbSxutYSALpccZEmgazdlTv3IRxbRTo/AqNko/PSBXTaXYyM1ITE84MY8VsNlKs2iifGoXmLSMIIeqzj9/7g9/H9H3of9u7bi//2h/9N1v5/9I//MT73uc/i7//9f4CRel3WUllfqUQSFUBmf5imcFwXn/nN38T73vc+HLzj8GajgwKQlUqEf9u2K2SUyi2LZB3hWv+vf/In8Su/8itiScW9hmOH78fcus09ja8jRNtW/gzVT7mq7fVcp9eqQNrpPcWJJPVoLoY5p4Le6TkUHAtTE1WYWgDHUiQ4GyxI8vgRED9QRDR6GeWv7IFB8kbUGLSlU2ovaV5g8wXhc6nJ4OxNQEVFGna2ZDFCIFE5myk7MiIpr+vWPcPgrpVnX5HU9IQEp7qElnbcJ9NAR/qIhmClBLvrIFifg66pNJfsDgSaOwaUdaTLK2B9mYkDQ0PiNa+x/KPiGIar8nLOX4LmjGPfB17CwoW3o/vsBVFgcn/gZFnvUknVkcwuc2oM4cK82pc1RjJNIg46MJ1RlN/q4s59l/CeegmdBFiNNJyIdLROPoTwnA+ETTSaLbS9CJpbRhL2gMTHSKWAimsp1czYLPQpG/6pOejOGGJvWc7NvWc/4o0QwcK8suhzx5H0FRmRE0dqf2A+IqDP7kawy8PFp1axi/cVJOGCCHqSIvQTBOT4Z+sYOzKB1O0g7oYI5kykrQR62IRG70AqfUanELaYYZQp//J7P5PECm1kSbhy/1O2vu5du+Fd7DEkC8yysmdc+GeVcllZHisLO67f1zyE3MjnHflmNshsPeTeJ1MF8utcoSWqRbskGUOyYybKQlnlVOnKnlhYQg3MN0q6zBwKpTFlM9BrQHmk3jO/68rJMqV6ZnPSteNXk3WRL29Njcu4gGYKcSQpYVNlWJMOes/PK7Vgdo4cl9beKjDZA/QYelCGHttCOsFMxQJQj4uICg2YvTrgpWItF/ohOhtdWReTdV9sBp19NQSXGzAnKjBHLSTrgWSR+fsvwQoP4PIXV9HsdBHx96MUBglWqvx5g7qpah5QIOX3q9/sG8SdFrHhz79pFRgSSN+00g5feFiBYQWGFRhWYFiBYQWGFRhWYFiBv3sVEAKJBIygEQxA54ftTFmUfbjeAi3Uh88cBsopD7HtktyhRMAmpzQO6y4XltXHyHSIwuUSsLAEd+8k0skQ/pyOcI4kQCCdugQBur0eLly4IAAiPzTfdffd0jFPILDRaKBWqwmIrMCFBOVyRY5FdZ0SwVCZCMqKSHU2i4VVyvyCJLMkouKJIcuJKKIINrILk+Cn5/UViEGQzfPxzDPPoVyu496jRyXQWOyVaKfG7nvLRKlU3gQus9brzU5i9TokkNQjjhJoCa3rHGUFhhTlWgWBxlyarNt1ILci/4if8wm568gWTLwNj9mhwfabjQ+8XoA8t57iGCIYlFvYtTsdAX9IDiwvL+PkyZMC8JJc5J/FxUUh8QoFF/c++m64/ZbktTDfqNPtoVqpgaSTw+usQbKrEi1k/zravQ2kaSBWSBLuTQBKOq/ZbW1Ad2clIygkEJcmKLoGSm5BgWhahG6X9l6+dGs7VvX1EUjblp1NOuUWBBLHCDvV+1MnEX15BBYHy5GqkEKa7qI8oyG6YCBYbkpGiFjzZHkkQiRIxhhJBSDwOa/0jDsaCDHKx2TKnBH+Z6Hd6qDb9aHZJRj7RlGbriE5e1FqMghNDXjjbEF0mbKOpzv43FsTSAq85W/w3ExL5eww5J4AIuctc8s4RvhH5USpnn6xReKa9FpsBN/AreD1zo9bHwpJIgV+bik7VL1yAon2ZiHXIMNCkmpoNlsoFotw3RJSqwhr1BJLK52zgSRuamJ+cRmFQhG1WgWGHsE6MAOrbuCB/d/A19o1lNbuR/d4A+vLlzBSKwoRE8YJzIcmUC6VEX5jHfA2VHd+ouP3/98/wHs/8D6sNxp46utP4eMf/6QieqgYolKCOWDcQzJLKhLsYiVnmvJ95qD93u/9Hh5797tx9IffBjOoC/hP4FtsUWkHJtalzFOKNtdmEkUcF5/8iZ/Ar//ar22pkzKiiHsKf5drjlqH1Ne5+klZ5b2Bg+EGL7Xj+NgGuG9/CVrz9QMdjWgU7bUF2aHLJRN63MNYrQgKZHleYspljePwB17CqmHD/8JhxP0NGIayZeU+Jrso5w0JgIRfJ6JI2lItkIuZVmRHvj7JRidUsKT/Ke9ORRIownvwz9bR5+OTVmSyWcrraNBTCzb/O7QfG60NmOs+omhd5rHM5Ww9MOoTiHp9aP0OjMIkNFdXqpjF7jV2gSTF3EP7oI1H6D81D6M0icM/cBwXLzyC7nNXYelUsgRi39ZotdH3WnKPoDtlRF5T1h+OEbM2DbdaRGWmhsP3vYi312soxxo8A+jHKRqxhr9Zvg/RSRdRo4k0jbC2sYGNTk+aFaigqldKKBV4DhbKh/chnNhA8PUudKu6SSBpVhlg1g4VSJoBsz6JuMl6s5TKgi67xVDWoe4Y9MM1HH/8GUxPjKJMlSbVzoaj8qW0GsI7Ukztfx4HbANez8dLbgXl9UfRe7WJuMvXjpCyoSYN1D1UPuZ5H2U6cp8m3n3MYcwai/TyJOLeBpLEg26PwJ6tIFzoIPHX5fjyl3CndiNaV7aBctzb8rtzAklITDbN8FZUxh8zKpWCkA/ORRJIhqYIo/w5vCfL3023ikIaG2zoKNiImuuK8GQeZ0R10RZxlVWRxodq/POeza5Bo0IsVw/lu5coAZWKeVCKx3FHmY+9twCtZKD37OXsPdTZm/Vp2PsLCOskADWY/TEkVg9aYiC229BSC7pfRVibg9EvwYQN43IdKy/Pi8Ju/NA4/CtXlL2xU0cYNFF8aAaxuwEtsmSVv2/vWcxFDk58+Sg2zlyVuUtrUCpDgzDI5i/fPlceqWPLaTtpdPomr3Hf3BV0+Oo3q8CQQBqOjWEFhhUYVmBYgWEFhhUYVmBYgWEFhhV44yogRIshOSr5B/yUXxN4FUSHACX/VjZq+WMLACZBo8K3+aGe+C2hKsN0UX1wF2b2/RX06K2wlh1E97yIu4wWjl+6C96zOpxdtJ3ScfwLf47lpQVYloGDBw9ibGxMQDziBkIqZNZ3VJ3w+1QAUcXkuJayMDIKWZg7LdDY+cqcC4JNKmsjFJsy5akvWUf045f8JFuB0RFzPEJ0u23pYiURdebMGVEi3X333RmICZSKJbE9IohCCyT1mspWR4G3qjp6IsZIuducgAVJCPhtldVRqBSIHyFEJDZBBOwyzmsLeNnekpvBFjf6nL8TAPltB0B3GK2b9nDSVcxrY0ide92ugL8Ec59++mm5fg8+9NCmJQ3/TZUSwfBQc2Fr/YwApXJBgZkc2ySBnIKjCEmL40fD6toy0jSUsSph8AKMqewlRTpsWcNBc9Hv9ZEmpmSr1CpFBEEPgc+8BKBcHH/dFnY7cIBbM28gH8k5uBfY1Yb/JAg7ofw9x7HUuBN6OUYl2gf/5FWEIW2XiMoR/FN5Einb1pMUppGq4HtmfGQEkhrDWQe6hGxrogoQAJVKw0BZkmkPzKDjhaiPVKGduHI9gTRwzbfri7YTTVsWTjeuQm5ZKOOEcyZTjrQ7bRVur7lCCHOsbJJRPKeEuRqKEPh2Pnaan6/v2HICKbcG28p7yqtJApvXV9MdUYpSgVSrlSX3StZ1awQxLceQwnZt9Pqqi73nAfV6FXHQRuXBOxC2UsSHnkZvdRfSi+MIFmIUD5RhLy4hiUkG0SprXNQpSb8BM9HR7/ZRqY3gd3/3s7j72FE8+9xz+NEf/THYdlGI9J/9uZ/Fr/7qp/H443+K48ePY3x8HKdPnxaiiA0Fy0tLePjhh/H+978fn/vc5+TnrXtCXGq+gL9X+GE89OB9ePGFF/DFL35R9g2uB//yX/0rfOmLXxQb1E6ng7/34Q/jdz//efzar/+6EFGf//znZc+iuvGDH/wA/uIv/gKPPvpO3HvvfbgydwVf+MIX8NGPfDSztlO2ia/1IdZqEdeO7cD11ivuOD4yMmY78J6/gkS4GDbC1IIfp1habUvDg5F4mB2vQ4tpZ5bCC0MEsKG/fxm11QfgPX9J8npshwQgm0e45kni1gAAIABJREFU9nEfyxQiGZes+Fdm+Y0KOaCZBSQR7fHUQxo1SKQf2AW9aKB/4jxor59E7W1U8fVVFLvWSDWgJIZae9NYg2O40DwT7ciC7TaRGlyTmeWVuc9SMUMCo70ILTGFQDKnHGiWBv/SOtKgs/lmJBrc/XuhOTq801cAswLzPhfemUDUOOivI4p82I6BOA2wur4iRJpem0LSXhKCMolTTN5zH8LpFtyqgfcdXMW0BlR0Az1dx4Ifw9R0fHl+HMa5aYRLfbQbC0KqxrR4FKszHdWRCRhxE54fojJ6B8r3jqDzjXPqWLeTGxLNY8CsTcp5GSVD8nW2P7i/p04Jc6tXYTkuxtwSENDO1YBjWDCcKQRH5/Hu0jmM6zo6ZQOoFPE/rk6i0N8NdFLEGwGC1aZYsm1m5khOlWqGUfSgrjgIFTukCIlMJS1KuEzpnYS87ls0S+l79iBZM+GfuZQNmGsVSIMK5JxBkvu0jMDMtEGyJ3ONoSWempOK7OScVvd1KQynKoSJYTrQCw7C5hrs3ZMIl30kQVPskAfVUTwP02BSoLKnpWLIechGdFZHuLIg3zbrs/J33CYhThIql2YZsPfMwpq0kfQT6AUTvReXkUZddS1JQrqTsHYXkMyu8cYQ5soMkloHUWEFidWF2ZtS9sbFVcBuodS4CzhRwdL8EgqaB7tUBKIeNMtFEPtyT1l65xgCrYWwsIp6McQDpoFvNAK8/DePoHOSmWhKPcV7H9WQw5BDKpyvHTniiCy87ZBAun5l+u74zpBA+u64jsOzGFZgWIFhBYYVGFZgWIFhBYYVGFbgTVEBfsjMiaEkswYBLUsifxuBRByBgIH6FKpA4Kwz1IBSPghIqbpHCQg5lVk4RzTEYy9jj3MX/JETCKMu0oW92HgugT1rYmVtCctPXkXFCXDvvfcIgM8cCwICJH/4da/fU7kMDFPP7M2EsCJZFSuLOmV5pDpWlQoJWVe5ytLgN0gW5bkYMYmKLDSd5nL8vU63rcCSJEJjo4Hjx1+S1yaIQyD64YceFJCagdvM6FDHSWCdFiGCqwjwpKkgEQHpSb5Zhotuqwe/56Faq8Ku2OhFXUVyses9DTMCKctMGgDxBQjIpEgKzJEXVq+ffX8nAPLNTiApAGmr+5jkD9UHSnFiYWVlBS+fOIFDhw5hcmpKgSNZR7JYUclYIGHAUHJFEiplmnqm47gwDQtB6IN2RgRYGo01IRGDyBPQnNc4ChW5SFKTz4kEJNVhWgXJvUhSC72OJ1kvVLnpmrL2KtqvLwPpZuTRdWThAHlEwlKDBaM4hbS5Ac8rwH7/OuKlGTz60Gk8f/FeRMdb6HeXoRtWRgWTK2N9FFFHAoEKEYJtMp/JK2XvIRrEnEAyGJaulB6IabFjoHPEAlqjKGsFRAvnAS23/MmG5rbV7To+dOAbOxFIMp8ZFk8wzFRwIm2vOEaoWHTdqtieSRZORhypTnYVzP53hUDKVUhb8oFMh6RRoZPi6sIKioUSxsbHBOCMI1owMjNE2X9y3jiujYhKAd1Eu6MySepjU9BtE43lFdgTY6iMVeFdWUOzo8F5q43iadrUNeWKM6eKGXS0rjMiA712F/XxEfz27/w2Ls5dwj/94R/GffcdQxSqzKFPfeon8Ru/8ev40pf+BN1uFx/+8Ifx/PPPC6nzU//m3+D8uXNCDn3s4x/Hf/yt38L999+P7/un/wir+gL+z3/4U/j0p38Z//7f/Tt84hOfQLVWwx/8/u/jHe94h5BPZ8+excc/8QkhN/71pz4pBNLXv/Y1rK+v44Mf+hAuXriAL3zhfwhBdfnyJfwvP/RD+C//+T9j//79eMtb3gLHLaLf774uBRuJjcRfe30EUr6SWRWkGTg/OL2YbUSCw3ZLWG1soB/RFpaZVUwUilAr0nKVuUGcvjFKh/YhuDQPxCEsw5A1U9l2qZ1F7ePKUo5raxgFMqRomRn3l5TqRaPSS2kYxLpVN2C/swwzqKD79BVRmSRJf+AwFQWxHcWmeo45WXwfw6WiIkaUFmCFPvR0Ahvri3CrKVKT6y1t9tiokt2BGAWAeTDWiChMmH9EBVKwsHENgSTP1iyxNEz0EvSaAWuXC/9l2vBFCLtrkolHgJ9A+3pjVbKJVjxg8dxpuLaO6dl9uOcD70Q0vgR3dBH/kwtM2DZqliEWds91Q3gJsLJ+H8ILBsJ57i+p2PNau6ZhuDra6z1EbR9ad0UaUIqVWRiHRuCfOH/tarlt4bcqUzCqFvSSAW+QhJETi6UhIKT9nt9FODGGiQ1PyFvaytH0z3Kn0Lv/FTxWaWIfCaTJAgwzwpd7CeL+nQiwAT0qwm7vQv/FZSDsb6rHRJPGvYYNGQzEIg8RqnstUXkzZEejSm/Lsk5tu7xOpuQVlR44iDRK0T9BxeD1D4m/HNgPhBDLLInVvctW5h0zkEy3AjPLvNIqDvpXLyuLRt4zWkVlgVuiIspFEsRIJwMk8yaCK1dvqEDSbZLeLVFf6ZaDXR++gpXVQwieVGSae/gAotUA0YayGNSLo4hIXFLJOzYJ54CLtEdRmYG4FSFa9hB3V5RaSdNRvH8f/LHzMPwRGKujQrJ69XMwwgqQmAidNaSlVdxh61ieO4bgxRS9sg93PUEYtmHQIhIWosSDXSih8LYaQj9FUuzhyOxV2G0Pf/zyHnivjiBcWJTrZfAeRvZ5ZemsmL7cAFJdq0R+wEYxZTU4fHz3VWBIIH33XdPhGQ0rMKzAsALDCgwrMKzAsALDCgwr8G2rgHT1GiUg6kIIJNOBVqgh6fDDssD0mwSGEEgCxuQkkgKEJEMgihHRroi0E0GeLLiegH3poV3oa5exe3QX9BUNca2F5bl1nMcfwjr/DuxNpjE9Ykr3uE1SRkB8U9QiuYJAlBLsCiaIJB2oiigQhUqgurtzAkkyhxjtZJryQZpEhGRB09BFyB7lk8Lj5PsIgAENfkAru55Yz7CDe73RFOunV0+dFTDtobc+IGHSzFyiWopZGtIJG1P5pDI41J9IPrjrsQY9NqEnJnp9D4ZtoFBhbkyCiDZLiQbLJDivMghyQkjxQlkAuRybSlOSTCTpCv/uIpA4dpTaTHX6U32U2ydRQfDqqVNCAj7wwINC3vC6S15VZk9GEoFgtGWbmQ2VUtpQncLnCXCiqTFK1Rq/nxOUVLcliNDzmFFBHJR0apCBianYD+q6BUZ86ZqNns8ubOqWNOhagnKxAEe3ULCd15yBtJ1Aui0oRzqKCQgZ8L0RxBMmJu6uY627hO9/cA7PnLwH4Yk1BB6BfYJ5hgRqq1wZ9Y4k3ORrgo3CRyobyDyqfsvGSM2TJIhgWTZCL0A8MYH+5S7GRlx44YZqS7/BY/NcBsiv7U9T2WEKis4WGPV3dgCc63EcCahNC0EFVhJcU/OaCiSOC7EgEyBcweDSoS5E9GtXkLwRC/NOBO/rfw+VdbQJ0Ge2YbSj4/fCmCpTE421dcleG6nVEDP7y6Jlm+rcJ4Cv8qUgNoFen1ZWFtrMlzq8G+GlZSAJUCw4sDindAtrTQ3BXQacVwOMFGmVZCCIaPFpIPQDGKEDr9dFuVbG7/7e53H02FE8+dUn8c/++T/D+NiENCj8zM/8NH711/4DHn/8cblu733ve3Hx4kX86Z/+KT760Y8KCfTEE0/gYx/7GD772c/iXe96F+45elQULh//yI/gM5/5DH7ik58UpagoaOIY737sMczPz0tZ3/8DPwCYNfzbT/0LfPpXfxVPPP44nnr6aYyOjMh44brxz3/0R/FLv/R/4Bd/8RfxS7/0S/K3J+t1EYg9Idhu9dBMld+n8gOvffBnN/r+4LPy8SEKI0pVr7PZyp59Eys7pcIIUSyU4QchYubmWMyxWpNrMjJSRhj0N5s8aN0qxJGoitl0kc1dsYFV2YHZBBR14qZtHFUmmQ1ZblGnhLYKmHa+ZwbpogHvAlUyW4rcrXO9nkCSuqUWNLsCI2monLPiGLRmE5rvYGN9FYW6JQSSIQSSDqM0JXZvmkgoGEpTFcs698g+IZAkh2bgWoh9H7NyYmY1OTDGKjCrFsJLG9DinqiuYioZFQ+G5eUlrKytoNsPUavV0WwsI4wMfO8P/c+ojNaQlHs4uusE6o6Bu0s25oIIL/cizDf2AZEJ/VIN8VVa9HLTMOHcMYV+sQXvXASzG6F2eDeMcRPeCw0Ujo2j+8yZGw6v/CroHF9sZDGLkoUkVBzJRCpTaGmXGkgMDc00xMYeC6UXWnB4PxImMHUbDvOh3pLC2rWB75ttw3Z1XA18PNe2YEZ1VEqrOGQDJ4MU6cm3Iji7LGp0UVXzP2Y0stmF9oRRipRudhwzzGaUmvEeSq21m+KcTD0uzR2GC71QG7CFu/Z0lU2kIonyP/kzRDUuQZeOXFM2Q9jlSdjTzO3UoE1F6H59QWgQNj0ZtQlYIw7ipR6cB4vQOjZ0y0BwsYewQXWOIksGiSm9MKWI2Vhlcd31DxfRSFKsfeEusX7Vi5NI/R4SZiFqJgrHZtF/eY03mEh6G3APzQi5F1z0YM06SEc7SK848C9fksYY9+0T6E6+hMLa3dDX66K4i2dWoadsZokRmS0YTgwzLsNoTKDbXYDdmQUWEwRxB5ZdQthdFks70ylBP2IjMX3oFRO1yiu4vB5g+fgj6J9eQxT2ZZ9Xqm7e0Kj7ZJVvaKhGJVo9i3JMVxlacu95W3cdr3+rGr7Ct7QCQwLpW1ru4ZsNKzCswLACwwoMKzCswLACwwoMK/DdXQGl5Cio0GAthlYeh16gfcfVrGtRgTTXgtzXEkjstCRRlKQ6Ap8ZM5qA+XxQNWAWqjBmCnDDFG67Ab+u4/TGc3jfW+axFv2vsM+FSAJ27NJuLJQuYwL/tqkIH37YJVgsSgISAaHKTWL2gxBCWdoQP4xLqLoAplQvKRJKspak5VKpdpTVnibkEv/mvwlc0O6j1WqKjR1/j+gI85G++uRT2L17F+48cghBQJCQqhYGKiv/lmKhmAEoyhKMCiwCLYj4oV1HnyBs0YVTtgSMIcFEoEIB5/zsrqykhEAaIIm2sqdul0DKr9K1YMA3Gxt4vQC5AE9Mo+L1TVN0ul0h7Hjc88sdvHriadx7772Ymp6WfAOSc7y2eU+75G9lFmtiCRgliKQzWymRcoIqV7fxuVSrSN6KpokyScYrM65CD2HURxD3VfeuRrvCInTdFqubXmkU/bllpPVx+MsMrLclG6lgKXslXn+qfHghlRIuz+y4wTqSZQxt/8ntQDnKcM+Gs2cPmn4P9qiJNu2YSh2MTTnAKRfR6gK8oA/LdGRc8XdIxLCGHHrsyGdOAkkyPhL6SeU0zsCxqRpGMGknGUawTQteL0C3G2DiwXsQXLyIZJNt2rIukrEtL5gTz1tnqp6uruAWgbQJG2ZfqOORXCNCbUK6KptKPjh/5ZwiRXDlOWySp5MNSoKPt5uBlMPbN/v7muuUEXi3szvccH6wADfIuLqd19v+HJWBlF85XrjsehJ85WrsTmJ57iwmxkagCdAbifJI8u4GHlxzWTuxAAXnGdd0IC6Nw/RbSAhYy4ahwbCK6HRTxPURuJ0N2AZzSBKZSyRhGQRfsHZjdf4cJmZH8NnP/zZ+8EM/CNoO/n9f+DI++S8/ioJTwE/91E/h13/jN/DE41+WufJ97/0+nH71NP78L/4MH/nIj+PUqZP4yhN/hh//8Y/is5/9HB56+EG87W3vwCsnX8Yf//F/Fwu8n/63P42f/bmfQb0+qkjDOMETTzwu68f7f+D90IwCPvHjP4rP/NZ/xNf++qvY2GjiAx/8gDyP58Ox8kd/9EdCUhdLRXzggx9GEtEOk/aswY7j51YE0u1cz9smkG7yYtJMwesUhHCdgtimabaL1fVV1EZq6HtdREEgxB5rbqS21EnX6EWm9kzWIG/OyAxYpX4kV7YWhbyBYeBABggkWsolXlOA/s0mExma1+kPrzkTw64iYu5cvArDYE5dCbrfheZraG604NYdwMwUUXoK5659CC91JWOLS0gsquEYzruq2D91FpdPPQLvlUV5Dx4LGwzUQ+3xkV5Hd2MOXr8rmYb9Ptf8CIHfF7VVvr6MjIzg7rvvFSXRXz35Ndxx54PYu3s3zEoNxj0hDhw4h0O6h1XdwoV+iM7KYSHko5M2otUlaTSBOw6tBNh1G+HlFcRwYR8ZQVJtw3tyA3plHLpkEN18pMgYzcg7UXaRxBsgE7nfpZaBbhKjfYeDkfMF1PQQUT8E3AlUjpaAZoqETnozTYxPnMCcX8WstYarWgl7zRDHHA2LUYqXrhxD+Dw2iSq5jnLflUieEu+tqOqRuWNwf9xOIGV7CMdTpmC7ZgDd4DTFNlhUdOreKS+F2MhmxLY5MwN//rKsO2ZhDIU7Kkh6MbC7A++ve9DMMvQpC8YISZ0Y/ukluO90YQWj8F/cACwHXvOq3AsyJ1FlnymbvMmZg7xRVVZ3V+bgvKsOIyrC/0YLzv4xeGcuQ3enZd2z9hTlDIL5HvQRA/75y7Cq0zAmHQSXVmHvG0e6dw3m/Bj6566Iws19xyzC4goMvwp9rQ6tkqI/dhparCM1AuidERS1EVjeOIKog5bxBOrrP4DeWk+UW0aBLgEa7JkCgsTH+uoyzPtPQi9OYOXZ/fDWbaSXPSRhF0EYQc/zPznHZe/m2swbS3OAQCI1mDdWyI3x7SxVw+d8h1VgSCB9h12w4eEOKzCswLACwwoMKzCswLACwwoMK/Bmr4DA3Rq7IQHNqUoXtHRk3gbAqaDyDCAWM7zNNOwMN0iEREqjQD7gGgixvLiM8n2T+ND/FmLhxAPwz6zAQl8sNUgiCTmT8PeUJZnYUsn75IBnpqDIrGxMg+HPW7YnqhM262ZlyHqegbIdaM0ujG07qhM/SQRg8rz+JvhBu6OXX34Fe/fuxd69e4RcUqHNqguXCihmitCSxim48HsBioYLr02LrRgGQ+JdHXaBYfCxWAjR8k5IsSACrfREJbNp03KtWkLAbOZS5IPoxk3c2U+3EUi5HVmOUMr5Dyg9MiNC6VAdIAC2j9fNXJmbDWR2hl+LM177TPJoGUFHBQTBEIIaBsecKGKUV39uRUeSgoQAAd1n5y7D7po4cmBMyEKCnaVSaZMwoLrMosd/RkWIhaCMw+sBkfzyD56q+p7KsCK4nkrNlJWRXGMCZFTv1GYRM5DbnkRro4H4YBnxegxjaQUTd9yJoNkD/BXEqQEz7ctxsjNbyCohUxP2/aqjkugIpRrh2xvSZU0wW3n5iIpG3p314f8LLC6vRYCYXdhBL0LQLyC9P4TtjyO0Y8RXA5SnyrAMHf3z54WoVOQLHzcDiHju/Hn+vGzabj49gW4q6yLJIwsCOQaO8/WVBiaPHIXhrSFKI/S9HgzmT8j1jIWo2uz4lnqq91D13wKtFAFy7ftfP9QGVSDbzmXzHG88QDnGbvXILSJvTiBtgZpbr8Oxouab+v3Buade6bp3HVRhDRBIYhlGK69NnD0j6G81JzffTwN5PyEBuK5wBRZgV0MQcL0x0bqjhuREF+MlroWJKFFIAnI95byzbFoY5k0Cg0etiGshQWV92rK6k6uXqOvLtY8AfkByTwfsSg121YW+aqCx0kStluJ3fuf/xmPf/xjuPHInvvLnz+D5v3kSH/nYR/ALv/AL+I3/8GuiMiKg+9hjj+Hq1av4yle+gh/7sR/D2bNn8MUvfgmf+slP4Tf/n99UGXUp0Gg08KEPfQhHj96DF188jj/5ky9gfHxC5tHHfvxj+LM/+4qAw+9///tkff75n/85/PIv/4qsO5/5zG9hZKQu33/wwQfxtkfegbW1NfzKpz+Nn/4v/xdGlyaRdJeVPalpZgpR1XzwzXjckF4Z/Gb29fY1NlehkBAUolSwfiqKDfhJgq7XEyJdLD2ZHWhasA0TpliLKaVeTnLnZDzXP47nG80YGV+SpXZtFfK1bPC7WyrlbfZk28Z4Pn+UEjgSgkWL+kJyxb0YnXYL5ZESNJs2o8pW1BjbBT3SYfjrkn9DAknWxrfNojT9HLoX34HkXCCKSl5HWiMKQWZYWFtdxvkLl4QUYqYhxy4zYhTJlAqBaFtU7TjZz5RK79z5c9Icc+yhR+F1W6iMzaD/ruO4q6yhCQ27LR2vhkXoq7OIXzAQ95ZgWSVoVh1IIvTaytLO3rMbet9AOmohurgoTQuGlsh5cEnk/kjb1iQOQGtC5lGJhVmcoLRnHxIzRufsxc0dTq4391Pev9gWNmou4isdjBYAR7NRengWwchZGM8dQLCxBq1QhX1nCXFpHd+7+1XMR8CkkaCmA1dCHadpofZ8iriv7Nr4MIt1pEELKRttqA7OVJ6K7ElhGVa2/inrYq6FVA6r2rIpRN1f+r4v9r9iJ0xiIwyVsjWJRS1O8pr3QyHlvoDcFyVxpO4RyuNIvEX0uj24bh3V+w7AqroIOyGipQBh14Ozr4jUTBCf95FUgOrDLyJcfguCl1JoUyb65xcQ+E30vDaiJBT74DTSUKvvgmlWUXywDv+5OZjFKeiujnBjCdb0NIL5eVClVDhaQWIECF9Vdq2JHyPxVkU9J/8O2rDGp+CMmQgv9xAHPcRhG/odu+GOlAArRLSWQJ8K0S1fkLlUKfSQ9PbD6Fdh+AW0uxvodTqYntyLXi9A4iUw+gaMO/oItSaiNITXNhA5CdZXSvC+YSMJunJ/nVtKb1646250sv1qc2+6ccPRN2ONG77mt6cCQwLp21P34bsOKzCswLACwwoMKzCswLACwwoMK/BdXQEhkLKO9MGvb3XSfJ7hjiLpL2eAhiKQcmuM/HclUSboI418+VC9vDiH8T2HcOADNdQb0/AvXYZjiy+dssSjOof+7ZkVnRBIAmzlCok8tUnZ6Rn6FgGzZaWyZVOyBaLf+GxoyyW/lyqQ3vf8zScyC+nVV1/F1OQUdu/eLbZ1BGDz4GdmJYiJD9VT7GC3i/A3euJCZJoWyvUyQj2g8wl0Q5FUBIvFtoUkUhQp4IhAEL8nllIZzaPM61/341oFxCAyqV5adVxvQohbVlibmRVU0eQKqW1/8wWyw8wJkRy32ATEqXYJVUi7nLdYqrCpXGVPkWQT0sgyRYHG51IhRCD59JV13PPBt2Bk1UHUJwinC4HEB2smIdEksOQ7WxTAdvh+kAvdjsvnRICqgcp8yL9W9m86zIldCFfXBOTqezGSmXEYZQfxqUUk1QrsaQfh2RXU9+xCsjovyrY8n4mKDpUbQpJIZUboEjiUEUjZuOf8U9aGHCvM/DIzniWRzJ+C6woQh1iHH1XhtTzYb3PEWs+MTcRn5kA1hGbQNlGFyCuVSX4++VAaGANZCLoiEAYJHvltVVXmS8m8NBBHKSzdFBuj1kZTxqxdcmAXbfic4yktLR3pVN+0zNsseDZQZKgpi8Z83Clrxi2FQ/7v2xr8mSXfzZ67M4F0s9/kuNoirq7Fzd9YAulGR6DGLK+MWhfV/5RNlIxvOSANpox/DRFJJIMWopkNme4gSHQ0p+qor6Uw43WxaaJNqFonc/VJRhTtsArI7BLLI67H2VFplpBUHAeWU0RaNmAca6BnncPouXej3e3CXef46Uh3PTv/i4UawtATpRNPhsfOjDKuveJWJeMtm82ZLZ1YVlJlmKvhqCCkaoQEsm0LyU4VLIlLqhMl944pJBkxTZJAlKHZuqGaJqgS5Dpi49LFS/ivf/hf8fP//d8jXLZhuAbaT7+qnrMtc27rWt2Szb+toZuvWvmTr2kU2DZdtxNIhjuFJGwijtS8IyAu50x7Ma4/VKR0uwLEU9HJxgVLN2S8yIgSolrl19zO40Z5TkZ5Cu4dJfRPXIW9axL+5csZGTowW7ZtOTm5lJ+7aY9KBk0cBzBskhV9aKmFtBei1WqhNl4GLA1xQlIlgVsoIUoNWKI4jpDaI/A7S/DSMuy9RSSLAbSgA82tot9qwNQ8WZPiVMMLzz2N2dlZISrGx8ZlnMzPX8V9x46h3WrBcWkjmMAujkrDC5XZ3HOurvRw7tRzePSx74fO9Vx3YDwawmrugle8hDtnFnC5vRtmbxxLf35WLOBsq4jR+++Fd4bETRFRp4XizDgWT11G0dUBwxY7WjbVSJQQ7YTFNo73PiF0pwzDKUN3TITNFRQO7UPUjeHPzwthq+wGVYYN70MiTUPLC9BormJqfBwVuwr34SKi4irMc3vgXbyqJpVZROGeCRy88ym8HKQ4aABnAx2F9buQXi0gmMszpNR6bVisSQDdHRPChESfemR2pxRbs9lH7NI4/2yZd7l1KOc2/y35UylVXtzfaS2bWaZKPqVq+5DMOtNEp9tBuT6FxHYRbSwCVhHNxnkkRhnV6iTcmQrcXS70noV0ZhXeV11oYyaiNQ+6tw59dgY4PA+3eQD+qQ70cQv9y4voexvwwhaiOJQcS9suwjGqosIv3DmL8OwVud66MyokntgEWlUYVRfmHRr0yJWco+CKJyotGcOGLSSh3NuZLvSoB8MegVZ0EHY2kGo2dGY37adVdAJUdYR2G8nYZcxaHiqmCSdJcXJ9HN0FDUV7FOZEF7HlSW6S1hhBeOBFuFEbM0UbLyzU0Hh5HN4lE2G3xcFyO9N3+Jy/gxUYEkh/By/68JSHFRhWYFiBYQWGFRhWYFiBYQWGFfhWVoCdzYiYBXTzD6ZiqQLAGh1BvExgQmk/8j8Ky1fEA0F33+tL5kbo95HGEQqFCop3TqE4rqFwvoFiQYfJ8PUkEqJIwGQyKQpRHACct2gCvj8BTYOAdqbakN8h5KckSZuA5K3qR+CN9j25aolZTMo3HtjY2MDzLzyPw4cOC/CkOqUVEcK36vY82I4toKoWpug2O6LQoAWe6RiSucMaxFSDMNhYwCF23FrQLQZ70y5KgbIEOEmk8EFAiBDt7WW4ZEBmrnDY1il/rYKI7FQG7mXP2wlg33HsDRJI6Zbd4TU2RhmISIDzUOnsAAAgAElEQVSI4d4CP8UEebOaSJYNLdZywgN44cQZBL0Gvvd//wfAcoLupQvS1ey6joDlgwoXhbVvsRCDIOX248/xzJyw2OrcHQQ9MxWIKC0YQVGAznwSsYHjwbqwamNIWqtoWxV4D51BdPIgsBDDLWioGX1R0eVZEYqAU9kDKldsSxTEbxEY5YMKCz4kxyth17yy6tOdEehhG2kQI/Rd9I8Y8I8D+pEqqkUddjcBGstgphOBPdNUr0NLpust1K5FdFUeAs/sxgSSuN8IgWSJJIvz04QFr++j2WohMQyMjo/w3RBGvgBzcjmy+WfK2+XqRF6mLN8ruzACgd5M/nOLwbfZP51Z7930qTt5OG7Oh+tHyi1EQAPWmbeeIddTtnkNSCKTRbxWbnL9e6riiErpBpwyCVRaa5J0VVliOsJEx+J6H8kDk8CJEKM1BzY60JJA5aYoLzpRU4oqIFOG3YzI2/79zWPWDFiFUQRpCmfMhjPj4sjBp1CJEzx15R40Vnoox6PQNhIkzBEJOjKWCPxL9gaVpqkGx3YRkDimEiFbu2UeSM5ZloOSXUeS+FQzCNArFqapEPGyrkrmmVKkKHWDmmiiQMmUanwuz14ys5IUzz77DTz99DN43/veiwfe937E+xvQ+iX0/+aKIru3rZc7roev4QnOvt0IrixAd8ZgHyjCO3Vlq6Eje73BdUu+xXylhHauvIbMDmS2XiKqSRIjovI0TFFoCm8tuW2id1N7jvJGk2txOw/NLiMNFDHNh7N/D5L7n8MuE1h49iEYMxH6TzMri+TG1mNLAHu9ronHYbljiLwNxLz+tqsIrdiA5gEbzRaqExUEcY8aTJi2UruQgGCDxn/6T7+L97znBzE9OSIZijxR7gs8f7NQR5qqJgM9bqHhGXjxqa/g0Xe9C3/1l38ptqgcJ08++SR+5Ed+BL1+phzVNNhuRdkYJomMKV+r4KuP/xEqlQqmZ2awZ98haD94HtqrD8GtWfDNNegbFVhVEytfPy7XzjArKD0yDXehDOewhdQzEWvMYgIWL7dgXfZQKf7/7L1ZjCVpeh12Yo+7L7lWZmWtXVW9znR39ezDoUgNOZIpQBIM2AYNGJQFATYMEnww/GJZMA3IsF8s2QZMGwIX0TRpWADJB5qyIFBchsOZ7um9u3qtfck98+439gjjfH/EvTeztpnhcNicuUHmZFbmXSK++Jfb53znHANG5sGgApbqOipvlk4gjRJYaxbScgA7aqDzxlUk5hL2D3cwHg7UuM8i1JtNNFxNPlsZT26ge+U2bu3cQrvexHp9EfbpFegNC+Gmj2j3QIgtHrrdgvtCFRptKocZkm6I5DCWzJ9pftRso4GO0sUNRHd9ZMGOUgvzSyxEE3YqCIkchkXzTSbKRpVLR3I7Q6bzc2VX9kTbcdRnKM5vKnX5fDZQ5FbFo9EQpeYp2Gsl+Ddv4qDThQYfi195GsMdD9GNQ9TWV9G42MCFJ97Gld+5AGO1Av/2Fr0ckeh1VJ5cEFVeeO0AWhYhjgIYp5bh3boGzx/Ke7sk6TQHOiyYlVUgPFRrhd2AuVBGsHkXZmMV1iUTqelD2ytDa6XwX92TWurMLUsiyUVUQlq1HmlmCbpdQcrrsV3YT5dkfzWdRIjvJNIRte+iZt/BsyUHJ3QD3+plePeeifZiG2dbd/FiKcWfBxq2Di6g3riJPc1C2F3GzsdVpLdLGG+SwBIPyUcojL+TmT1/zA9rBeYE0g/rnZ1f17wC8wrMKzCvwLwC8wrMKzCvwLwCn5AKCDmkW8rG7iEHO4/T0T50syzdwwqMn1EGyfMEtRKwioAf/xqFAUpuSTpvqTAqPbWG+t4BalULjq1Jpyty9YI02ecB7/mr5a+qLKUKVQktxpSY4Wg4cvG7x1mwqUwkZiMpwMQPfAFFCDAMBgO8/fbbeO6559BsNREGoZBGDNru9kYSWr528RmcapYR9QPo0r3sQjNpEJUrj3I7PQEwc6CcoIkm9kgMutZzME91xU/tsIjck6w6amv30JsiBBKLdswGL7egUs+bJZBm3+vhg++xBFORnZNb5BVKJBXCrVQwSmegVDkCOE0IJJ6RLoAg/0brm3q9jk7nEB9tddAul/DcFz6HqDNENN4XiyGCzHwsO5UVuHyU6JzClEeh+4fZ7E3IpodYNhaqCDlnAl0Toodd8Rns6mnghQRaWMfO1R4oiBu9+xGWNy5A93YUMZoo6x8Bx3NVTwHisx68JoKZBNFJiFKdJbeT0jXNhPUzA+gHi9BGdez378Ew6zj4Zh/lJ1bRHPeBLACSPH+GCg6C6Gkk53u/w9t3RyCJvZ8AzznRGpPyIQmm4/Cwi1EUo9VuwnFYjzxvQTF68v+06FPDfsp+UNlTnEVSEEgPG4L3485HU1W+LwRSoXk5dhK5yqf4rRpDR1kc9ZBcmfe9rOFy/tP3P5ppdNRdckrK5uNIxmSKNKa1Y1lIFHIezJTZOYygf7EK50oDqXcP9aoNU08RBVRkcI0geVBYfD6gyI+4lskI4lgtLcC5VEFqJMicfXzp9A2cs4Bv+4YoCW6OLiDbXZJQeC3wEQUDJKEv1LGypNPEfo8HrcRoH1aQ9PydUjPoeWYXyRD17qL6jCNRVFGJxOcVeTdc00U5R1WA5OEpFcTs+looHnd39mUtWVleFrWRfrkFd9TA+IPrQlRPXSAfoQj9i9x/DSi/dB4ZlY3NLk6tfoS7Vz4L7wNmqKgGgyP7X8H/T/6gCWlEGUucpUKkcH10LRsuQXw2R4hlnbJ1ldei6iMnAeLkO1MgHR8O5RfPYeP8txBkikDSKwa8KzfvGzVqS+MefT9RpTB3SzJokojqEwuJlkqGlhmY2N/fR3O1iSD1oJskLQDLdEVlxTXzV3/91/FjX/gyTp85J5lGbAapXToP13Ew/PiWIijshtz7KMsQdO9hYXFZWYuaOj744AN84xvfwM/93M/J2CnsblkfRUCmMnaiREfnYBsffvQRup0OSrUlVP/+GE+Z/x6alSZiK8L4revARhvDqx9JQ8DC5eeQ1HuwtxdRP1uGbmVybyyjhV43wP7NIazdBAsV5j6a0NwKkvEh3JOLsNc1JAYJLCqOSog3Y2xvXsVg7MMiMSHrZ4JGew0LZSpaPZSfP4+Dt+5it3cPoR/gwupJlE9tIHU1RPuhZOkEt+9M7g9JJE23clVR9ACLRjXACotbZ21DjdHejuT9TfcvqiJJAtti0cs5RxtgkpeFFa1pOTQTRpaMpcFAFFNRLLauBtWHeXQbLQpJujDvLoGN6sV1JLtjRGEP/c4+WpefEDKMzRK15goqL7YxWn4X5h89DeeZCobfvgmttCi2wdo4g7taQtaLEHTugr0pjS9chPfmDXj+QD7L8RwN3ZHMN90sCQmGNILZXIHZMuHfuCNkm/N8BZkeI7llwFq34L25L5+P7aU1JIMEWTyCxj277CAdjaRJSrfrsE7YME8Y6NXeRclbg5mVoCUZjMRFWNpHWNvEZTvDumXh9b0xPg4NODUNT5ZifNHK8K5hYZ8TTHPw3p3z2H5HQ3CP3KEHRIEiyPWJOe73svvMn/NDXIE5gfRDfHPnlzavwLwC8wrMKzCvwLwC8wrMKzCvwCelAkZpBUlu0fGgc5L8hZxgUhkIeTe9PPiogVjRrUoSiQfBPnYPExR0HFqIhGidP42alQEHt6WDWTqlxe5s+u7KTkooidxqrADWpoSJwsemQNl3Uk8+hYqg4uD5iU1dlgqo9Nqrr2F5eVmyFKhIsh2qYFyUSi4M08ZhZuHC5Utolxtw73WQ6rQy0eAx88lghy5D6wVyF6DCMA1JcyKcxr/T894yDXlNx3YEoC6UOIrY+g6t7B6pQDoGEM9ksDxOoPHYGuq51VmeBaMAcEVUiXpGNxQpJ4oypcAiTkPbHhkLtoM4UiTFcNiXOrz22muwygv49KefVfcmHopFjuMo5RvzfQj+EFAsLJiKKxQwVY4caM7/wPM6rgZRJFfxzGPkXfEyYilHEFbleXFsGlT4ZMqC0KESwFmGtVpBsBKg2wE6V3tonS2jcn1PyBZRL+UqAFHl0XKMcyYDTCp6mBsk9oY6zMzCaBRj3O/Brq7Cqho4/5PvYq3k4OrIQ897EQdvZhjv7sIp17BYiRFHysaK9l2sI9UHBB8Jot9n4TgrY2H9iqys++Qt+eQTiyE1Jg2dYC8Ji1Tui+/F6PTGkvNUrbswbL53KEoAsdujGqq+qgjVDjM/SEQphSEBUA6VRCwqpzlak/F2fMjODMTZ+/i4qLZHju9JLtFDCKRHDP6jVo3f/fN5zWqU5hq4/EKmBFI+ivPpr7KxaHGZWz/la51Dey4hvKkSU+RjHGYYj3RoT64gut1HcnBPCBbmsNAuinOSNoMEeB9n8alIB5I8VLAoYkZZMVL+aQDlBtKXDpE6XTyzMMSPaWMM376ObFGDsb6BN9Mq3rl7AW60jODARzyIoB8cIPTG8v7yerSjJHmaq9c4fmm9RuCfb89cvCAIYduKLCLQS6VJoUTiOfL6CHbzcVy7OT65NpAUKIgTfi/sQglg82eSaHplFfGoA2Q+rNYq4EdI/AO1vjzUwm5mbzJdAZ5pLSZZQd+lrRQVSFrNRLK0i/XFm9i9+nmM37olBFKxaN2XgVRYPlLlQdVRlsAPArEBJblStmwhj+xciUVySfIBSeVqek4g6UKSTVbM7+LczdYq7IsOEBnw3t0FaKX3gOtmPTRpNHlAQ0p+UaaRj+EskUwjS7Mk++Vg7wCtk0sIoq6oeZkrSKCe6y6Jw1/9tV/BV//m11Bvn8Drr3wdn/vc5/Dy1i3cun0Lo/euYWNjA3/rb/8Mvv7OFdx892O5p1/9qa/hz77xLXzly5+Tsf8Hf/AHaC8sYH9vT9RGP/uzP4tWsyk5XO+//76Mwaeffhpf+fEfx5jkQJZhc+cQwyUT3dsH+PG//+PQAiC82cXAGyIY34HtOlj77GdgtWzg4wxa2YBe02FULUblyTjfy3yMOz7SGweoX9pA5VQKa1NDdtCD/WQdieUJwTL89hi+lqGaBUKYHva6Mv65XwA2Ti4vQ0s8aGV+RtmGl4XY3t7G6aVVLFy4iAQp4s0hdMtGMtxRjTcGs6aoRsqbbmbz2Y7tA4Uam/ZscuQqJjU3dKSagf2DnqjHJG9LJ+nLRoIMrXoNcRKidHID3p0b8nvOU9u0J2RulGRiS8jvXAO0hPmRkTQk2Sc3gJIpxJXmpDA6KfSSgXR/F8apJbhLLvwwQvj+EJUX2hi+cgPmxQ1ojobowwF0BDDtMsaHt6BpJuonzyPuHiAORoqy5zoon0u4nnEtom1sAGt5XaZd0huKlaHZWIbRpgI3Aywd0e0B0rAnv8+YdblCGzuuIxaiqwEMx4BG8fnFCEn1EKuNW1h0Xbzbq8McNBCPNHRGd6FVBzgND083XNwNU2xVGwgRo2FnuGSnqBs6dnwTb/kWbr3yDMYfjpHGA/UZip9bDRMRbRwf+yFt/oAfxQrMCaQfxbs+v+Z5BeYVmFdgXoF5BeYVmFdgXoF5BX7AFaDCiGDD4w/pIT7yMBI9xzNoVNYNg5IzAWSIzBXh3qauofn0KTScFOb2XRgZCSRFPAi8KjZEBY5GsItWYDOA7X3A99H/nH6sgoYZHKayceLB7m0Ck4Wl3Lde/pYAs+VyGaurq1hYWMjtohQQ+8rrV5A96+CzT30RwevsWDWRsova1BEEYwFMCOTRu4aEGMHSMI4RJCr3xzZYw1QpT0wzV9YUwfUkVh5DID2EOJqAgsdZk8kfVJ3Eku0RB8HGRz8gvz8TAomPzgmknEQiSDsa+QLYklAZj4fQmm142/fERisKY4y9AJ3Ogaiuxt4I586fx5kzZ+V+2LahsjxIyNHebTI+SEao9y+s2NJjnm1KoEKSc6rtKq5HEUh5GFGuoDqiAMst7EQpwUcyZ0aH5HQJtMxMg0xZaSW6jcbnL+BOfxMj7RDl3hrq9zqwn1uGFevQehni7R7ioIsgiuAFCcI4wVKzDm/swXbKMJsnsX/9AzilBViGhm5viNa5VZRPm6i1vo79Ugnah5/H/vsfS8B4s1mDgVCRMnLdVB4p20gVt8RzmxkAx+dK/idlK3f8PufEIEkDsReMxcaO9Q7DGLaEp5sY9Hz4foByzYFbthHTJi1X1fEVyp87g8QeIvzGodj6KZqOpIlaJ3i/HkcgzQ7h+0nA+7OTZi3XBP/POc37vsvQUJZ6DyeiZupSkJGTCVHYEj6IQHr0vCmeMUtbHplnx4KgCKhORSfqWfxfE4ZaT2PmGmUIA65fsQTEm0ursIZDOGYoasmIJCBJOyqVcjK3WF8ft9arRoDJ4pHnAwFGfQXlz7qI3QN84cwunnj/Texeu4nUjrFw+gw2n7mMNwcxguAM0GvDRQ3D17dgZj5G4yH0fO3lOjPJKSJAnueqcE0kMaJIfmVXR/JAsvFEYUerR+ZzxSoTTazp1NjlvFR5ZFQxKWUe1UaFilEtHRrs06eQ7vYRe11RRZHUiqTRgSrRXDnzIP/AvBy0d2MOCnQT7oXFBypx1Cb2gAy5fHOz1tZFxaM7OoJrY6TjXfWUh6zfxZAGs5/Y7OB7QgZRCWKTXE9IxCiiLckz/hT5qNQj0qRBsnlGgXTcpu5xY2L271QCUw06Oa+iNuKUR6svZZ92/CDJZ5daoqqI9QqSuAMjM4FBCm8coPXieSEfWAexQM00UfLU6zX8y3/5G/jMZz8nwD8tyhqNBn7v//1j/Ff/7J8gurGLf/JL/z3+6X/33+Df/fGf4sP3r+Af/cP/BM7iSfzyP/tf8BNffkH2lt/93d/Fz//8z8v+/nu/93tYXFzE0888h9/+rd/EL/zCL8hc+aVf+iX81//4HwuBJORNFMl+deX9a/jM3/oK6s0qgr0RvGSE0WCIshmiVFlC9cwJxLcP4bgNITCcp6sYv+/Lflf6dBs3tu7Bv6esJxtnNVR2dVj9HaWGaVfgfeYNOFdeQnQnQBodwm6vIDi8K/eZBFJC9WelJoQgiYSE49bQsbu7Bde0sby4RoGKIotI6PP+0A71SyPYO2vw37s9tVmdvTEzY13ZAxeyN5JPDjSjBGPBBSoW/Gu78PwAjfYSDvYOxZqS9yHObLitKuLOFpzLK/Df6MIfsaEihW0rEolrkhC6mom9g57M2+WFBsLQg2m76AwCpHYdq2sriMoBks1DVDaWEN7ponKqAaNhwLvqIQ070KoLiDr3YJ5ZRzIOMbh9G6HfE4UT52bFraNcqoilnma3RbWVZVREK5JaGlHyGlE9xDlir7Uko5O/t06cgLXCawfCW55UK+4cQHMbMBdNIZbMpolkO4W9bINRUaO1t6E7PawbCS6XbWwFGXYDHVcHCeJhiNVaBZcbJpbNBOMkxrZuYhj6GCOD5bo4rwOv9oFvvn0K+u4KvM0+sqQvKlJ+HtLSTNRb82NegQdVYE4gzcfFvALzCswrMK/AvALzCswrMK/AvALzCvylV+BRgM/RN7+fQFIKoelBQI5ADa1gCHLxP3z5H+sEQPg3KnNMp4p2BWjaI5g6PfXT3NaIKqQcdBaQl+H1xevnAO19EoOjiNvjQsJJ0JDIIejOg2BjECiwi4Asny9gAvM1JFcmzyliFzfBuSjCm8YtVPptnHcbAlB+ePUqup0eRuOx5DYQ4LcNHRW3BLtUgmGbMB0XrmOjWnbhOJaAQKLyMJQaqbB5KWx1HnrTWS8eR6zrVMC1HJNyzELW/Fl90TroUUehCnj4+6s3KZQTitsjsK6UYkJoZECvO0QUpTjY72DPzWAyNifTEbxxG/ryGtLDARwjEvBpeWUJzUZDnk9QmLlHHD9U1UjaVn5NBtEc4X+UfaJ8iapGCjJzyopAUmc6+3sSGDM5JxL4U0D66k14XaKGy7NVRNkjjolK6VYpVxGEoWR1JVoFtcvrOEivI7mzisE7t3Hib6/KmM6qW6juPYP+K9cQBgHGIfMwEpROn0C6FyEJerC/vAL/tYEAwkZ9ASatgQh8V3TEaxn6zbdhfP0M4O/IHFldXkQS0y5I6dsIdkuYd25PJfZ7ogR60JFnRuU1uy97p6gXxVb5PSSIz1cTEo/EVKwj9lP47RaskoVsexu6SfWH6uyWefPMaWi1BOOX7+RjxFD3Qss7p2e732fv2MxtehSBRND0kQfv0zQea0IWTa73EcTA8dedEDj5H4ox991Z2E3PV62eamyqta0gQ6eM1uQ9M6q0cuJIflYn4ftKbRYHzNdIIL3/loNM92HYFTRdqgI0RMyvkndTSXXMaRMyX5R5j6qhogQKkLUY9+q7hggN6As29GUNF198H5+7+yq6t+4hDVI0Vk8h+/xncBBl+MNxCmfnORi9EqIbI4TeruSC2ZYt+TOyL+TED4kOUW3m8674XtjQFd+5JrAMJEIKVdR4NJb1gkolEkski3ioPDmusSmiSKnk2BggSka7hcg7hK7RZpLzW6n4aK05OR40TvOxU1jwaVYD7lNNjN+8/pDnFWvwLOGo1mn34ml4H9+a5KNNycLpSvYgkjPWIPXjq1DByu9sWGA9MiEMqQ5W4onilYpa8T1UTlS+Nn4XCqTJc4rnMqOLdpf59+nfj+3H9y00GszqEjA+hH35NPzXbiGNMoQjF0Y6FPXKsHsDlmFJY0dMqztdl3v867/+q7j80uewvr6Oaq2Gne1t/NZv/zY2/t7TMMMGkoMIf+fy5/H2W2/IevU3/sZPwFw/gX/xz/8FvvSpCzDLbbz8wZv42a/9TSEjqTri/nL2wnP4jV/533DmzBnV6GKa+Kmf/ikhMQvVXq/Xw1tvvomXLl9GffEMPP8Q+lN1hNsBrB5tfTWU6qdQwhiwF6GlYzgvtOFfDRF0fdgXFqDXdexuRejtDRFt9VHTIzTcCI6lVKmln6wAO0sYvbcJzUiAkyvwbm7DoH45TVB2XIR+qOwcmWVFazjdxmDUQ3fQxfLCAmq6LSSSzAEdsM9t4HOfeQ3fPGwDf9REEg4me/XMoFU/yvjO1yQREGeSCaRZGvSWCb3BLL4+ht1dlCsNeBE/6ZiSaWXUF7H80gmZT8nJb0Dfewn9lweIx3tKRZlqGA76cGxDxu14HCEMacXpoj8cwLRLFLuqfTdLUa3V0apZkm2FBQPW7gDGmQY2X/4A9UYVJduUPDVv1ULvjQ/ETs/QSaoz66iERv0EXFtZwxobK4i3PSAZSmNEsaZNLGZza0XDXRQlPudmFqbQywZQSxDfofw4RXSwDfepDVEhMbNQOp+WxkgNRTC1Fm8gziJs2BrO2yZWTRvv9lPc7PrwoOFs1cHpso4a1ZcWMDSAQZSgm2go2S52RjF+55YJ884L8O+GiHodaJmvml4mn2e+Q4X6o3fJ+V9/CCswJ5B+CG/q/JLmFZhXYF6BeQXmFZhXYF6BeQXmFfhrXQF2v9+nQ5ri9/wPdKpwCG6LGignfKIkguuWVC5M7KFVBpZaJdgE8RICfKqzPke+Jp3NedN4DnAIBHasfN8dgURQkaBQYeXD7mJ2vEvIuNilKcsfdrCTKODPjusI4ETLsDiMcbAOXL9xA+aVMXxUEY22YZk2KpUqnEoZ3miILAoF6B37HiLmAOmKWGq26tg4eQLtdltAT37RHo8k0mwWyAPHyCz5cSz7aPL4XJly//NV3Wjl9Aj5hdgNPvSYyCcU8SL/5P0UMFyRPaRsxl6o7Pt0G9e8AQb6AOcXN2BVbRx8+0O466fQgoFBbx8l15H7Tps7Ar2lUkksrFj/OGGOieqgZ/0NqtRyz7opcEl4XJEGU6XaFLgtlEgFaD8lkPJxMyGQeNVq/ClFTa6QyK34hKSh/RaJG3bGU8lgOdCdJSTrNgb6PrDThNEE6hvfwDkjxXubTyJ4hUD/EJlmQ3MX0N6oS2dz58094Mkaum/eEtBNdxowTR2Jv49aexVGqQrtxRHSb6WIx4difceZZ1mq81/sqUgYicUYCS9aVnHsPoJAEqXYVMFz5D7nAJVScERSA8dit7yyMiPhGnghTN1B0GpDq5qIPryDUlmH5VryHJKgie5IDklKS0ypbaH2oxKRb/JgAnMWZz5Ob8z+O5GQmuPA/My/BdBWCqvj3xVIenR0P4aOmjz4yNO+gwyco7SRehleIyn02ZOYZHLlpA6BZDbHMzMuiRg0nygFUZQruABUq1VZh5xSGTE0hM0WnKiLKB7CNU0BmRnwLtlAQgZxbCQweT9zAd4j53hxsTwXWcMTNdYyDba7oBQJay6MVQ/nTnwDZ+4w88NG48RZ9Bbq6KQ63g0ibG0+B23bRrTrA3EXcRiI1SHJgUJdpIgjWsspFV1xzNrQcU3i2kBymusD1UI8+HteW5Gdx+vl/kPFA78r+1Q1/tT4VHODyjr+TIUJydh8c5H6cJ0RW7qM1NwDjpxEMkrLSIMD6M4CEp92jTo0u3LMuu3BBFKmG7DqS4i7fJ7i/CeXXixLOdErs2Xmdz2C8I4rqiPmGpEw4hVI8wOhZlkn8vGWZ+ypb+q336kC7UGXrtb7B8+YYhzLCmm60Kw6EhLfch2KaOIiX35qQ9bP5OoO7LMnEd/YQjDyMegGqNccGBUDiZbAG42F/owz2t35aLda+LVf/xV86YtfxoWLF2U87O8f4PffegX/0699CTcOT0F7dwHBzhb+6I/+UMjJL37pS5LZ9dv/1/+Jn/y7PwO4Gv7v/+M38V/+Fz8n5/XL//sv48UXXsTaqYv4nf/nN/CLv/iLQrKqzwexWNoyO4efGWhne+Wdd7G+vgbPG+Gw14FzZgNnG+tYqJkoPXEOWIxR8hsyT4JbB7DPt4TU0gId2oKDxLRw4AUYJyHCqwM0HQft81VoeoTo45uoPXEewzu0S9vnIEXmLCIN9sngI4siyTITUlhIQpL2ERJNR5CGuHewi1ajiQW7ApN8Q77O26c20HzpNclKG/zRp2b9PTYAACAASURBVBB2th5AIBV3O38SczETZUGsO+z8EIYFRtNBtn+YE7/cDy3AKKPfO4RebQLLBrAwxtmT7+Pje0+g8ycRHG0samvpP4gjNBsVaTgwTUcpZw2gP8qwfzgAs5M0Kvs0knhAo1GFbmjoRRqaqzWgn6GzfQNlfs4yMrS+8AQGtbeAPzQRZg60dRfBMIC5e4hS7TS0qIvaF04h2cng3dyFjkgpMYXQUhaPMr2EkFZKROvEuliwUnmcjhJoJVoyqjHP79nSEEZcAvQAeuwiqOxBi8qA6SO2xmjXt/DFkoZymqGdldHxA7zXHQGNOtbLJtb0FEEXsEoajFKGG6GcEIZBij/b83B753mk92oIt0OMO7dRcl3Z79lYxPWMnzPnx7wCD1yf//P/9rePfbyZF2pegXkF5hWYV2BegXkF5hWYV2BegXkF5hX4K6yAIL2zHdXyn9YPAWYnPfs5kEQcwoCWBmhXDCzUHVgaCY0EY8+HWyopAF8eTUKCL0tiKf8uANY0w+FBVXicAknePwcNik5UgpcEJwkqTC3TVFc3Dz6uAOwJLtonT+LawVXc/v+uoLx4Aos1iIrG4X/s00rIMvN8iBRRnGI8CjAaxxj0etjfvwdNT3Hu7DksLi0KMMscGZJu7LAnoEmwgPkHtFtxXDtXm+TXLfZiU7BVFy//XDEjaildMnt47sqCjaQDu/2pXvCFDCAQIWqEnKbjNfNQIfc8f0veY0K2xer9SpUy4igUWz6C23K+OrNJfGg6VQ6mWOQNh74QZuz4f2PrDhZaTZxgr7JTFYBIM8oIvb4AOVRlqfMnSKJPlF+CdKvqz9zmPGuHRZM/K7JPo0+XME0Q2y527FItQfCc4CrBIQUdaxLILvlEede+AleVwoMvO62ter1CrVFYxrFuoqNLdOmcj70Eqb0I59kast0YXmcM67N9fGX1Bm4mOjbvfB6DV29LDhasqgDMzsoikv0eDKcMI/VhWrznBK0yAb6L+UWAMrq1Kd3nheYqU690pCaqTHnGzn0eWLOA72wG1LGXKQikRzEqmQbLLCEIHYwDDXqwh1rDgWam8JNA5rZp2IiYEyGkFhVpmfw+SgK5RhEQPQjlKJSFD7AePHJKOlUoBADVtcj9yUlGfqdKjdZoxZzlexHAVjB7vlZNMPkc2J5hr4r3KhLYCsJtohaSuUKVpFKBKYJTzTex3YrVxT1IKCW5XEVmGO+X/FuNMVEwPHsWg7euI4oCIYjiJM8GsU2ZF6ZtiJpx0kWvmfATDYPYQbvsA1l4tLbHbPGK6fSdkmaF0qbIuiGBmUYRSrUTMJYbSgnY7uDLF69izU5gjQO8HFhIHBe3Ex/BvRdgdAyEOyMkYVfNLcoiHnD/j7/Xg9b2H8Tv1HrA1aJYH5XCrziKVUWz60DIfBpllUcCJ9XL0JLR0dPkfZ5Y2UHUFbRg07NUrU2yyWWi0BX1C/eOXO1IrpxrbaZrMJ8/hc63t1C1QjirJ5FsbUFjfmBeSz52ltuZzVCSt5gd2I8o5MMs9GTm5L6hKtnsKBE8IZB0oblhVtsIe/fUO+mcFwlKtVXUnl7AWDtE8laALBzB0kuiUuVeV6mVwOgd5vgwM0tfWIG4sY260qjx+9/6A9x89TpSf1/I9H/6P/7P+P3b/xofBf8aC4PPY3G7gZ/6iS/i63/6p1LLr371q/L9N3/zN/ET//F/KPvNv/rn/yvaC230uj3U63X8g//0H4il2u/8zr/C5r1N2YdPrJ3A1376azJeiy/ux9/882/CsS2xv2u2W9jd2ZG968XPfgWNF07C07uo1sqIrmiIegcw3RbKzzeQHsbw93xo9RKGnRT7ww7qSw7afcAslZDpMZKDbYSxUtGJXepkqcrkHuv2gpQyqZkweyMYbh0B7e8MIMgS7I6H6Pe7eHL9DCzOS2bXcTyVW9CWKqiulzF4bRtpNBByRPYZKl/J1HD8yWcKRU6ZjTVFbk4O1SSiBpFatyaSSDlPQ/Z76DaqF1eRLPYQjxz0/vwestiH5dq5Ja0BzxuKzWKRe+lFGg47IwxHyo7yxEoT/UEHYcjPYomsebRvtc6uY8Fn/tIuGs0mrNRH7enTcBaA/p9dBXdIfbkN+BmS3hYM/iHooPzMWYQ3PCTenhBex+2WSWjzs0dxlC6dgf/RXRjVRfmVuajym4yWBdgRtJSfX3n9imDmjymJqQQIrA5OnLiOzzoaKroNGxaubffQM20YzAzUMjxXNhF1aO0L6LUEW36MnaGHK/0Ebx+egDu4gOBmgKQ7QBYO+aks37amnwse1QD0g1gj5+/xyazAXIH0ybwv87OaV2BegXkF5hWYV2BegXkF5hWYV+BHswIT8miWQJpVckzLMumCnkELlf6A9m5A3QGaFROmxrwLTVQ6Yi80AXdnCCQCIkUI/V+UQNJ1aGZpmtEgYJ3yxBegTay4VMd2cQ3KDUhBD8p+qQJdX8Du7Q9RazThujpiLRbgugBHCLAIYKpbiMIU3igRG569vXvY3tnEcDjE+XPnsLK6LKBNFIdi50bgueioF4Aii5VqSDLs2XUMWLTJ0yEWP65bFtKLnfzssicRJuZVYnPG50fydwIcYi8XJ9Ou/JhB8Jn6d56VQtJH5VYRBNdz4oxd+co2yi05KrTesBVpk9tPicpBgKhUbLYM08GNGzdx6/Ymnn7mEpbaZZUNRShfVwSV5GEw3yS3TSvIs8kouo9EolKJ9oOUaChbNZJcktlD8o+Wd4JxaVIPUc8IA6C6fAWAI9A7GZM5DcDH553dRS7LpNN+BlHVJVtEZSFFfowwiIWwsF0buqVJpzDVDSR+4ueuAHEZdvcChq/dFuJKERmzloy6AMlUcWXiOzShLRQxch8irNQkOaJ09Pv3i0AqRv0MqTIhT4Q2sYFEw7jnIfB8LCw3kRkJwiyExq75hM3zKpOFoKtSc/CXCkhXhMnUllDokxlSSRF46r7yUKO4mKOcgw9TWKlyPMgC8mgu2qyB23ECiXlPkRrXgsznNkXTRUlyKArCSM6tsMuTRUSRCWrMTdfCKXlV2GSSE1QZW5yPzDPiHLW/1Eb4ug4t2FcqE9eCbhKc5bpEWD1FlEawmLuWpoipdEgJyvqouSZ0nYQq10rFWcwqV2Qtk0t6tIXlozY2GadpDMt0kJlLSCMd6dkYxrmbgBPgInzsj2Ns7V5C011Btp/B2x4DGCKOPFW36RA/8lafFAKJSq1iQOac9JSgzOVCKk9KAcic/wr0V/d+4rA6Y3dXEHDF5lbcBq71ap6rvaVYe1girl+0KKNVmRcGML5SgXltAcbBHspPnEb48V1ppihw/SMkUUFMTVoEvr8EUnHjZi3s7BMnZV3ODncQUy1qUWGirL14fVwLnNo6nCVX1sro5hY0ZxHjnS10O30Ylk7+AbZriHpZS0JUnjyH7Tfu4tr1D9F+5gIuvfAk3EMLaZggCbpwTixDaxnQQiDeDpCOVI6UWCCynrLHKOtR2hZyHbIwVvaGJLVzJZsQBIayeLRsWxoixGrRTzDsH0ijBPfTwA8kD49KGqr/9vf2cOXKe/j8j/8dlBol2MvMCjIQfeDD1TzoT6wirY6R9SwkW9wrHOxt3kXi1rB0vgH3IELY31HqOFG/0W+NBHgMzXRUlpEcGtwnzkBbjDB2b8N64yToZBv1qSYCIh3oBgF6vUOsthdRNkldqJUzTGIZS1T8JJEvGWQZX5/ER6oIMl47PwOQBE1SHbrVRBp0ji0FE1li/vsMmkFldnGP80Uy02HW12C0Lfi3d4DEFxWRJnaRbCBQCj/u0ZphSj7goBdgOCT5nWL95DpSkrCaKc03bK7geQ2iGizNQ7d7gDjJYMRDnD65LvlRZrmEZLArj4fJPKIRdLOMLB4oklZXJBmVk1lKtTubbtjkE8t3zSwjDQ7luqz2mpBFqZfCaJvQShrSfgrN1pD6MeJ7+fVAh9m21GeJSm4b2eoibN/AZTfBmm7hTs9DfxQBtToyR0OIDG63gzOGjnSkIXNTbCU6biUWXvMc2PtPQj+oItz0kXldZDFVYFxbKBstSK5jnwsetWDP//YjVYE5gfQjdbvnFzuvwLwC8wrMKzCvwLwC8wrMKzCvwCe8AmJFUwAJuTpnwrIc7WufKDdyJFWALoJsBPYzWpvEWFmowDVjZKmyS2GXfZFNVGDK6t1U3oL89BiPhscpkAzTgnN2Df7125Nii3ogB4NnrZNm74bYqAEYDIZiz2ZpNvoHPcmdqLcaCPVELE5omEQbMHryMz+JlmJU5cQhUKvWBBxiJV5++WUhgD71qedQZhey2JMRqKLKg0okWlBRncTsHKUYYo4AiTZa6vE92K3O8+LfWDuxHiMYpuvwfH+SRUWSiOfA7AHVeawUVfwqAPsibL7I/iHAJnlUzA6hpQ/fn/efJIjJrBFb2f4VyhXeV12D5wVIUj7Hwc0bN3Hj+lV86tPPoFziOevyPLN4bn6uBaVj5N380xtzP9gt1mRy7mowiK0dAaocHyfuKiRPbvOmRk9OSOQKFaJuYqWYK0KEiBIKieCgAmWV7E2p4QTwzZuwDw/2pZueygC3UoJTtUUBVYwbZYmVwVo9CRB02guRjLaRKIxZKVaEsKRCR51bbj51xN6NNkjFIXk5RerTsfk3ZQkepkA6uqZMyJTjMpTiPs4k5Mxm9BT2hKpmJqzqOkZuiOzGNvwwQGpmkuVUq5bgmCZMqScE7KO9oWq5Vmo7BYhN51yh5OGZCgGaE0jKPi9fZ/JMDhGG5LfnyJVNxiHvhcrv4KHycpQlpRC10Yw1WYG+S33VIfeE5FFxfrkCsSBIRb+YE0XKkk6NLc5zIcvCRAYMFQCiahTytlAwZlIrsWwU0NaAkX8RoC59+izi/RDR9l1FAOeiKeFcJA9MEcKmbee5VBbGkYbx2Jc1tV6twBCgkR5WJOxmKjRRdn3vBBJfjSH1rGmSkNUqITiTYEFfQ2amiGsh4pU/x/idTyG7HaGUWUj1IZjUJKdT2Ks9Zg3/ROyCJDtnmE01DDMEoSdEBNcfUWgaFrinKLhel3sudnZiRajURgSq1QRgLpMDDRwDpJKpeuValcKUMaojTrlQRKJsCKJQiBfeyPoLF4HrIyDsgGSNZLLsbc6sEdOqHVcfyZl/HxRIaoKo99GtGrRqBWm/izTxUXrmDLQK4L16E6gtAUMqPpQVY5xSTUfFagUWLdFGewiiAKazhrhzgE53gPZqHX48RPXsOURbuyiZOiqXTmP84S3s2RmSpoXKQRl6NBDSgARec2kVwTiA17ujSBDuh/l6KiS2xv1I5W3JksF9mVacfiDrgShoubexQQNsyPDFFlE1aiQoPXkW+6+9K3OVOXa0TywIWBKH/d4Q3371VTz1zPM4sdyEVl5BosUwTrrQ9jM0XmiJPW92XUNWThFvdRD4YxirK3DKFrKDCPFgU87TWT4Fb/sOzOU1WKs2orse4s62qL74ZS2tw7gYYdh+H+bXn4Y26gtBJ+PN0OElMXpDpepdbrXhpBos3YBPG0daV0qWnbpOUYIayiI2DH25XpU5mA+UTIfutJHSa226Mua3P99nOPYXlxHtUWWWK0EzNnIAlulKIw1I2EQD2fBSjoGIZBYJMqVM1cqLMNKBIsfjVCwZYTgy/q3qSYQk1qJ9hEmGncNI9pJGvYLOwQEMLcKp9RUh5YzVBrDfR8AMwZNVaLYO/+oetHicb7ZKXUWllKxBVg3mYgNJN4R1sgTd0eFdUZ8HrdYq9OdG0KOSIoNHLuLDEEkvQtynKoukWyAaVMupw3aqqLywAj/rIcg6cFwda/WbOJmpvLrdMMNCq4HM0fHHV++gqrvYcCycY8OOAbwSWvggsYH+OrSDNaT7EeK9EJm3z0TI/LNI/uFDaa4faUH8iVg75yfxV1KBOYH0V1L2+ZvOKzCvwLwC8wrMKzCvwLwC8wrMKzCvwMMqoHp71TEBXQVlfwiBdAwsTGmRQnAu8bHYLqPqZrBNle9CkkKpVAoYSGAfBQYX2S2PwT8fRyCxe99orCI83BQ1h7KemipZCHhNPPJzsF5A6ELpwpBoWpcxxN5PMOr2Ua5W4barYKOrQYWVbSBidy8JmphKAxIdltj0EBSxLVOUDt/+9isCYD355CWUyyUhapjtMGshJ6BXHIv9HIFjvk4cp+j1u1hcpK1NpgAhWgcRmKGqgdZGYsOkUHsCRATNDg4OJYeE5+CNxxiPx2JnN7ECA1Aql1Gr1QTcJuHEc+L51Op1AQRpj0dg07Vt2A7BUEWysD4Ww7FHHvYOOkLI9PoDXPv4I7m+VqsO11VWeiSRCrJMxpF0iavQ+yKX4Mj4y1UTQh4lSnkkgBAJJ0HrBVmf3E8F5ioVWdGZXzyOLyVgfw57iZooiqUbnSQbO8/5WtOchFjli0gwTYZmvS2gv84sIiNFaubZPuIhpeQV7EomQMbHGwQA+Wb57eB7KWCa56DGnnRjTy44z2XI7c2KbCc1B3KfvYLgUhc5sa9Tl3ycGTo6kx9FICkI/BhxVZBXOSod+pEAhPUXLuEw2ETwZ3255lKtJNdJEJa5DaCV4aCPsR9gcbENyzVFWaDrKbJC3aOouYKiU0ojIQaLlDXOT0WkqvkHxD5J0ikhpMaPyn9SYyh/fM6+SC5Mbk/JeyrKDqllTkwdW8tEvSD3Tq0DcqdycF/I4CiGs7EBY9nG8JVrMp9E+UclEcem5A7l2TS6Lu/H54miStNgl1xRN01uoeSHqQwvygp1q4w0HuSqK6WemP0iQUkVAbvtddNBf6iygeIoQL1ahm3kSrZcATO5nUesATmHqHggOaGIjYd9P/q4onQqpwmJjrBRRX2sA2UXYTqA/WwN3vtDePe6MKlUrJBEImhbCHvy+foJ3WK5jqotS9kgKnVQ/jMyjL2BEqgJecR1jHltzD9aQBqNGBoj1mwFgaTqquapWGoywyTxJxk1hdWiENoE1d02kuBQwH02IHD8cB228ywnPoa2XHze+P2bR5fJfK89xhuqvfr7RCAV/DVzjoxaE8loCLNZh9Ewobk6/Cu3RFkE5viQlAkDUeyoKacjdVowx4eIaXOnl+BcWMB47CG91YMXdtF8/gKcu0NUN+ro3byNsBVh+eIyxvtN7L15FYaeoVKty77E+xClFvwxFUxKXaJRYYJM8gj53mJxKvdL2cKyOUOIIrsCjcQm13qqzoRgUVlfJKJIgDhnN3D47oe50FapcLnXhmEA1y4hDCK8d+UDUQC+9NkXpbmjVFuA/UIDwVtjGMtlVJerGL17B3Z9Ec7JEuJrd5EaJcSxyjHSw33ZT6yNkxjd2Eb5+ZMIFq/D6Z7G+Ns3JMtNEdUmrDNrMJYsjN7aAZirx7GWRqJajpBgFPjY7hxgffUEKokuBJJYtuoa7MoJ2eu1cB+WTULMR3/Yk3vDmrglF7UTTwA1Awbl4RYwfvUOIA0v0097Wb5u8l5aqycQbSsSk6Sq5BJmSgVqtdYkc0qnuvzetqzNCT/bkNhjVl6qIaUdcGtRiLI0HMv4Zw5SlKRwL5yVho50u4PReIydToA0IwGUIgo8rK4uwkBu4WjWoWshGpdXEPVDoMRxeIgs7qnPJsxcS0LQdtIoV4SssjdKiLcC2E+UJevI/2gbul1H+VN1ZOvfQtA7AWPcgh5UEA9jJOMYwa07SDIfQTCCH7E5yESleRa1L1LRlCIob+J8xUOTjROpgeZ4iNC0sVRxcGjZuBsCb13bRrtUwbNVS/79x10dVm8DVlKDtl9FvOcj9XzJV1PE3FRxnH/SmhNIn9C946/6tOYE0l/1HZi//7wC8wrMKzCvwLwC8wrMKzCvwLwC8wocqcA0cvxoYR7WVD4Ljec4mtiYpJGPxVYFjYqOkkPsPUDge7AY4Kw0I/kbqPD47xeBZDsMXp8qApRdHEFekkTaxLJNZR7lqqdZgomYYkqwKYMubeIJxkMP5VY1tzEjAUTroRz8pkImxwAI4CjlC19XR6dzgCtXroh13cWLFwWIJBitwtwZJE37L6XMYie1HwQol6uikun3B1hYbCOmzYkog4h5p8rCi9ekEySKMBoFAhyNRkMcHh4iiSIBzFzHRavdnoTS8/XZJU6iiu9dnCst5vgz86nOnT+HeqOhzqNki5UeBTeOY6lbqzEPKcbYZ3g9LYxSvPXGWwgCD5967jnU6zUBrkzLEPKJIF1BHs3mTRUjq/T0GSFevHdmgFKSBfkDCA6KUoujJdXkvHVmFBSZJFR+JQkiAuwE0ghQiZpDkZUkecRyjKA8iQeqPgRtzJUrdNopbPJkOOpiw2NYphBpCf9PSBEFmlFBRYKBZ6hUULw1JDRIKCj1VgHApseIHuFnROFXXL1CfJVIJkNaSKCEEZO/5LheMU/UP4VYk2NC7x6ZqPcJmIq/5gTD1G6tIDZy9ZPkuGhwTAdxlDD0C3bDhf/eXfQ7Q7FUWmgvYzAYCGAXhBG8IIBh0p7PQa0MuCUTusk3SkEgUgH0Si2kzpYEjynqvQlpJ2od3mcGsSu1nYD68oTiGnOSLs/9IhCYRcOJFeWkopwXIjFSlKl6hQJZF6hRyFqCtkIDyUP5PSe2sgyjkQfnwinEKzvIrjQQ7t9TY0QITQgRTLBerSeKxFTcEVWUJHmnBoq5aeb06mV85LleuWWknGOe+VVk7Vi2CwqdUs1Gt9dFo9YAcnJON5gGkqqsoXyYHHFCzCePIjgenScnTzddyTEpRlyWqLWLSoIkTDDujrCwsgrj8030Xr4OPxrBpkop0uAPItiGi0qtCg8+Uo3Wl7STOjIkf7D/OG7hVxBtM2eh7EyVQlNxiQmyJELKXD5pOuA9ooLMmhJIZl3UJrrdQjLem3m1Ynwpoo5qpSQO5LWlecGkZVsKPwoQhCFK1RYibyAOig5JetOaKEZZNpPE1dpJpF6CuLt1pHbKHnKq0s0jix48/x9S9cfwz5PsI02zoJcXkY73Ya2uwmhaSPZChLv3FIFKpUmayr7FUea21hB0tpBVmtDHXTinT8qa+dT5r+Nqf4BvfXMNe+/tYOO5U3ixeQL+5i1009s4e+HPUd54AmPzP8PtVw5gxB2USqwJFbiKyNQtF+PAhOtkiLyeKG24XogS1GTGXiZ7IZsWuL+5rgvdsOF7o9zykrl9IyGmOJfDgHaLJHvrSCNPXk/Z4nEwKJvYJFY5e6Ef46233pLcpLNnzyDSHJQuLIvFIPdxfW0R2l4f5okFlBcr8K5cl72GzzUX1xDtbortq7GwpBpZLsTwW1dR2n8G3su3oeuukL0IVbaW1lqBveIi3A0Q9nswSc6mgexzsQbc3N9GrbWOFdrcRr7slfxcU+G5mTGij+/CcssIvD76/UOEobKWLLllNM5cgLNeAywNmafBe7fYdyebzkQJTnWRtbKIeK+niOhErRGyB9PG9fQa0DAAx4c+chF8dIgk6CEKYyFEpb+F4+LsaYSbJMwBzd+HbpcQ+z602rJamTUTncMtdHoe0lRDierrjDa5nqxfjlOBaWhYXF6FcdZFthXI+psMDmEtLECj0stLkfZJYkZwn2oj3g3kGqPNLsxmDclQrYOlZ2vQTr0MR8sw2D8No7cCGClifYxUixB/rGP/zg2x2GNGkrXgwjphQK/1UdYXUFq9iQuIUHccXPMzrPs9XKyVkFgm3ouBbmriqm9jswfo0Qg9vkfqwkwqMBMT2YGJqBcj6uwBCa0/qXNSTRZi3XqsSesHu3DO3+2TXoE5gfRJv0Pz85tXYF6BeQXmFZhXYF6BeQXmFZhX4EesAjP6hDxLuejYfnAhjiaOZNJtmxCMi2O0GxVUS0DJJgji0QAIOlvVBQjLvd8LeDV3S/uLWtgRdJqA1hM0XZAKuQDJEMkzV44D1NJDTuDHNBFGIfTMgK07GPcHCOMIlWoFmkmYMUYiILcmGUUEfkmOMaCbqp8i44gdzzdu3MC9e5tC5DCce21tDfVGCxGtZShpYoJIYOLax+/BG/ek27jZbgtAVqtWsbi0IPYwhfKoUFN1uz3s7u5jOByLVZ5lmmi2Glhst9Fo1FEpVwUMJBBGOxtmC0kXMVUWBKM1AoCxqHP29nZx69YdAe83Tp/C2vq6dIITYbctpRgjKEcwfuyFAtrt7h0KUNTvDXD92sdi03fx4gU4Djv2STo5AujNqsCYYSRAfH5of28X9uETCP9sNAG7C5WSkGWaoQikFGKPkwQRAp9ZCrkYiIBWbq3HvAWOKCrE+B60JZLnimJFZd4otVKuipHvtFrLqQ1eb6aIQeI4JJAY8M0/k/RTqi9WQgXM894r2E3Vx9BS9VM+gQQamozpnKicAYBnsaKphR0LUyg4Hk0gGdVlJKN91UE+m2dE0nM63Ke1zkH9BxJImphtKVIlIXlgItF4vZqEimchEAwCZNVl6KcNaB8E0qXtRT6WlhvY3BugUrJgaSGqNWdiA3WUR8hN8sQ6kQoukkiq1lQfFaHraZ5RpIi1wrpQEW/FOZrtNWS9HaXskt/zVipST0Ka8iOveq6+UUVRMW/588R+LkYcKvslzrF6nV3sqyh/uoboIw/peFfhekJsqvPNF7Aczc//zcEh4+I4DjglqeX9c1tI1mA2u0lULiCBxiwkA6MghGbV0T/cQ6Vc4l+EmGi26/k1FJMoFfJR5d5r0EmYfBcEzizRJJcpqixdLDz9kS9zrra0guilBP1vbCJJx0J4WChBCxnUpsO2HGglA5nBteYo4fmD2j6LjCWhKyeqClkgpnOAZH9uK5eBirIEKfcjp4p4sCW2mLatyH0SS0qFRDJ5amHHx2dJcOR1+QZG9QSS8S6SVNmMyj6TZkJsyxdJK2kWUPsfzdhoa6f2nFxhB5VX9yAc+Th5JKPuAWLEPAruoWU/TiApKzOVDyOvKRaPCv3XnQVk/gGcCyehLQQI3wCS4bbat7i2JSqnj5Zz5efXcfD+LpJxBEv3Ubt8A16EEQAAIABJREFUGv3kBv6D5tv4k/ffxweug073Szg42MPfff6nEex9jO2Dl/HCyrv4sH0Kixv/EJ17Dqzr+6JkKdYwruHcoyy3ClPLRIlH5RZVRtxfhLjNMrlPXGG4ryn1qyEqXM5p7l3D0Qil2qqslySfqTKybdqpqWYTHlQvk0z2/LEQUkpt4+DO7Tu4fecOTp06iQ8/voonLj6Ji+dPi+Kp9PQGxu/fhnXyJCpGGTjYUfuKbkG32rmNHIksS17ffKquCPZQx/gtkk2OUguGQ1mf9NYKnFMVeNcHiAd7sEo1ZOFYLP0yU8fuuI++p+P8mbMyhqKDe7LXGu4KkkaG+O49WMuryIZDROMDjMYDlf1kWTCtOqrLGzJ2k9FI6pDfdVVu2svRPjA8hG4vwFqtINoeIY36E6USG2tMtwLdqsBYsaC7hlje+tfHiPq7okzlZzBppiAhai8gjj2YJ6rQ9kawmy2Mtu5QwwvoBnS7gZikHa1QOT9MXRREQrzCxcAGKuNUMqTMdKzyj5QGWNkq1gH0bcT7CZJuH+ZqVcgkKucyWtwxt7B5As4TZSyd+SY+U9JxLczw7vY5mONFJHogZLzs5yFweGMXWd9H7cUlaJUhYPpIyocwohoa1Q6W+FnMsuGHEb7gpKhaDu7qOm5kNt4bJNh+vw0ETWjZAhAbiBuHSBIfZmrCQhVJx4Z3tYs42J/kJebaRbVPHfnM+oNaPefv89ehAnMC6a/DXZqf47wC8wrMKzCvwLwC8wrMKzCvwLwCPyoVUOjqjOWUwAo5xjDbyf+gghQaA6WSIRxtIIWtJ2jXHdhGAJvd85KVoYA9pQko+vQLS7ZHd80/zsJOtAeSRZODtceCQmbzkI6oYnKlRBox2NlCFEYqL4FgepignxMm5VYNiZ4oFUWWinqIQCEt60olVyxjRqMxaEVVKIZoLbezs4tutyuEj9s6iZabod1q4s7du0hqbZihCdcYCJhI+zqpTMpcCRfVSg2NZhP9Xl9sezxvLOfnlhyxuVtaWkStVlXd1rllz6zlF7uui9cTssOUZBepE+15SPoQt3j9zdcx9n08++wzqJRIGKVCxvA8HKeMREQ+Sj1mO64AeTdvXMfB/iGicIQXXngeVDQJEGspG7uC8JL8D2ZGicWYOtwvL0HrVeG9cyP/DYkuQwXX83HM1whJGnli0Uf1CBVSkolkMNxe2cNN+qep7iCInlu9CZcigrDcsk7sAPPW6AJlF6+u6cG6UalEUL6wCjTzbntRj1ExwHeQgUwQd0bJxvdJaBtGYkpZmhVBN0LG5CdagME5l6HszIo/HpcQTQDwXLGUI8DOmZMIbm1+TwRSEQ0kRCot53ICSdPMiQKJRAABdumNJtAdG/CyGsJnd6HHNcSvMLtrgPZSE/e2O0Cqo2IB9TIzdPJ8mdyKsLAklM5xDiJ1xeq+cJTN2LhVtBLCmKROhCiJpGaGZcFhnollKhswpwEtZhA7hTmx5IBEAa20SKZNUfVZMlqGAhVg4oaYkzccPrSXspTSxLCohCI8mQBmDRltpIR0LUg5YRCn558D7gVjQ4IpFwiqK8zZJCFlcmFiMf4Lm0XJYlKt+MpsLonhxzF64wj11iIYrqZzXOupdOKL/d7MKg09VgSSKFMUgaSu+9HWdQ/6O8eB3J9Uh525GHb7sG0dTtVBsN7A8MZVsXJiE4AJG65ZFkupYByKusNybaRWgowc/negfvrL2FZJRmaZyhVShTpKIFEdK6pIpHAubCC4PUYaDZGGyqrRtFROH9d2HlTaUM1CIFqJS6equNnzd768gOg1E/5oW9YP5r1Ivl1MIiJTY8y05LUlP4Y2WByvtMHkWsbcKaqWZPypQ9axGWvC2fGckeTJydLZ3yuTzQcfVJu551fgf3x38lyjuoJkSNJDHfapk0h7Sv3knj2FaCuE+dkRvrB6C69d/wyCKwGS/jbCIEToh0iWFuHdvIuoVsfNnZtCvJiRhualNsynXsU/Wqzgyq2r2Lj8Et4ttfDGKwc4ZTyDs2vLuLf1MjxnExcW/yOkVKIcBNDvjhCHHgyNzQ3cU0meatLQMbtfc28dj8awZe9S95QkDRsvRPnKpJ0wFOVOtVoX1ZFdXcOov4MyM3E8lQ0kLQBin0krQVsUtFwDRuMRgiCEbZWlWeSN11+HH3jSREDF0unTp3HpqUswnllD9+UPUTt1Aej1RIkq2VjuouxRxkkbwfUhtLgj62JmtZDGHqxmHdHuFrjmamYZSGk1C2h2Q1mz8vYGY2hphIw5SyTcdQ2+lmBzZxdLT1xCc7mO7OM7omLjdZJwl/YGswotIekTYeyNlI2dZQvRq1PtJESFanwoVjMZb04LxkIZ0eZdcFxweGVhH2nKDDYORAMoNaFRFc31N7fYM0qL0Co6gu1t2bNljdPZfEJVqYGQBL1dg574qJ5bQXDjjqwzVA5zf+Sck7khWWHqXtP+T3OXsDUcYEGcem3Eoy3YJhXJ3LMy2MsnYZ2nestFvBMhGyeIOpvQzCKbyRTbOr3sQPt0H5dXbuC0reNODLy6cwpGUEdq+tAiB1qvLKo/p+UgszKE1iGi+l1YFu05QwSRg2TYgF65K+T+8xbwQq2EHd3BO8MUr33YhhUtw/BriLqJfKFiIj29h7iyDYuWjmkVGCwgvmpItlRhLDqdrbmP81/Gwjh/zb/2FZgTSH/tb+H8AuYVmFdgXoF5BeYVmFdgXoF5BeYV+CGqwPeBQFLoJSEfpXjJ4hDNmo2yk6LddJFGY/G5p40UjymBVAAaj26ffxyBxIwhgogEgUSBIiqGqepIBZ8rSyp+51EEnRMzZCaFkAgEp2k9Y9nIwgTxMIQ/9lCuV2GWHMQ6u4xVbg4P5ioI+JpbaLEzm53TzE6hnZtS3mjY29vDYT/ELrtw01gefumZF9Fq1KQ2tmsJ5zAejbC3v49hf4z+YCSEES3latUaFpYWRWnE/IE48lUGAokNAZCmNn0KGFNEmuQ70PYuCkVtwa5lAXEiZf1DQI65HC+/9poomC5duCjPCTwP1Rqt6WKVZUGLN93AwWEHu3u7iKNQar28tIiNk+uwTENAfYL90gnOe2ESSKJ9XygEUXFoNrurlb2NGguGCGoEYE2BwBvDGw4F7C1VKyhXy0oFIlHXyhhN2R/m15iPPLmns/ZnQigpwkxCyXNgdlYBUvxsSn6DslUU4iPPfVAUnIZYrKmYz8Hxw/ehpd3UAo3PLyDcHNafXF3xvgrwVexWkYGkps1RVcos+D2pkYyjDHppGamXA7+PUyDlU4rvOM1AyucECSSpIc9F2Y8ROLQMC2HkSa5V6AcwDQtaaiM+uwy/che191qISLAwJwrAeLkFbZQhvnZdbA+pruA4EXCcmVLFWCQgz7rm/y7GHclIKjUyPxbglUQkVQQ8Z4KjtGaMkgTtZlPUgDynIIoUoWToQjDxfVybFpnT+k7pJHXfZY7y/UlC0nIuHyskPan9UcNzugYphcP0NxzTPISEykkiURMpphKaMdU9sau9uNc5/ZcrTlSuUyE2k3VIMwX81XWVr3XYH6HRXIRtQGyoCCLzXCwBgJX6RK5IiycZS8qOTxflklI0qPX1+KHUStMqzc4WyUCJNThZGZ39Q9RbJZhlA6N4iAiRWjssR3Ky+Dh21mdRhtGAGSYpmgs1pAat/CJ1Xve9+/fxF2K7SKJ25vvsyz/Qvm5CN6PymXPwPxiKqkZmA23ruP4za8uqQneryMa7omukqjYRcDy/k8WFUT0CwPniArzXuZ4PxKouCkJRxdmGqch0zgMSISEVlFxbpvsT1Xhy70g6CfmshuAsgXRcmXucQCp/5jwyP8X4ym2p/YPWDpIC5mUf0TdTZFFuK2a4yBI/txMz4D61gfCWh9TrofTUCYR3A8Q/9g6+5hr4d30XvT9ZRnhrU9Z9ZsSUTm8A2/voDwb44PpdLJ45gSiNEaYBhmdu4ssn7sEDcPn559B369jeeg7hDrBUrsNasBEfRhjf2IcHA26tzJJBtzXoozEin+QF54Sag/wfWRMUG4woVrl2GXMDg5GQJFyjLVuRgFyjRakkTR58YQemnsha5EfkOCJZn+R+y2Keypol60KWCMk0GvvSJNLv9/Hmm2/gmaefkte8efMmFpYWcOnf/zL637yK1S8+j/G7N+GUbBhmBaWFVZgtB2gyr2cg9U5ou5mv/Jyj4BzlZORc0k24F9tCqHjXhyhfagA1D9EtHeHtXehpKGMjNXTs9fsIm3WsfamC8rcSMmWIUu6bkPxD3V0Agn0hs9nowoYTjq9KtSb1VZ0P0+yuomlIM1zoZlkUaZpFAp1q6mL9UASS2VxCNjgQBRA/H/Fgs4FmVpH4fRkT8rknJflG0spGHEWiMrJoa+u0kIUdaJIT5eV7bZ4kZtbhNKqIOttiixjrNWxt72Gx1RBF03jYQdW1xSKZ/+b8TWxPSJssyBBe7SPy9xQVz02MarTFFdinyxivvIFzLrPJNNzpLcMenJZ1IyrvwQhr0Ed1pOMEpVYJQWUbXvWmEOnWaAFJoqFbvQbj4AmcWboK3amgYVmIoxT/9iMfZv8i9GABwWGCdDeEHrPBKIbG3MwLIySNLeiJhVDroTy4hGy/DP+jW8cIpBliem5l933cJH54XmpOIP3w3Mv5lcwrMK/AvALzCswrMK/AvALzCswr8MNRgfuQqgf45DziSnNKJgc5Vec9QUwdEUz4OL/eFk9/AhrKAV4BpgrtJICjANLv9SjsgAiKEKQjGUEgSf1efYkqRrq+FamgOsuVkoQgNm2ERHkjhBDBJQNgNEuYYXA4QHOhjcRKodnMxMlzj/IsHZXfQvUKlRW0yFJWXSpzicBzTmDkdlbSVS3/nwPaks+RKxaUK9akU5hVIsFVQA0kVlQQz0QKgWq1mpdumhsjoFWuoqBSSn7ML5znSmBULPKQ4da9bdy8dQu2aaNWr+Ls6VNiVcfr8XwP48EQmzvbGPSHKFcqWF9fF2sfqpBajQbS2JdAeNu1hQhQxmNKXyEAKbvu885ndRrq93kqDVEjsSOKvQD9Xldep1KvIMxCUVroZg58TUCWKaCrVDx/2cesEq9QDk3vUUEoTs7i+PT5C56iuo/f+4tMTofE2IRFmAX6Cb5RycIrUAoldp+rsHcDXi9GemIBbncAw85AWLM/GqJ8+SLGuyNk17ZRL5WRMg8sjhGFiaj4pNlclDS6WDnariNjgQQhraAc10Gp4iKxSQ1OMPQCS59873a6QgAxQF7UQ1QJkqwk88OMKhlfPAoFztHxUFhuzo6VSTWpOpM3zwmJ72QozWbuENiU/BPOe0VNce2gMqKYolRuUNFFFSDPl6oCzw/hkKxIUwTjAUpOCZpVQW/oo1Hi/AyU8iGNYYkaplBETcmQSdYTiTmrjcg/UEQFVVFWVUhPsaKaDFV1X9Vsyu0d5Sx1GJkF79BHFmeoL9cQZT4SkwRbLPO08O7jeOA4YS6ZGjM6DrcP4ZZLsMu2kIuJFsutoLUpyWOuM4ZdUVkzMdfOJM8XU8QyCXchbY/N5QfP7eMjRamwpkdB4E1/MzvSaW2VDDpTAsV0EYWeqL3sUhsgSDw6EFUYyUABykkW2TYiz1eWiU4FmdPA+Ewf/+Z/+C1099+BY/Ux9sqotS7iqz/9M2g3WsjYjFAsuzkBmMPm6uSK855xAJS98wjRN3sdMz9rgP2Vhhpvm3UE19iccFTfoNQtNdjPtuG9fkvtyULi5jls8ngDoV1HSaftHmBW6kIaUk00GG3C72ew9srw95Xy0SkvIxr30RnH2K11sPOn7+DTL15GudpA6eQCzDUNI20PjNiyajGSxjbs9z+N+I4HPYuFUMjGe9BoEUgShTZvtSbMFQvxYYxo925O3uZNKYat1DgcMzot2ZRdbQQb0Vipdkn2mOVVZPFAGjIme37eNML9VzKcrDKyVOX68DXExo7KV76GRRvBTFRIVDnxObSIlZw2Q+3V165fxd07t7H+/PNYNphxtIJg7x4Sw0Hz1ClU/n/23gTKkrO8Eryxx1vy5cs9szIrS7VpByEhIRmEQWIx2N1uz9Jzxm5hm00NNG6Y9tg+042b8XJs0+2e9jbTmAaOsd0z7jPGY4+BMYhmM6vQjkpb7ZVZlfvy8i2xR8y53x/xMrNUi6BQIyACy5WV7714f3z/ElH3/vfehBtBqrDHK4iWfJiIgLgDzR6C5rrwV+YAg4QW53Ui1qnVm6dhNNtAZCN01sDgOScYgRWMoPvNE2KPSDWmhwwnOxEmXj2AxgMRzCSjcxwsQz1jDLz0ILqPziP02nBcW+acz40gjUFECR9k1CYTuWa1/yJ//rj8nYXqHta1yJakvaNsAsqfbUimq00r6t4ueVBiWUolXp7hyFWmPimlN0ZshKfnZF65V++DPhEg/Ma6rOOZ7mJ+cR2Dw0Og8+PKSgujQxVkMZ8fY9RePQIzc6Bt0K5XQ3iyjcinGpb0EzcKGXD3zUCbpP1fIKSX0RlDshYiWvJg3ZYhHJiH7U1BT6pKTUxb3/Enpd366iG07ZPodiJU7FFYyRj2zpzCsdMH0F3PELYsRJ0MaRvIyNeT5OupNZbXqlcm4LzYQlRZh06bPNOH2Z1EsggEp+e2b3KyJucTvSSPnstd94fyPSWB9EPZ7eVFlxUoK1BWoKxAWYGyAmUFygqUFfjBrECxu1YpK4ow+W2lkZX5mB11CVPloCHtepR1D/9xL8ogqFygKzkkyD4nikQBIbZGitghmLLTVq2vBClstPjFVCiItVYqIiMF/mpApCNs0eLGhNOsINUJwlA5EYsCqW+f1SeRCuIoV5bojoRbF2SOIo8UpL3TnqcPaOd2STtt8QvyRyzRSLzsVBlp2g6LtosRSErJQIBEcUiZAPkS0p0k6HghojjBuXML2Fxfl7Y1m4Oo12pY102xsSJINzw8gn37rlIWQowhaHcwOjwEJKGQdioHgdBSnk2Tk0UEraTtTAAQEEtdLRUvtmGJqiEJEmxtbopjTr0xAJi05SGZkSs3cjWQgMUCuBQas1zFcyWD5wo/+3xHGJyfYXKFzX3WxyV3iKRAQSBxHtPqLVUEEgKg0+7Crlhwag5iI0GYxLAHZwQoXl84icnxEehxjDSKFHGYKRCRqjwqh0gaSJ9blpAlzAbJNGUbFjnPVszsbOTlrv9y9b/s5wvFzgXUKxet9Q4SSYQOlGBlVDtRCcIcFeazaEIm056R84I2WGJTxXobNsJEx9LCEib2HkZFB9zDw9g4sYpqsIUkodpDrUc8l9h/9omF7Z3r/CkWFRTVn1zGSPwlMNwxmHsd9J6el3wydewkkAoKie02oCUGuutduLYDZ8BGCAKwtMi6gOlSmlNKVNCkBvRIR6fTRRgHsCu2jBEhfbnUGRqSLEWSGUgjT6nThBAnkE3g+bnlN12aKFaqwYsduy3o+rSbertuwJ7aA2+pAz1eheHUkUS+WFnyYHtJ4MdhCAu21KOru/gvn/k4fuwfPITHvnQcH/0I7fPU8ea3WLjt9kO477M34K67/6EQE1TM8Nim/na0tCD2d+DJFyKQ+hsI8svk5Vauuwp6TUe8EiA4dbpP0p+vROJmDSFseL8t7F4Laz7dEdWhaTKTjMRDCtMeQNIL0G1DNidoDRNB5xwCrwvDdNFtbeDImWVUb6phujGL8YFRhGfOQRsYgTXkwEh10BYWjoZkzxaMcw3ES10gbkM3HbWZRDLreN8nsePAnh1Dsh4hbi2r+zaVunzVcIGE/aFUScoql1aAzPpTGyPEipIKnNS/JIEkNmvFMBHyo9AIModK5fjRss7zPJnHVNaYuZKSRC7VtCeOH8PyyhLGxkcwM7MHYRSgcee1iIMU2ZPLYp3nDM/AGXYRrvZgh12kRgPJlKbUSrURaGkIZ3YaetVENtxF5mwCkYPI7MLu7oFuhdCMENGjFWCAhIyO3uIazrU34FVc7Iki1J0BqY1ecWHXLWgjBvwnNhD3VkWdWdjsUuWpW6pmsqGFJDdJZPVQoZ4HLjRxuGZRaZcowo20M/uE/dYnkOR+Hss6XzyjyFmtAbXahFt5plT+PGgNQHOqsG5KET2QIA1bMEcnkOyJkTyyAssQA12cPrcuRFLMdUmiDHuYGG3AMnS4h6eQBSmMUIfBcbnsI2ptyhjhwbxHe2IKet2U69arBvwzHpJ15jqtwnnlGILRIzC8KZhBE5meILSXYIXDsOJRJJGF+vBnsAobWyduRdzS4UNHcDoGBXzMQqNmkCpkPm+qcbJDYW0NwDkwDG2YqkNd2eWt1BGcWO8rAC+6UJUvlBU4rwIlgVQOibICZQXKCpQVKCtQVqCsQFmBsgJlBX5gKrCLQMrtuVTWkZLSGAiwZ9iCY3InvdrNTWxOcQBKScPkpCs5CCwRHCH4VaiQCPoVVm60bFM/Kwu7HRiSfK0Bg3H1stuerxkJ7dRSweGMzEDSTdHteGgMN6DbOqKUyphEdgbL2XKFkcLfVTC0qJsImI/tQXc+z/s5jzgq0CyVR6SCvUl29f9jG9IMruv0r4VgUvFfcX0MoFboSU6r5DjZtgKJNnLKPol/EpSmdR1tZghutjtdUYiwPgTqjh87jtXVVQG8h15yHSqLLRw4cEAAPJJDSZzCpWVQpjIPDCGOCF7nIDqzG/LrZx8TrJJ8JgLteUi9EE3McKB1WmKgtdEWy5uBZgOGbUh9ae1H67JdEFdBHsnQUWo2sWK7kgF0hZ+9HIFxhaffGfFzpae64Od3ge9ia8fxpOUEki5qE2ZxcVw2hgaRmrFkUkm2hm7hzPyWgOyTI45YRJGUZFi9ELIkb3PknCoCZT2YZ0mJpVuGRCwAL37szLAqyIBiruVT7pKfvzyBdJmy7iQnnqXWJMCpSF2qo7h+cOc9CVoC1GquqvFPqyyuRW6lgq4fYrOtMs18jXafNtypGtrPrKDuBpI7xPwjOcg6cbT3FSvK0lAjeCvWW/K3/romRJHpwJ6ZQHCG4fWcIvnaKDZp6rwEa0V/lJqIgxjddk+sLMnnJ1mE1FDqP6VsyddrIXDzLLu8PexjbgKIg0SykTjfq7UqDNcQoh0WVZ6RagfX4Fy5wDVACIE8L6rohUuSQc9SKeULn0SmDKnrCjdUcw1HAPBtcn6bY1GvKyu36oGr4C90YWddWDNj6J5aQxpThaLBJMnJNBPm7KQWurGGv/nEv8dH/o9vYf/eFbzjHcAf//H2+Ln3XvX3+XMTeOc7r8OP/fhbc6Xl9irWt/nTOB/42d33v2cRSASocwL2fCJJroG/FAB9Rz8VV03liV5VylvJEMtz2mQE0b/VQRx0xKJQnB4zB2aiYWu9JerPasNFNjyK3uopGWEcz+sb6zjy9BncdNedGL9uHOlWDO+pE9At3kM4TmkZp4mtmXv9DDDPDRzM91nPbcZoJ1vchXlOTdmnCRFaQeKvClmRd6J8pth0wPfas3vhnTwlV8jzKJWQKaqYQmWjD07AvboK78E5ITlknAuBVMwpkrNq3eHGiuo1V0FLMnjHT8IPfLEdFFNeU9nU8k+S4dASnDx5HEtLCxgdG8HM7DRqL98HfyNCcGSOcUAYO3SjZCNq0ynWv7kCBx5St460tQLbHYLpjKB2SwOZFSLOArjRKNIgQepEiJ6OYVUt2DO23GsjowNTd+Avatg8fhrnVlYwOrIHIzfthdnoQXO3gF4NOO4iWlvrK4U4r2gJGrNBOUdbEEjMV1MPC9v5buevgBxX1vQYwjNUzRhC6KRRG/XbDkELAP+J0zKWJP8vr2mR1cbcLTURA9WFO0+umXBfPoToUT5Xrcor7sAeeFtnkKSBbDBIEh2ZVse51Q7COBVl2czUCLTEh6Ezt66G2r4hJEGMeM2D/eIhhEcVgWRN2YhXQ6TtGPaUi7SdItEzaBUd8XwblZsH0N7zgNjZmf4g9NRBYnRghE0E6xHa3Q7C2RWknWGsfyNB6tGW2JfnQS6MJKgM2nXKY5/aDLPLopevN8dhjttiL6k3TIQne7syx86vdfn3sgIXq0BJIJVjo6xAWYGyAmUFygqUFSgrUFagrEBZgR+oCiiAQGW7CGCwYyc/lUcTwzZqjrJbYbiz5AyR4BEygzv0n5sCSayiLhDULpkGqSJe+nZ1/bwJXeyythU/2yodtpWqC2a9hEmEKCNwq8FIGHxO4CVTOUOBhvbGlthS1QfrCLVAkRyFDqafGfDsbiWoGXsKKCmOgtgp/k5wqiCdChs8ASfUL2WH9fZnLzB0CgHHTlsawYdUh4gCi0B2keFDRUBOVilLGwNBJIYwErrNUHTuYG61WqgMzsDfOodqpYIg9MSqjgQBCaR6vSa7nfsGZCSJciu/fo5CrnhSeTEsaQ5ac0czd0KnOrytHjzfR2N4EHbNQRAF0C2Ct4ZkXohiYQdJpHJfipyrYux97yik72cCSfG4ipBQKg81j5WVFsF+ZV9GcsHvehgeG0FqJkIgiTWhVsHSmlIXNuu0+iJhlCFOVNaI8HuqiyTDQinwFLmrIHWSmZcmkJSCUHmBqT+UDdf5wOXFFtUrJpCKE5+vcmGRMoiKjuS1zFehNGl/ptQ1nHfMjuEc1+DAYMYY7Zh0B53YgddpY3RkUOYbD6+9DMeh/R+JUwVQKotP9oWaz0Z9DCmzVKItIY743YUtpGqBmpG6WYOWUf2V24pmVKDIGeT/6/UJUYppW6votDpItVTWNxILzFEhgM0sGRJi+cIuzP/2+q76UJrFdTSzoScagl4A3/OFfHJrjhBJtEXkmiN2Ypouyg72n+RT7dDmXIg8uhyhJBlOyGDQIivOkPjMMFL5LSQfCuVPMeKKDD4hLaIuatfsB2qKDKeipPe0ByPhvSmGTfDdsuEOVmWt+ptP/Cf81i/+Ja4+sCAluRiBxNdOnd6DX/qVu3DXXT++y16xUFNRgafqukPBUKjMzlOA9Idg/sOuoZh/Rv1D0sA+AAAgAElEQVQuP6eMjPwwmqKcoEKHmXO5h6GyBxUrt1jugVlMK0MTwWaIKAxhN0zEHLfjTQTnzoglYuXqvVg5uYJvfvZTeNGLbsbotdciW+9BizZRcd3+fUU2DWQa3MYe6PEmdGdE7BRF0XLegtlX59pDcF88iHgpUnZfrFptQvKqOJ+s2RkkrQjOoRq63zzW3xBSZBuqjQqKRHJfvB/ZQAfh1zYuTiCJChqo7t+P/bc/hLmV6xF9tYMw7CGgajJV9mskqJgzFIUBojiQ6zxx8hjm5+cw2BzAoTvugB4A3c05UaOYThOOrcO+uYFsRYPZBapDdcRrPlLTgbt3EPYYoId1GWPpqrKSTTl21yNo3WWYzK66QdmA2o6JMEyxef8cltdXgfo4Zt44iJdOHsdUFuGhXoqtE69A9/F5aFko10QCjLaLkkdE5eMOBZLYk+b2ubL/5UILJ6393FGVuVcQSOEW7LurcL1pIeZI8m3nVeX3/rxvC7W0EIqcZySQc5WQc9VeJJsx4k01h2h3ykxFEkii/GPGlVHHwnoPXkAyMsXUWFPmqmMye6kGd7SJiNammg37ZTb0VoO3Ipn34VEPaZygem0D/pNd6NcZsikiPZ0JsZMMtJHpEcx2ExHzixoW0m4KfyhFe8lDtJZi7dwaEqqcDAumbcrzoKjmZc/DtmWffON5BSwUWIh70OxBlSuVX/vF7lHl78sKXHAavvN//b++d0+2ZZ+UFSgrUFagrEBZgbICZQXKCpQVKCtQVuC7XAEqDQgTq3/o7Fb46Igx0rDhWAlci2BBCj3P/FH/3CeceWkA+XLNVbvY80wfyR1SuStKcUMSYtti6HwiiXSGpdNOiskPAbcjQ+cOWNoO6ZnkIGgkOdoegq0QA4MDMGo6YOeqGrHOy6+8v6la/bBr5+15F7HzH4Wi3MmrJ/Y9xXtzZEJdn6oWwWB+X5HfxN+bDGko6p5vLN69u7ig+FTWkvyfZL6oVmaJJjuMvc6a+mYBeAmaJLCvn8XyIwsYMD0BfFkP/kckhW0QpYlp5bZDO6HaXI2VayNoncO2siUGTMlaScIYcRgL2OVWXTiNKhKdgC//lyIJIwW8i2vddl0U6aGAbFWrnblElxst3/3Xv98JJALjZIwIKBfgdlFfUSLpGkI/Rnu9I7vuM4sAXyogK8fNwrIPx61goJah6tLALpHMEgEyAxWsLoRoQgsklUXGeZYJ4ZtAZ8bPJY7LEkCXQVgu+/lCufGsNlxmXcqZNgGaRWmk1DQCguaDgmOVsS3m2DT8VWbCdUTtGGUGTq1oGD04jvrmIkydwL+OOCbZpEn98okqu963VZ0Z7H3TiM4uIUs8aTGD3QnASoYbdZQ5+QNYsgbmQk9RIalVWllauXdMA1YHxjMj2KqsQzvWhU5ykLlSJHaSFFRHSoaKqNLUOr+TQJLfECTWTWhWA6m3TpGGzO/QjxB4PmzHETWh6ZrIdI6zPIuH65Zk0O1UGV6oM7dX0oI83tlVsjaQnDQqZM0AKrPy2qjloSBFSUTzLXWkcUeAcS1NULvxIMLBc1KXhKRRxMyUFEklhqvb0H0TqaZhfWMem4//Gn7zfUf6X38pAolv+rVfvw6Dw78kRNz5R0Fo7ZQYVg7tQ3B6XezT9KqLeEOB7LTa060GkkCpq/oEEudRSqvBQmXGy1C2b/3bSJF6lauYhDxgwFZByJLyDKkQdsVOdGNpE41GHbGZIHIGoZka4K8C5gi2pro489A8lh97HC++5RYMNEdhpcyQ0oVYkfGfkfTUYQxOQvM7yrqwPqHuPVS9Mqtrh660f//THbjXTYkaxz86L9dljk0hWj4rI89mts2whuhshGRxQSmX5N7JW5ZSNRUEkn1wL5L9c3Bbh9B94KQQic9SIBUE0oEDmLntQSzP347w4QXJ6aLaiAQ5z2uZeaZQ4IlqV35nGThx4jgWls7J2rl3dgbN4aascd1uGwONAeivMpHZHhqL12FgchDRkQjZhCPtsOsVRE9tovqSUVFwJVGG4MyGUkoxN4mkyuQ4wnUf1ZsdspjoHQ3hI8H8/DIGX2nhJw6cwf6KjaN+hseWZpE81IDutxCJAjKSzS+Sw0XlVZ75JOuwGNJpMHgP1aDUNJdYf1WfatIf1ZfPIJs3EC8uqecRWriRZJmYQHB2Tvpf+kPWeUv+rLx0LzIP8B4vlNgGNLOaW7opa12ZH5kpyj9uPuAzhRcBrU4AL4wx3ByEw407UFaCtjsAx22IzbB9qw3dq8mmBhKM0ZkOrD11aBMZsG4iG/SFMIqeNGAMGzBGNPTGH4F78iUIz4Wiwg6CCOk0P2/i3JGTiGLm7FXk/Cojj6uzenba5YN4gbpxvVbrd3mUFbiyCpQKpCurX/npsgJlBcoKlBUoK/C8VKB82HteylqetKxAWYEfkgoU8F6W72xXO7wLOol2Z7SCi1B1dQzWXTgWg++5Mz4PWM4zIr7TchE87ecdyS5RpQ0SUJUKANnlvmOrKMGNIk+Inv60qctoYKfC30kYiWVObr9G1UASpPDWVZYQQ+YTLaJ0SQFKO6iiXWD1+ch1bm+XN6YPtgig/qzsozxDKc/hUPyRsscTwmQH0UQLvgLWUAqPfkq2+r2AjELJ5J+jCkCBb2IlRBs5p4Ig8BQpgEystkzLQnZXAuPYNOIz86hUakIeMXuC5FFBXEnWS94+BSbndlvkqPi9SSYWUNydTfCHShbWzdRtsaxh+SzXQkTk2STJSNVYKLvjBSAk/lXIWHJCqiSQvtPZsvtzAlgWVmQFgbRD4aXGD8FDYHNpC83BIdnpTVGM2DzpDhZXegiTFK7D7CwqNQLYEnav8m9kl3o+S2R4apoC/DluNVoiXpoBErD7/GMHa3c5Au/yBBJPfqkcposQSTmBRDUNa8ErMi0XWaohCBlcn4AxaZV905i69UEsn70d4UMdBJqNjbU5aI0Z2GM2aquLMEASRdnFmY1JxJ2FPiWvgsCKCmbQnUGk4Xofgue8UnkcMcLER5iEQtDZdhU220OFkpC3xTWq60n/0TJuNA0cP3YNWukZNFYPw1tZV5ZMVDilUBZeYpWnPqvs1fJ62A1kYVutSVxL6iPIeisQI78YiH0SxAn8HjPkdJWPVHVhmARlc1KHoK+cvyCfLzSud/d/oUjin5nkKeV2Z7ktnRAtokLKj/MGiNncI1k7QobpFipj48BsgNjdRDK4Bq07jLTjIB2Zh13P0D0ZweucxdwjHv6nn/xbXL3vTP/UlyOQnn5mBn/wRz+N6170onzZL/IBd8DQOwZo/daD8B5vI4u2oNPOLVCkAkwX9swYgjPnYA6OI8rVG+znNFMbJIq+0aw6MvZfflNQ9wr1v+I+oe5/av0nqZjEtBM1wGHY62qoV4Fe6iMxLRhaisXFc1hYC+FVA1TaJkaHLEztmVLn0FMYmi5ruSJ0lEKD9q0kp8P1s3leTxOapSEqSLG8ipX9+xCcouKIuyHqkpOT9jaVasOqIw3yDEGzDuvwEPzHT+3I0lL3mPMJJFhN2LdrMOMB9L5x9pIEkuU24Vw9iuj4FhBtSqskHzCiDWUqBDivh3M8DFWeGwlW2tStr6/h1OlT2GxtYO/sNMYmRhGGPizbgPFKF1Hqwz06g0qzBqeVob5/GsG8J2uiM+rAvAqIFzUEiwGSzqqy/yPxwnWTJHyaoH7LYWiDAXlRBJOPo/XEjVjzVzEx/SCm6lW4tgXfctF78GUI584JCcr5xb5lbaxcCVqQaxwH7HXOU/bW5Qik7dzCDM6+WcTz56BbFSGME38D1sQYrEkbnYeO75q8ulmBOTAE88YYSHX4X90xJ3e8k/mLopYa2AP46wiCrtw3LMdBkGhYWutIe6u2Dtcioae2K+nOkCibqofHkfoJNCcnFLmxZHJT0d2pCctvIIsyJJUAWmzJc1Rt9ivoHHs5oq0ErTNt+L1VGG4DvV6I1iatCitSF6UIJzfFuVKsJ4UKSYlgtzPWLrR2lb8rK/CdV6AkkL7z2pWfLCtQVqCsQFmBsgLPWwUKH/Tn7QvKE5cVKCtQVuAHvgICReegFQG9fNumANTc/hrBsTIM1GzUK7oEJmtIJPSd4MKVHAUoLbk6uTWb2Izktm071TpFu7h7WfJJNKU2IvAlu+NFWaMAliKXiFnfFiyErQS9bg+1Zk1smVRWCPM/dgOcu+Bwkd0IyiCXWBBdBSHE3xW2e4Xao8hqKoKui0D33Tjo9rcUioC+uuo8Aqn/vYVeR6MSYXsHuqlbSCSzJUMcM7/GFBs52rYMvvIggscC6PGa7NRl/hEzAMS9K6VVWQLTtgWcFFBKAEVdUCnayHBntW3YSMIUYRCoHAkSh44ClAkScRMH9SoSSG2pWvKaqZ4gaMeMJcLXhd6IhEcBlpYKpCuZOQrELgB5pUAq1F2Fpo2GaCks3cLmYhsVtwprgGNfBoDk6EQpgXwbZ88tYc/UOBw9Qhz6Mqdovyi5WRLerlYIErL8YtK6kp+TqwgudiWckzzOVw9+1yzsLsZf5aRJv107rDl3tlUR5jpSzUQvSLHR1RBmLmpWD+MTE3Bvc3Br8348E1j41n0HYEUa0F3ByPAoNILF4Wq+PhAA1aDZzTzHJ29Yf9f7znVGES7sO6V8ShDH3K3fQ5D0hEBy7CocpwojpWIwb7EoD9WKVf2RCbYa7Y0uDNOEudVAd35OxEaWTuWSWk8lY4xrxg7ySHRM9Qkk3SVZM3RDh2nXoCWBshKVfqW600LkRfA8H0nAtcVCpVKVLDkZF8yds/Mss/PW0QtZ1xUKOXU1RHZ3q21EVaRTebGtwDlfX6HbI0iTLsz6MLIghU6l5YEBxINtRMPzSIwNDFoGZqoVTCGDlQJ+CnzsI1/Gr737b1G1uv3uvxyB1O3V8LM//1O467VvzO+NxUfVmDabU0jbLaRpnuEyOIWk24E11URU5FeJ4siA4Y5KPlDlur3oPXlKzQmNayPnYqyUYZxjGhWhilQrul3pTpQlapFlVJBIQu9yDvpU3bjIDAdWuIVu7CEzMkRJhPsfuF/Inf2zU5iYnADcYVSvHkD34ZOwLB2Wacm6378HUz3kNOHuH0FwLCfcDFfGO0nHvo2rZqD+8ml4Xz/bB+IFkBdSVF1DwnuBqGwpUiFpuZkrUzk+VT4SN2FIBpIQ1ryH63CumkbmpQiXzqqMPt6X+mNMZQ7yq+Tc/WwttfGEBxVIURijUqnIZ3u9HoIwkM0TrBfvVw7vX7qGx594HKsrK7j6mkPQzQyVqgNjdkLWts5REl41NBojaDRGkYVbcm+t33o1UjNCupLBO7OELAykLoZZlXlElY4520S8EMK9k8otAzeMH8FDKy9B50QGPwvQQwfJxDkM2dNoPjYCLdhCEvbkMkkqc14LAZ8rkEjMFGNAxsFl1Eeq/kplzeuuXLsf0bE5UUjp1VGYNwITex7ByumXo/fgaXmmk0N3AKMC97qmrA1pmMJ/Yq6f5bVz/SRhJla97pCoykhKSfahwU0vBkhELS5tUryGJAoxMeLCNjNodhVuvYmwtyFEFUkk99pB2bjQm35UvsIyfTgLP4JkNUKybxFaVIMeVhFWF2H2RpBoGtqdDFv3n0EGF60tD7pRQ5SQRORk4rOqGh9CtvEZiL/nSwZV7lRrbhPYV3Y3Lj9dVmB3BUoCqRwRZQXKCpQVKCtQVuAFWIFSgfQC7JSySWUFygp8H1XgPGCzb3ekpCN9aillMHWIRt3GUMOBY3KXrwdTz0OXv+MrVpZ1QgJlzFThzl2lQiIgIcCTqHfUf0oloyvbKeZwRAzJtpR1E+2AhHzSBOShFYxhaahYFSRdoL1J66MMg6MNhFooIILs2N+lINqtECosevqqoR1tEaxFgK2LH8Xr29cgV7StYBJoo8iHebYCSWXIKNC+UH+omhBM0hCFERxa0emQnej8U5RD3H3tDiCJCJgy84Z5VbQFZJ0hId0Ehi2bGU4KmDQ1Ws7RRipFHCRyPmaikEDgewi42K4NkwScASQEZgxbKaHYF3EEU4AZHV7gC8isEcDZpieVMilXzQiM3gf/vuMBdEUfvJwC5opOvh31c6WnueDnFYGkFF7swe38o22oNQEzr2poL3aEELIbhlgNUmETE7y1aPFlY35hHZPjo9ATHyYzb2KCuQlM11bjg0RtsetdTAqhVIiXIZB2KZAuUOzL1f+yCqRLC6AuWXcljMtg2o5YLq1u9hCmNqoz+5Asn4Zx/QTSvY/ijXtrmF/dwtFnXob6UgQj3ULsd2BaKs9JcWSK1FakjZrj6sg7qA9+983P5NUooFqQeUsp4jSAF3fy3DdL8pMG3KaQRnLkBBL/Zlojkkm2pUcYnGwiqSTwj80hoaWk7Uo2XRD4knOmWtdvjfq76SKLfaVQE4Q6/4rcTow9TCcnklFINCGSOltdWVNpjVdv1GFWaZEX9dUxFyv2dm7QjppII1TO0e6jqE/e4gsNEFrE1UaBMIKh2zD3utAGE8Rj82i4i5iuuJjSNcRHHkNlZVHWpf/9b8/gX/2bEzCYiSL2mbmiJzWV5WlRJP5IG0NZzzS8+W2vwRt+4qd2eJpuq93sPTOIV9rISPqRzKiNyuW419bRe3i3oqO4RpJOtFBN1tZhjAwjaXlIaW3Xb0JhJ7tdFdEf5dax2wSSInyYN8PsKNsAOhQuVTW4vTZa3Q70nNx74qmnEDYaGAgDHL7+ZlgNF/asjeDhc7ArFRnDvM8ou1WlYBVrs6smEc+1lF1Z3h39/J28efXrDsI/enoXgdQ3LM1yAkkIIkVoKpJl++/83vMJJL5P162cVOI9/+IEkrLC44aR4h7F3CMDcZyK4ogqPHXPI3mgyKwwUjZ3vPfzddrkfu1rX0W1XsH0voOIgjVoRoZ6vQpdN+GMz8CarsBKTWgnVsUWz5ndD7vpoHeshbC3KP1HTZChu1Kq2s2ziPUevCcjONc7MBIXW2MPorJ2C/zHlmXDR6A72BzwkHghRrZCDNbHELZXYfKZIs8YozKMQ0OpQXcTSJdbG9lFikBStbGG9yDbWlbPE4YL/RUp7hw/ha+evR7xA2Td2iqnUrcBqwH7QAXxKR9puCWbiHbOVWtqBpmXwBh3oA1oSJ+JJC9IT7vSFyGz4kgkwkarHfAuJLmMM+ODsKwUHq0RnYqo2+2RCWRRCucaG6me4Krpx+S+Nkf3zYWXI1mJoU8kiKyW3ONihAhrC8gyF8naLDa/sIJWi9/ncCoo5RHUBiPZ8GKQbCssStXzZEGYlnZ1l7xFli9eQQVKAukKild+tKxAWYGyAmUFygqUFSgrUFagrEBZgRdiBRQyJDvxcysi2n8QnBTgMs2EFFA7dxPoWQQDPvZN1aHTCi67dAbKd++KdxA7O+zkXNvJd2cTeFPZPsQcVRKParuWamJ/koQJ2q0tDAzVYdUNRGmYo+8XsNl6jg2/HAB+udNc7JsLqNW27XxntiLHzg9nEtIot75TpBK5NB26oSk7OdpxFaHb0pi+IZkK45atuYqI0DMDGsHiIILvUXHkC9inOzqcqspC0UwFknPnbkx7LZJ3OZFBcogn4ziiME1oBhWCpGiyvvoor8qObKTL1el79fqV9u+VtvtyIOE2HSF0Ut4XJHt4qHwZS3PQW1XB8vaQhdRgpogCXuM0RpwZmD/XwsBAAyODrmRVsB/l9SxUo4bKl5zIKEQ1olO8AgLnudTm0tdPnyKlApQsI5PKApX3Q+UByVUCxFQjiBLCMPo7zg3aMuqKgNUMB61eggg2epGOqmthuEZAcxZb2jyGhwckN8U/Zohdl4qgieXztLzL+o3cQZDkRLwCzRVRrUBM1d5CZSBz0+BKlSAIu+gGmwgj2ghWUXXqsLQqDCoCNLWucX5bMGFkJrbawEBNA5wazJuGEM53kbYC6FUHaWtFKTyyVAheUSomsSgCeX7RBOakgQD0tPTMlYymYea2egls01Z9LDkqmeQjpYmFJOhJTeuDA5K/lY822NMzCBbPiapG1gF+f05aJykzaHTY1THEYQdaSutAEgRKsaLmmlrHVYF2EF/55gEBfqlSok3W3klgI4M14wCDKcLRo5ixN9FME7yiYmLp61/H6tcfhhb4eHQzw8PmJm5+5aAQp2qloiqiyqYSoYdmaHJ90vYsw6OPRjDdt+DQNdcpHlCsUTkPSHpp0O060qgnNllc3+x9e5D1UjizVXiPnpL5QzKmWB+NgQmR7hlTDuKzzMphn6RIvCVVh1xZyzWZBB+B/DRsy32YwL5s5hBygX2l1GLV6iD05jBwbgOdXgJnwEUaraEXRnJ9oe/h0cefRGLXoAdbuPtVr0alUYdRrSLeXIQfO2IrZtoVuRb2DxVobHc2OAp3pAL/5BK0LBTihTUwLbOv8iXBwXaQhHEdV8a2ObNHbMe09XV0O1uo8rtkbDHTh4oQwHFropw1R8bQW16DkXmyeYTnoiKqUBLJvYaEUr5xhPapPAHVcGITV0wK6me4+YSEMGXHvPYoFJWRWDnS1o5Wfym/20Hg+1J7P+iBa8HZc+dw7NgxmE4FUdRhmBHGJ0ax/6p98LQqGjc0YcJC/OQ8Ku4ALKMCpz6OOFiWdgdcN4SgWYVWGUf1dg+6P4i4Ywk5Es8HsPa4CBd8JJ0lZbEmFoYJNrsB2l4X05N74NKyN2LfpbDqU0h7q8VUkPcW21XUvfbS+Udq4F2IpFWfrdywH97sEVTWr4H30AYQq1w2teBbktsVdRdknNZu3AdEmaiR2IikFyMzAGvSRVxfhnF2BAhSRMsrQNSTOjN7ieN4baONWq2JtbUNGVvM4jNsXdaixHBgawbc6yvwa6exb3QBrx6wsBhm+ORmiNrSLTCSKlI3QGr1kCQmgtTDqvMQRsIfwfIzOrpHziHLuBFGqZ25NuQryLMU5uqeyLVFjRG1CjzPN7HncqMr3/MDV4GSQPqB69LygsoKlBUoK1BWoKxAWYGyAmUFygr8sFdAQdAFgURgQ8AxIZCIchCQMWTHrHpfDBM+ZicrsDUCgIpAeP6PCxNI9N+Xf/8LaaQIFGX4o3aKG6YlBBJiHUHXh+/5aA43kJoxUr0AKl+4BJKA1HIlufoqd9Qr7H4k10h2GBNkM2Aatuygl5wB3UDgKQKgD5IQ9dmhR+DuZGd4Gtr1HnpfA3ortKrR4Lou3IoDKlho98fcHAZdE00m/i1gHRUspjqfUhYx6D6vviBd3AdckBqK4Nh2Gyqu6vkfOVfyDS90AqkvQVImcXKpmhCNtEhTc8HWHAQbEaI4RmXUlQywYn4QtI4TEkUO1tY2MTpUh22RfFSqh6Sf0ZJnY8lIIoi9e1hdSY0v9dnLEWgEpAlW0pKK4LfkwVBh59iSg2KaeWZQmgnBxIbzvUpRR6KE5ImLpY0Ixt5xDEYGls4eg5HGGB6dQPXQOLiPvndqGbG3JeoAgtkprY+Yx0YyQ+SBO9U1rH+hVBGaTREjaW6xJXOIKpdcSahlCCMfnV4LUdIT0tY2KzA0G3V3CHGUSqYZAW+TNm+JBj3S0Q2Axt490Ac1aKNkAYDotAdrv4XE6kCPK4ge2USvvSGgvOgcdUVUKKdMEszMODJEjRlEKieOgDt38Qv5FnFdUepHEUBRoGCNI2kvSw3bnbaoP3lOnsf88QzVravhPzwn9xQSDLTikqwkUTrqMOwGUsNB6i2LER5IKlA9epGBQDKD65GyPMvXdcNE/UVUv7RhTlSAhoZ4cBlXjc/D7G7hrmYdpz9xH9rffBTVLMGRIMW19/q4+iUbz3mo3v/N/fj4X78Zs/v2q88IGE9CMK+HRjWTUliytGZD2eqZkw6C0yTRttvLEWA2JxWB2GMmThdIfFhOAwzISRGJpapcI1K4B/ap3LnTZyXxJqUlHPOCOObMitj8ifIGOqpXz8J/aA6ddgfOIPPoIiG1mE/D8X3kmQV0107gdXffBcfR0TpzHI47hPq+WSSJgce+9Qj+4uOfFrJALMuSFIcPH8bb3vEeVF4yBm/NQ3z0rFwmiSBR7USRjFMSsJZtIQxClaOka9IvwYKHzvxJLC4uYnZ2Nrecy4RM6na7qNYGpI7Wi2cQPNWBvzEn76FKkuQRx3rhHivWtLkqWe5znIO55R4HMt/LdSAIQnDDBcch8/qoluPfZV3IiSn+zLayv7g+eJ4izfh6z/OUvV0aYXVtGWsbKxgZbWJ8Ygya05Q5ZMabMucHB4ag6QY2t9bl2chw92DomnFop1ZhDe2BeVNbbfzoDSBZ1BCdWoBuVoG4JxaFkl1E+9ckQpQlOLO5hbGhQTQrwzDCtrKXbUwBndX87k2rxlnECwFSbym/3xbq04sPac0ayBVk+TjdofijBbw5PoJkK0YadiV7q1AmFmfUK2OwJlwY04msJxktThcz+KcWkVKdNT0MY8BEtBDAnnCAIEF0dhX20AjC9U0kSQhy+q3NFpzKANptTzL3pOaajoHaAAbrBqyXWRifeAIvqpnYgwinIx1f8wdg9aakX5NKD3pvVO5V3iat/Qz4cynWTqwKKSVrMK131bYJpSqXzTS7Ffbq+aQgkPLdMyWB9JzXxPKNz70CJYH03GtVvrOsQFmBsgJlBcoKlBUoK1BWoKxAWYHvlwoI2KzUCrsJJKUaEWsm+Yc5szQyWFmAmTELFSv/x/h/leu8MIEkoBW/PwcM+KPkSuTB45Lxk+gwYgPrK2uwHQvVRgUJQrFhUyju945Aulzp1K5tBZgVuU6FBQsJIoJktAASmFwCoy2ldIhjhH4Er+dLHyoLPWXvIj/zTy2DY1vQpyex97YHsHj0FcDpFbHUIkIVpwkcWpgpdk7Z6Mh5FEgv44FA3gVs6cROTQikwrJO1Xm71IrkuJLaX652343XX+gEklINFuQO/yy8sHKCjqojrYJgS9k2NcYHEGsE9ZQ6hXZMSUr7RwObrS3JjCBYPThYhcmcsIT5LPk8yfe/F5SIUjC2TgwAACAASURBVIs8v7u3L0cg9UljyUNR6jiV36SUEYUFZAH6m5YCl8XOyqSSxQCB1I2WD+OqCdTagSiSOmtzaDQnBVDP4lDyaziPqG4QxROVmMyEkQy4nbZ0alyrkqmsFh60wmLNScYnaYjN1pqQTDpVU32igfNKKaVsgrt6BbXKIMhV8T2irIipKLPRWW+LCsOZ2QvzWmbgWNCcBNHJCPq1PYTuOqLaEpyv3YJ4ZVFtCBBqQsl6aGdJdoG/ZR9LVhVzj0jIaxpC2sOJYksp0YQsI5XB8+gusshXawBJRtZD8kViGP9gAZ5nIfvkGJKoB9ukUiRD1VUqFJJ2tMDLrBGYxhbiJBDSWQomlqWqHQS+02hL2asJ2afqRHUls2xMy4Y7MQ1/rYeqW4N5vYkYLbhDJzEbbuGVe+s48defw8aDj6KSGHjKj3HDW1u45uZvg0C6fz/+5m/ejr379qm1ynBFbaU2U5CM41prQa/YSL0EmkMCXRoMhB6Q+rIGKgaAaLajfmQ+UT5thIwsbj87rA+N5qTkwsS9ZbGJlHwi1lrAcl0y5XhPiDId9fEpJKdX0AlsWA0dvr8AzVKqm/bmFk6eWkFnYxE/9VP/DbyTj2O5PQ99ZgsTBw/C3roVcRTAqu/BU9+6H1/64mfx1re+VdRBPGpXHxCRsf/knLyvmPu851ANRIVPGEViicr+5b3Fac4AYRtPP/EoPv/5z+Mtb3lLTlKS7FXjhfMgZg7R4Vmkc1vobC7J9/F8Oy3ueD72N/ud5BTtWkXxFNH60UQUhipTiffH3LpVSGU+p1jKnlUpmHTJ5ON72Xecu7xGqr263Q66vS6q1ZoQN9y0wVqfPHUcC4tzOHj4IKoVtjdGvV5Xa0uUyJ+dXlc2VDSuvgYVrQ5jbQum6cJ6yQhidx1YHEZ4agtZsKHukzvWy1Rn2zIkpo4VzYY+YWJsVYcRdmTUGPYQQPs43m+p2rphP5JzPuKNhedOIBmuIhtJJMW0WlSWkcxA0ysGtIouG0Pi5VCUUSRmxMaO76mMw3lxBamzhcTuwAyGoAc19B5eQRJu5XbBJsAcJLMKd3oA9oit+GDbQ/Sohm5rTuwQOU9kSTQMnJlfhW5UhOC0tAiDjQFYtw3COvAE/sdBDZ7n4ahRw9N+Akt3oGshWn6IbG0WWerAO+oiWvTQ3txAmlWQqQe5PE9MDB+VTW6ufC42z/Be2SeQcuvg5/n29d14BCnP8X1agZJA+j7tuLLZZQXKCpQVKCtQVqCsQFmBsgJlBcoKXKQC+c55RSDJJs4dihK1c57gC2ErIS40HUbiYXrYRo3xR9r5GRbPV6UvTCAJeCRgXF+nk8uRcqCUgCh37Ac6lheXMDQ+JOHiupGrlC6T4XK5q/muEAx5tsmFvqsI/RbVwI43CPciOdG0GVQWSgR/4jBGr9ND4Afy+3ptQD5Fskl2r+f5CsX5xL7KbaBy2yCiZ1KErXOiChBiglixZFORcMqzqIo2EFPmVzMwm/Zm/R4gSaRqrwlAXaiOCJ0pAomvK97jh4tA2gnOXW5c9ct8GW6zIOSKXKnzFV4q28pGtBXLzv/B0bpY2HE+F4A8AWkC+7Qc4n/LS4uYnBwVsJF9qJpAyHrb7KcwvvyeEkiaIhbErFI4CE3wUbaJ45YqDJJKtLIScinPw1BWULRQYoaPgbn5BQzUGhiePoTMX4RuV9GtGhiIKohapxWvIRVQqsw8AQq6aSKLd+9wL/qtT5RKRpJshRew262QUImxvr4E3QS6HnPZNOiGCZvWYLS6ywDHqkl2lUbDOsOE79PWzgISHXEQo7fZwdDoEGLHgPviPUCYQa+lQGQidbvQEhupESN42EPQXoLtONs5NHoG23IQU3EkoHsiBBDzkmSt79uAUhykLMfE7lL0Q+dlvuX5QYpYMFG96SrAitD7xlnJUiPQL0o4yW/RhbwT4iMlAdGBW3VknSnWJvanEAXTM4gWzklGG+3RSBqQuOFnjeo43JuqiI+HSKIUYS9EMpshMBeAgSXc0tRwy/QAKk+cQu/MGTiRhadWPQy98qs4fOPyc516+MY39uOv/uqfYt++A0Iq6E5NapQRMCfwbjKDL4LZtGENWYhqa5LN4i7fiKQXwT/ZgxkRaFdkjCx3O/LgJEeMGXdFpl8/CzBDlihbxmLTAOcqiVHWRzYT5FskKuN7ke0PEC2Y6MxtwfIzhPGqWI2222089MCDqNdGMD05iZe+6W4s//Xn4VWWMb73y7DGZ4D4nyM4uyIqkeMnz+BLn/8M3n7vvfA9T1RvH/vYn0Gzh9FaPYW7X/N6OLaBv/u7T+Hd7363kEB/8id/gjvvvBMPP/IINtbX0el0cOjQIfzDn/xJ/OEf/AE2Njcxe+A6/OxP/7d44okn8LnPfU7sJXldb/rZn8X/9pE/xbvf9D/AsV089NCD6PY8XH/dtfiLv/jPGBxsYKvdwZvu+ScYHR3D+973r3DrbS/D2uqK/P7ee98mBPjHPvYxIXOYsfP6178e1113HT70oQ+h0aDiZQubmy38xE/8hPz+4UcexWc+fR/Gx8bh+T5c18E99/w0/NAX9SKJSbGCBXDqzGmsrK3g+hddI+RLFAfyfpXRpOaBrDkpMPyiG5Ge6UomV+XwBMJVH+5BC/4Dq0LgFP1fEEjF/TIzTMSVYQTVDK2BHtxntlCzLTAlSnKgmFPG7zFdOIcmEJxYF0WRUfCSfJF5RiSaO4qE23XkFnYkyYt28HVmcaVeAGtvHXrNhP/kBjKO1Zw84ntqtx2UHCc9cZA6HSFzsVRFcPzs9vv4/NCchDntIt2MYTUMBPuehFbx4D75MninVmA1BxBu+LA1T+wjk0zH0koPnh/DrdRhpC2MvugwrNkOXrH3CGZcHV9uJ5hLDVjeHgR6B63kHMytQ8hak9h6cBG9ro8gAEyjIiuPiqHLH4rUloqcRNpWhgqBpNw4t48iX+45rwrlG8sKPLcKlATSc6tT+a6yAmUFygqUFSgrUFagrEBZgbICZQW+TyqwvSNW/VTkWfQzawgc5//wpr2OoZvQkwATQw4m7toLvZ3Cf2puF/Dw/Fz6hQkkyXLJAQPZ3ysoR5EBQ7TOgKXbCDcDeL0u6iN1JDp3wlOtQBup8wDRb7PxV0wg0VJFCJXzmIIc2CiyIMSaLw/EVkCiCZMgecBd+UqJ1G534AW+AM6uWxHw1XapKGDtFLGTaUIFqqvkd0pevKGyL7Q4zyRhQRVxKMoERSNuk3R5U4V07ANOCtTcxXIp3HwXT3Q+gPN8Z+h8m935rLdfcf9eYQMup8DZPv2FmSaqbIxUR9yJ0WltoTLgwnANsTtLNVpmQcBX7vK3bRfLqy1UK1XYzL2iioEZQXnPy+5t+Rrmil3hhT3Hj1/y+jUSwdvIfKp8oYQ4IiHCuU31Rtfrol6r5+Oe6iGl6ospdtErWFlawdjIoChyqFogiRZOT8D1Lehb80gT2mHFecaKJiot4sdC4BaqrEI9UuREFQ2nzZhkHjEPJ+gTSGsbiyA3wwwqzj0ebLPdmIYddeFYVWWPR3I4vw5muDCHZX1tHRXHRXXARYgYutuEbjpw9lZVPkk3RrhIa7catMUVdLpdsfIqFCNF1hG/1szVGvweKo7UGkPrT0MUiMV8LlSIVDLIEXVUbtrO9ZPriDDSlgKrheCzEPi07SLYa6ncqYjXrCEOopxY4sWTMFGKLdZBd8eQ9pZlbJKAc52K3HvY9oFrD6J11QPAw4fhr3Zh2gYa1w4D45tI7BbS+jJe1qziFj8EmLPStbG+0cZv/OH/CbeaYp0gdqqhR+vD2IYecyeEjiyAWNCJkiWJ0etquP32t2K40YTtVmFXLNgjLrSmCb1mILVSRHGI1AzgTTyGV9UTTJg6Hg6BjRTw529H71ttpN3VvvJDCN3qBMxxB+HcOUVGkltLM9jNaWSbzBtSPqVis0iLUNMRUj/JlUt8mes/57Z+aBwvvvEhPH1yBatzd8I6GyIMVoQQeerpp+F1unjxK16LhlHD+Mv3wPvmcbTiNWAixNiBWWTr49g6cRa2ZeCZZ54RxdA/fcc7EAYBvvX441heWsIb3/hGzM3N4ROf+Trede/P4N9+4Ldxzz33yDAgefPLv/zL6PZ6qFbrWFg4iz/6oz/C7/zO7+DIkSP46le+gnv/2S8iDbfwbz7wAbzrXe/CQKOBP/+zP8Mdd9yBJ1fXMWloeOktt+J3PvDbePvb74VbceHaLizHwp//6Z9jcmoCr33t6/Grv/qv8N73/guMjA7jwx/6MH70Va/EVquNcwvnhCA6d24Bn/70p/HmN/8cPvrRj+KlL70Ft7z0Fnzh858X9dFdd92N3/qt38a7/9kvYHhkFF/+8pdx5InH8Za3/LxkIbHmVFOxtnyGeOChB1EZnsD+2Qmk4TrCyBM7Rm5a4bjkOTm1TWcYzcE98lxkT0/CGLPRe2gJjUNT6B49cd5Kl9tHqhswNHsA9g1jaD+5jp6RYmXhDEbHJlEFYFGx54wgC1uysUerDCLtLMGwhwF/XaYmf2+O7YE+YCI8vYxMcsby+XeJNVbmcRpRZgRrsoZwbuFZz3DVO/Yi8XR4jy/DajaEaKJi0qiYCJ6eh1EZQ9JbEoJRazqIV7oy34zbtpCZGezONPRNDbqrwTveUVZ/CETJ5oUpuo0GjGEb9Tkf7lQT1rSOgwe+hrEsxKnEwNm1Q0hjF61gHc7YKWD9Fix83kfQ2UAUU0HJLC6lPlL3pd0ZkbrktuVF6Oe0qQ0sKvtI3cte6Cro53irLN/2AqtASSC9wDqkbE5ZgbICZQXKCpQVKCtQVqCsQFmBsgJXVoHz98+TQFLkkdrFSUJGEQ4E9lIJY9eSACPNGob+sQfXryD+e9ryqF22z99xYQJJ3JUKAkly15XdT6GVIAbq0JJqtY1qtYLUSqDbeZaPWLN95/Z1AllciYNXTh7trFmfSMqBaNr0iMd/kluz5KlCkieSagg6vmQ68O+ViotKrSLKCMlfyFLEWdQnAFV4hyKQlGLAELCSdlYEdtXrjNqQBGy5NmVftZ0loKzwcmsuAkIEoHMwRkqZt7vvyrSjvP29wDt+VxJIl54xlyOQxJ6wAM/kVKq4qi9Uno2e6mKx1WvTbilCfbAOuOyqDH4QKNKESKhuYaPVQ61eh6FlsIuIiHy8ZJIZpg7mXeVf8vxNecVjXvQgoZUizpVynCdUHhH8pdIlhWHXgDhEa6uFoaEhFa4uhGee7xMnaLUUuTJYc5ClzHchcaKj5dehjZmo9RIkwbJkaYhmkWugYQjZQvK0yPhSoCSPXKWUt7tvYUcLNrHu4p8hNrdWxU6J845WXvKabqI2MAUbMTTYQqgUeUUurTgjwOuF6HY9DI8MSv8lOnPoAD1VVnwalWQkGmg/edVedI6dAHPiNEMTyy6SOATJxUqPOSu2hTSmnR/9CgtFDC3AUljMkYpVXlShhtHrE0od4y/niqTtDtqpRlNrTAa3NiJ5PxFc2FpP+ohkCZVI1UoNsUeFUj5mxXoqJ6rz33ldTwi7ICDY3UQSbCKzmqi/ZADhEwFsJ4VVbaB+SwOx3ULmeIi0FiacJVy3sYqeaePagRn4sQejnsIZyPC1QAOpuCe7OvR2E1YwDqy7iFYCxL1Y2mekJBkdRb5GMfi/tAZkMz1Ek0/BRBMHmx5ORBnczn40Rs/gjoqGqUxH20hxNEzx2OIB6PPDiM52hASQO2qaoPqy/fBGj0D/0n7EnWVlH0sSaWAUndMnZb23DFOyhZgxZ1VHoZsasrilVGQch2KNqKP2oxN43cQj+PL8GubnXoFszsfq2Wdw/PhRsVzbd9UB7D1wE7Q0hm65cOMVmNWKWJoZtos40hB6q3LW4ydOCOHz5je/WUbyJz/1KTz6yCOYmJhQ6mOrirf8/D/BF7/4RXmd+Xs8XnHnnfjEJz6BY8dO4NChA0LY/O6/+3c4dvQoPnPffXjXu94tpMH7fvVXcdW+fXnWkYXb77gDE9e9CJ/80z/B6173OiGv3nTPPTh+4jg+9clPodlsiqXcvtlZvOa1r8Wv/Mqv4AMf+IB85x9/8IN49V2vxpkzZ/Dwk3NouiQoIaqpe+75GXzwgx/EG97wYzhw8AC+9MUviC3a63/sDXjf+96H3/zN30IUJvLZz3/hc/i5n3uTjHOuDXwfFVK0tXv4kQfRGJ7AnukR6PDA9Y9zleqjRqOBwA+RVsdQfbEN50kHgzfvQ9RWGYBZlCI9s66yrlirqRmEC8yRUmO9WEqZMWQeqMJ/ZhERIqzUTVh7M4yeGQLaG6hfPw3/yQUk6fbzVUEgwXRh7xtHtByoNZ/zl1abZlXlHl3ioAIp6Xb6m0mYf3T+4R6eRbjkI95cyBd9De6+WdhTNuIzEdJOgrS3pAjQ4pnAHYV1kAozZsvp0P0M1qiGZBlIOiThU0Qbi6gcPohsGGi3u7CPBqjeNIl4swvvmm/hsNvFKWavnbkdnayDpLqFgckVrD14PVbuP4MooUrRFls8rl3KhZibhoqHQVVjuTdyN4E80ap7l8rvS2TzhPRD/z52yXKVL5YV+LYrUBJI33bJyg+UFSgrUFagrEBZgbICZQXKCpQVKCvwQq6A2sGZRw/vQPO5e1P9C5sqFP5jmwQSgS1HMkGadROzr7sRWuUUwi93v2cKpH7GhPhMUQ8gfkjIdNpv6Uh9DYgyRH6AweEGoiwU9YVcdp4JdCX9c6UEUnqelKMwqlO70AmUGEiiUMAhkkmOactOXtqREVwlgUNbHdt2oBs5gJLHstCKSsCVggAQoFLZIokSiHkVJjOilF2SgC60kFIb4IUYIlAu2jT5ZR5QnSsFJGNA7JRycIbkYz5uWHv1owZmPagjV4bt9Pd6gYcQXFH/XsnAyj97KQJFiFOxVAPSHJFUYLyyCxTij/lZmQ491hB2fFEhDY0NAZUUMvY0TZQMJCVst4LNtidWaa5twuUue99Xo2cH2anGJieQJOh8F67y4qe4NIFEjzqVOUQVXRzxqqmi0eF7AUx3GEF3A71eDxMT42p8czmgaiRNREHAKVOv1aCTWE0TAZIrlRr8IEWAJuKojSRswa01YBupWL5xvIuFFW3FlIlV/wIK7eOurK8CuBRRFNV+FNyEUj6qBoOQmTgJqm4F1UoFumYjIRgs2+dJLBkwuWglBjqbHizO96opFnW0w5PvT7kbfwcfztLYdUReS8gHkgmi5km0PB8qVhlQkgfDmmV44onH4Vg2Dh46hMD3hVgrlDCKQEqRGY6ytGP7mQdE6zupqwaNnnxcqPhz/ju70kCa9NBNKvja5/4We/fuxTXXXINerytk1s78tN0mnaqzTNdGRDs1rnv2EPSwhXZ7A05tCCbVVloFvSiCvs/EyNQwImcDhuUhitdwsDWHdpLhH10zi8RMkbohzvkhnok1zKcGws1ZmFEduldDuBQgWVdklkbLOU1Zo7KNQp5UdGjDJkYOfRU36DGyJEEjS7AZA3/jmxhyHdw5aOMwSZVMw7eyBF9fH0bt3DUIzvSQhSESZttEHmovPQBv6CngK3sQtZYQBSHCyIdp12AzTsZWqita97FrCZiz/o4JDNRrlIch8j30Oh7Mm6dx84GH8HfnPOxZfSWe/OYRnD72IMaGx3D48NWoDM+qjK3OspCXVKVW3Bp0ewBp2BKVWZykcFwXR6lA+sIXcO/b3y7X/Pd///fwfR+vfe1rlcUgx0mSiE3dRz7yEbkPvf1tb5N5RMXPv/jFX8TKygp+//d+D7/zgQ/g6NGjQja97W1vk/P9xq//Ot7znvcI+cK+pSIu1Wr4o9/7APbOzuKaq6/GTS+5CR//+F9h3759uPXWl+Kv/ur/wfDQkJBF//J/+Zd4//vfD8d18KEP/Ue87nWvwfzcPOLJYdx1wyuAiCQdh2yCD37wP+A1r3kNrr7mED57331Clr7+x16P97//1/EL7/4FjI1N4lOf+hTm5s/gLW99KwLfkzkSeMrWjpaRq+urOHbsaRiWjtnZKTSaNUVYs1N0HZVKFVp9ArXrq8gez9C8ZQbRUoIojGEe6CL6ypZY5fKwr5pFcGp+W6JbLBB2XZ6vTE2dOXqJiwPVz+Gc9xropx1RvIXHWkgDpTiS68tt6XRnGO51TfQePa3WosKmLn9d1jtmH12ATLLG9iBaXYI9uwfhmXPPen6TdcpqANFm/rzAMRjD3jsD+CkyPwO8NYA5Uv27O2BeNYNw1UPit2FNNlAdqiFudJDOOwgWWzCsGrRoA+bVe2A6DrxVD85ABWEWQGulsKYt+Po6XG0Qa0+0YNRsmNcECH0Lc5/keTd5Uci41nDli2jtyOe9nEDiskwqiZlZVKNyw8D5NnUkkHITSJUNVx5lBb77FSgJpO9+TcszlhUoK1BWoKxAWYGyAmUFygqUFSgr8D2rgEq1eBaBlIcPC/QhVm8KpEzjVDIH0ijEQN3CxIH9qA9GCE6f3r6CiyhytjVB3+nFXliBJMCJqAOU8kjCtkU5lUeN+0BnqyP2Q/WBmmAJIa1mHEtC7cXqSo5vo4VFdo9Yw513wd8OIEEFxQ4Cie2maiCcW2GyPSrXzoq1k9Uw4d1/FkHQg+/50m7bqYjtUJEnQZCQwDY33EqINDM7dILlOcAvAiNVo+J/AkaJvRZ34hakkSKXxBqwkKLxjXnO/U7FkAS7izKKoFYqO+m3CTBFIImCrf+hHGzOSY9vq+bf6bC5ws99PxBI0j26gsSUIklZuRXIHm3crMxE6sdYXVjD2MQIEjdBrKsd4QTJQQImyUBKhGOsVrFkzvcVNkJQ7SQAvw0F0gUyvp7rbNsmkHbClKpTOa4Sgv26BkO3EEW02CTgr8NjvodVlWtYX99AxXXR6baFPKEqi/PGcUxYRibqCJ3KoCiWOSPjOtORJBo0w0KrswX3mllYZzdgkXESuUiCJIlgmTnButs4sz/mCWDKvGO2kW7KRwkY82okg0oneROLKknmumkLWUKGO0liIRaoPjISA71OgCzVUanVEBshBWPyHqlMqqycdqK5fW2QnolygoSQqds4duw4PvzhD2N4dASrq+v47/77f4yX3XYb7rvv00JU3H333aJqFOVSDkaLtRzzsMSijkQY85II0G6r0nSC1aFSPvCahYJOM1G4/cmf/2fsn52SfJzp6WnJpZJ1SBYsAr6KhtOEUdrua5Jcjz32KG667dUIvE1oaSDrH4lzzaxAN2o4cvYoer0Obn/VHdCHdSTuCjqrK+im87iq6mBvs4LGsIGkYsGNAnQ0Aw+06qj2roIVDiJZCxCvR0j8KO/arlonNSqVbJkD7oE6DNcCZr+GH3WBPYmGpKfBqgJ/uxWh4weoJiFudjLUMgMPaiaOrx9CfWsW/umeAPRRZx1J0IUxPAl9jDZgm7C1EJapwyI7JFmDCZJ80WF9LcuWPLvA88S+j/c37pVQSlAHsJtIDsRw9SqSOR9fOXk/RjMLh/ftl+wlY2wKGgUqPlV0RdYZ+8SFTnVqrtXlODx+/Bi++MUv4a1vfYusCyT5/vRP/0zdK+NULOFuv+NHZPz/33/5cSFd7vmZe+QZ4Q9+79+Lim14eBiPP34Ev/EbvyGZRL//+7+P0dERvPPd78UD938F/+WznxP7OI7zn/v5N0vW0hNPHsHf/X+fwr/+1++XufCtb31LrOiGmsPoeT0hHN/whjfgl/7nX8K//d3flbZ99D9+GK+++y6MT4zio//p/0XNpvVggJfcdBNeeustQnC9+lWvwuGrD+Gzn71PxuTdd78WDz/0sJBkw0MjGB4ZEcLr7fe+TTZkUJXX63Zz+1YNUawsXZ9++gm0Oy3snZ3CQLMqxJ7tOqJoZh8Y7hBSr4fKwDgst4KY5OvdGzCf2Idojqojch4NpFGh8snHt2aINSHXCHd8BslWB/qtLvbbn8FDmzdgZOOAmmMcm608u0s28+T6atOFUWlI9pG6xW5T2f1sPKMidpK8N+9cHpATS0ZzEpmfIvF2Z4Npdh32VBPZcgtp1ENm1BD5m9CspiKzdBKsicxflV9myC1Hr0wgTbjpQIdW12DvqcKumeg91kUYbMBxdKRRBFRGxFrY67ZQu30YiG14T3WQxSR6UwQkhnohBsb2IJ6xcfaZFjpPnZXnG8kSFHvdDBLexYMEEtec/JmDG4lk/pKJl4LlRJE8b21vaLlSBfoVPl6UH/8BrkBJIP0Ad255aWUFygqUFSgrUFagrEBZgbICZQV+OCtwYSh31293sAZK4aBAA+fOOm4YHUX7G+egZWoXPfN3CKoGYZgby+V0Ra5IKdQqBRh9JQ5w7C9mRPiB388iocWUa9moXbUfvcxH+8HjsFwLtaEa/DhQxIiiwxSQ0Cd8zq/DeS3b5bWmDOC2tT3FyFHnVgDPJby3itgWTVk5cYczgW82x5qdQXBmCdXr92Dy6vtxplfBwUqEEx8/jK31OQmlt1wblcEmdEM8p3YN22fV8yIbbJ+zddzON17A7u/8cXJ+ltOV9u8LfU5+rwkmEd7lAJkQdVQKFRZzHOdZojI9Eg0IM2wtbEnGiDNuI+b4IYWs6QJIRzGJRxOtzQ0MN+vqdyHBUhukljhnqIbhFxDEFzKhP3+KgaastQqMTikEi/lS9KaipRR4nYdk7cykUBNIDlqvSc5OTjIkqQJ1xYDRIOkVCpBI0oVKCMtyBOxutbYw0BhEEieSudMYaIhCb3V1TcgHqiCYSWQRtxfrtLxtOTmsrDt1mLYDz0+AwxPQj60giWgZ6aHZqKpa90M2aE2nTqKUQ2peqjyVQhqUrxnC7SniRDBQkkCGIrxJyLJ9VHuI5RzVKGIZl6HX6UEzDdQGqULJxFIrk9wn7rK/+Hojdpc6vyuFbbl46qkn8YUvfhHveOc7cOTxI/j7L38F73rnO8VuzDB1vOpHf1SIH1EX5sC02N3RI0z6hKSZBs/voeq6/dqJAiINjzaHOgAAIABJREFURKUi48pQ9m8853v++XvwB3/4h6I6oc0YlV68zjiMc8tRWl4Zcq2GZUrtmefCtr/3ve/Ff/jzv4S3fEbIP1EEGQbChMRaAMNtiqJUMx38/+x9B7hmZXnt2n3/9dQ5bSpTgAGkF7FRpAoYS3JNorlqIgFEqlRz8Ro0iT1YqFLUeBMxyb1RY6OJsaGCiHSGYcqZcub08rfd77Peb+9zzgwMQxwGYtibZ57hnP//d3n39337n7XetRY6DTiLdaBpwG960CwfY/VBlLuLQnot79uMMEmwcXAfGF4bkqlAAPrYI7Pni41hEinbMdbVLPYJCG2tLAkQ7lWfwVGdw1ht6DBCC7pr4tdeiHVBgk2TMQ4ttVAwdDw4sQTJWDe8TT7qtDKj2lP3yLXAKXbB6myD0YxE3eZ7zIiK5d7SFo7nyXkYhb6s947DMR0i6e3ByBNbYKOGcrkM6DZCz4MX6XDLLjhMHwuegjYBHHrkYWg8PQFnaQXxphE4prIplZypiMRlqh7dhUemZVppZhhz9kJRwXJQ/MPXvoaDDjwIBx5w4OxMnieRSbMIU+EqyS7J82ohCjknHBiahrHxGoolB7/61X2YnhrHaWe8CVHI8cGxnzUjKI2fUv5lk1SpS3i8IPLhFByZ+2yGECtG6XtRlpEcb7QCpKKLY4eWeCSKSDb8+Cc/FnXiMa9/vagSOQ9J2E1Pc40syDrCjcTrf/zkP1CtFrB02UJECKBrtIwtIIho/+hAN6uIWuOoHL4aUw9sRvdxC+HWO+A9vnF2bs7NUHUdkmXlFOF5HsxCF+yCjXipjkljEM2JAqqbbJSNIsLGFFqBUoYasSfjw6eVnhDT/AoQirUmm4FIuHKQcVmWGDjmBIkdcZiStek1rVyK5tMbYFpFmJ2dCEa2yDlJA8vmSehOUfKJwi2j0AskjerPqWRK20fUOqRmvZBlepurvmNVdCQjIbSgBqPYjrA2KiQhcxsNw0UQm7APrkC3QmjjBfgzLUxtHkNxUSfMaQt+Vwljj89genIcYdASgp/KajEKpHpWlEg7bM/5lfbZDQjP/mD+m7wCL14FcgLpxatlvqe8AnkF8grkFcgrkFcgr0BegbwCeQV+zyuQnDGO4/t9bLvrEMTNISSJLyAHO5QJ1EhHaJqlpLItNDBjiXKWrFd2twgGUdWoLlMCEmxPFQsq20XlkBUY9dYi+okHt2wjcmJEVMnEJGvSkPI4lm7WubZ9gXXSu7IzAmn738+BWhmAkgIVs9k06e/lYwr0EKAl/VmwdgGcRfcD6LQIDFBavQThwvUwm1U0Zppo3hvCNnxYRUeBQ2ILF28fYv8c42lXGTq/50PwZT/9l59ASskZsZQjUKsyfrRUkUKgTSzKohh6aKC5rSmkTKGvgFAs0EhYyCBExAwhw8bM1DTa20syvhT5QDUO57PI2xTYrbFDn1k6VMukHd7zOYyMAJolhra/VQQaZwmk1CJPvWN7xlPZqwFREMlLpsnO8kTIGq4vrL8oM9iVTssxAZATAYYdx5XzJ4lkO46cMzNOSIzQ8lHA6ky4kxIlao5mmC/VlwaGLQvFqCI5K3FrBmNjY6hWXdhWdhVcehQZJKUQNaCan0IgzSd3diDjBfgV5YnKHSMgyvvBfZGIogKBn29Ok6BP4BQduqsBZoqS7mIBzTrwCawTTGc9161bh3vvvRfnnHMOvv+D7wupcPLJpwigznt67LHH4o4f3IFf/OKXohYaHR/Hueeeg2KxiLvvvhcP//ZhkMg78sgjcNwbjsUll1yCQw85BNuGh8X6br/99sPQ0BA2bNggr/38vvtw9113ifrobW9/O8bHx/GN229Hf3+/KED+7M/+DMuWLRN7s9e+9rWiXNk6NIyLL7oA99xzD+6++27sf9BROO3kYwTcZ95Ota0NURDj/eecjTvvvBOxbuCYY4/BBy/7a5zwjtMwvmUMoxMjuOrjH0bNmxYFqmkbMGyqojR44yFQA5JGiNiLkIQNgIRVTNu4OVLeLHRzBgGrY/jdz8AOO/CGgWEsIzGhObjhizfhmYKGI95zNmbG22FHbWjVEvzdZZ/DcUcei6NWHAy/NQ7L6YBZKQLTI5JTlWgcfx4SUFUWizKOZBHHJu+ZQRWaWYaZ1DEzM4NCqR3u0VXogyVMPP2UkEAkDjp7l0gejOEmsJcX4Sz+pVjrbYt1bH1sEaxWBfGaIdhUygmBFAuxwmFlkM3aYb7tuKBKNJqm1hCSNLV6Hb+47z4ZQx/4wHkImU01O6a52qj5O2vlKFl8tASkwI6qKSqomDdmIgwj/PRn/4Hf/OZ+/M93/yn6BgYQeFSwJco6MFZWZJIdlSlrZecc+0rhmvLZYj8nlngkkZhRZpqK+ON6YJWRGC5s08a3//U2uI4rjRu//e3D+PM/fy/a2qrqO4koaUy5Tn6WWWE8Nvfx2OOPY2JyDAccsAqQNVblh/G+cZ7Sms1v1VA5bBXCJ2bQsXARIg+Ix0fSRho1UTMlEC+INYo0A3axC0FjSrKLnBVtmFgziWFnBtWwhLbmlLh0xiTLwwCuybU8hOnYypqQRD4JM81U34E4fkj805qQ64lhy+t6wjXSQRI05DyspVTGbZL1qXj4YjR/MypzoLB6MVprxuaGQVhD8eDlCId9BNtG1b2NVB6T1dOPYGxI2d+xQUgI87LYPxr9JSR+DH/KR1wfgm4UUDx8AOGWEOHQEDQuYsxfHOiG219EaE2j1vkbYN1BwKQGzXYRbAoxWU/QGB2CzyEkxKpqilC2qpqQZPmWV+C/YgVyAum/4l3JzymvQF6BvAJ5BfIK5BXIK5BXIK9AXoGXpQKlI/ZCpecptD+2GGgNEQ6RLnWCkAQtpBtVwSaSRyTArPycEUhzgNPOL2DnCMGsaIAWVhrD45nnQALJgTWwGA29Ce/Xg6h2VlBPGoCliTCAHcgE7WiFw7Dy+VZqO2aXzJ5XCpLNnY3qkFYZNJmyIAWJBGVRr8m1z9JSzyaQVOQ24WOVq2JqFnSqRZIKjK4qWvUm0IiB1ghM10Ri0raLoJxSgT0rN2SHQuYE0p6dGi83gaSJ96CaXzLsBNykOCb7mQCwhjCMYRK0nQrheS2U+8qIzCglg4T1EKKGqoaZ2gyq5QLpXtkXgd4wTFILNCCk/Rit1witk8RJRUQZePycFZ+1DppPoKZhXTJdUmsmAYznNnKrQg7JfA3TTBGV3aTrzOghcGqi0Wyh0ZgRBaSQJlYJbSUThqEAR4LXJJ6oihGLOmb6kFSTrAweL61XSnAnkv2WSK7IuF6EPlZDHRX4k5tQKNro6q7AsRha0oDGbCAC2opfk857AsX8T4H0c7S0Wg2peFJ1CHhfqLzh+RFQpcKGdnFxLIB36KuspmariUKpIFZ8AVUytL/MyL/5BSOILAdU9SQITlKfJBvBbl47wf+vfOUrGBgYwOatW/BHf/hHOOjAg3H3PfcgDH3Jobn11ttw+eVXwDQtfOc73xHVwFFHHYWvfe0fccEFF8p1XXHF5fj4330cHzj3XHzoQx+S/X3sYx/DO97xDiGLrr/+erEeW7FiBS648EKxMyMJ9qErrxSyqK+/H2uffhrf+ta3cNHFF+Piiy7CFVdcgZ7eXlx/3XWSvbNy1Sr5/d9fcw0C38cnPvEJUSSVSiX8wz/8A97wutfj6WfWqYybU07GJZdcjr/68CfQWenADV/6Es547x+gs9IGh3lPVgLhMkINkReqmhMMfw7iKCupEDmlTpgrbIxrT6CruAQD/U9imRZgpeXg5utvxZ1TEzjij9+Phe5hsBrd+I/v/wjf+sd/wzGHvgbHv/4wGbdUelh9PYjDEP4QFbscJWp8eETHqf5wLLlGkqDMHir0LAGo2CBZlGhwD16Mxm/HkPgql8Y2HRQWd2DM/xnqUz9HjxngtWUH3UuX4JlFq3Dfmn7oIx2IB2dgoyXgu89nB0kWLR37qbpvZ6skxzSfIaxvoVjE9NSUkIMDCxcKsZKEKoMse67PzqPsyS+PwFhs8Mgz8A95mVqdFoYGhkeG0NXVjv6+bkSxhyD0RBmY2e1RWpY95eRZl5FVKW+uG1QVKVUiz1Ep3gxZBzjmSSa5ey+D2RvC9qp48js/Uoofy0RXZ5couWhbRyJKKSqVHRtJNm6NlHCemJjAbx9+EPsfsDcKVAolgRAa/DxzpPhRrpNOdRHMsI6CS4IzhJE2zmQNM0Ig8WBUZEUtxMLkuUgCH261D54WIKmNY309Qudhveh8pgloLqI6SRcg9NgAoItaj/dT7Byp5tFpOaq+i5BcJ1HHNYz1ofKLCi7D7UHcHFEEjF4EaG1naCgeuQTBOpJlQFSLEDe3zQ4H1qTw6oXQPBfN324WkosWdoX9lgFtPrxfTytlUrr2GVanIpJ6i4Cjiz1eYgOtDXVYh8cwpqtIhgJYFRNRK4LeZsMgCVcJoXX/CBNrj4CNMtAFbPlpC7VNg4gTQ40HqvNItosPqLLelWvd2eDNf59X4GWsQE4gvYzFzw+dVyCvQF6BvAJ5BfIK5BXIK5BXIK/Af60KMKC5c7mD8vg0ShZBFALSkYAvBK0FsM2A7TRRRV1BlqeyawJpziJqJ9eeZlWw+5adsOzoJyBLBUarFiKoNdHWVYVvBoh1dusSjFDAi+rczRRI86ghwXafrUDaUXuUEWMqd0ZBx9mmdrE9vSPv2MFpSjKUJCNGwWQWGGwCeDVPQtJp/1SsFGAWTZWPwRepoIoBn/ZiDLp/ni0nkPbsnPl9IJA4rgiyWokFraWJvVu1p6IAdSFuVAAW4yTixES96cGxSUopmyYCzlmmjUF6JIqE+GD3uhpfqW3ds2fNXPGzrC+uB+ln7P7FCLYo6yTVUa72MysGIqAZKLsty7aVjRet9EicmKYAi03PhVkuwl5VQPzbLUoRwIyw3oVojU7BxIxSXdA7C4nYWfHwVEgShJwlubPsKFEgSdCGKAuSxMDEtFpXwO76mJZ5ERqtGVSKNhZUHSHO55QX6pLVNFck7xzAnr42b10IxIrKgMmufRLbSSKEEbeCU4JXb4kCxS5acEu0hUrS7KEE/Cyv9/k2IdNo9SQqtAim247BdY9LxsxZZ50lVqMkfz70oatw//33i7KChM8dd9ypFCZhhGfWrcOdd/wAJ550Ar5821ewZOkSAcdpRff2t70NV199tdjTcQxde+21QhpRUXTzLbfgjccfj6VLl+KSSy/FNX//9wK6X3rJJZJlI3Z2pokPfOAD+OK11+Liiy/GZz/7WSFRbrrpJrzxjW/EqlWrRMX0qU99So5HsmrfffdVFn9RhOOOPRabN28WxcobTzwBF118Kf7+87cgmJnCbTffijP+8l3orXYhavqi3IwDWoCp7DqeC4L6doqjHWsp96+8QOpXKzRQqVRhd5poFjbimIERfPW22zCz7zHY8CsPf3jqe2FM6fjoZ/4Ghxx8MLTBaRz7hmPwjdv/AaMjo9BX9WPvfffBScsPxJdvu03sFHkKH7zsr/D4xBb8+423KEIiDPGB887Dnff8DE899mvUajW89a1vxfVf+io+85nPIPRquPGG63DqKW/BgW87HJ1b/hYDax7DZMNDh22i9/BX45FDXoc1a1fBX2cCjQRGc0TGYUDQneSTVYJZqiCaGlU5eDvZJPdKMvHmEa+phSBB/ZjKQCGQsuefaprIFEicu5zXQoySNIs0yfFqeZyTfIb5aKvSLtOHxTVHVwQ3iSASOSbt4STXUOXyZRStrBhUHwqRoEhaWiIKMZyqLrkPUe31LUJpVRnRRIzW0xvkfVQiUvEl1nZuGxBNK+US8+DEopNKrQie5ytyPUnw4IP3o9LmYtGifiTgvmO4xaKQ0rwOnp9j0/oOsKgmMm3oJHYSnn/aXMIMK6sNsCxE9W2INEeIaFqFlg9ejtaMD3/9MLY1ptE6JMGSjXuh0l+At24josBD6HtiQUo7Xq5zvBaOfVPj9wAdSXEBwukhyQiS7192GXEwrXg3wyUDpQik9HsZCSRrQT9gqRoGWzZtNxLEqnj5EiRRAn/DoBDqJL/sV5vQwwL8B8aRML9NbAp5vUWVmWkUYPTYMKsWYidG/bfTopCLJyPYnRb0qofInkFs0Z6zhBAxapM+qs5CwLeweWoazUcCeNNbxTLTou2grouqStSwQmwqFVdOIO3Z7zj53n+3CuQE0u9Wt/xTeQXyCuQVyCuQVyCvQF6BvAJ5BfIK/DetgKOFKLkaettdmHoETwLpFSxLBYPAEokOiepQMNAsgaSIk52E9KT1UnkiO98yyx+GvacmXoq8IqoQaJgankaBAHO7gwA+TJ0AM7v3lb0NgZHncsdXhNDctuPPc6+oY22X/ZOSSZkyY/57uR+153T/7CaOdVjMKgh0tGZaqNfqgolZRQt2yRbiiwfhtSo1Bju5CWrR6oiQ/s63nEDasxMvI5CcpQxBDxFODO3ZA+6w90yBNGfDqBQBmQJJNdUrm0cDOqzQwuTEJAptJZgFAxGB0Hn5Q6RVmz6VN8w60iTvh7KBNtpvMWsjDlFwCkIgcS7TfG3eaJ49u0xRpM5rB1URIWbNgH6iB9zhpJZE2UfnzUaqJKClOTAFIX0UTM0ufhNNt4x4uonOpb3oPeIX2PDtVTCSpoC5tB7TEw9aQqCVRJBSUohqj/lGBDxJdIsVZCpnkFOYA7/5kwDKmo4wIunEl03Uag3UAxdtyzpQntwKHb5SIEksS3q96aTM5t9sqH2mSkyz5KJEgdxUQpJIUmtTImsC53jQCuAHHgptLkxHZQcxh4rviRJTlBSZpdTOBp6AvrGHKNbglLqw4emHcNddd+F9Z54p5NRVV/1v+fOb3/wGcewLafO1r30N/+t/fVhUmrSQa9RrOPzIw/HPt38DF3/wEjmUyjqCKIIydRGJHyqHlu21F2684QacdNJJ2GuvvYQcIsnUajbx0Y9+FOeddx56enrE5u6f/+VfhFQ67/zz8YUvfEEqSCLqmGOOwf4HHCAKJBJIXP+u+vBHcMUVl6FSqahxl0RyflGQ4ORTTsFF51+Ez15zHcJmTQikU976TixauhihN4ZYj4VA4n5oq0bwfdZ3cCfFE4Jf6hcgSEwEkYGuZQsQVRK4fQmuve6LeO87LsSnP/YpXPCX52PDQ+vw6NpH0d7bCX9wC854z3swvuYJVMoVbEWML914E6466yxceMGFotaqdPTCKJXxya98Bmed8BaUSyXccuutOPGEE7BmzRo8+uijOO/8C2XeXXbZZfj0Z7+AJPJxyy234OQ/eCv2PXUFetd8AgsffRRm1ELTdeEc/ho8c9DRePrJ5TC2VWFUTCTrtyGGjyBVuzqlHhiHz8BsLkDzF1t3SqKpJgVFUpIwJrnjuq6QeSR0SdLMbfOJ5FRpmCqQlGJQl/tEy70kNjDTMOG1a9BmIlSNOgwjgVuwUKtNy73hGiEqMV0XpaPkF6bNHcrGDKLeoh2lZAPalpBAJGOU9SWVWwlMy0GYuDC0AKZGNWUoa4Tt2MJ9m04J9Rllz+a6VF5SXRkh8EPZrxDouo7169di67aNeNWr9hMSUggcy0Ch4KAZmtDjBmzDRhDEKNhllEpVRFQTpxZ83L+eEjAydoMZxHoRoTcDx7bg7LcEMCxMPzyIFmKMr6qjtK4Tnft0Inx4A9hCQiJleGwbAqquqDKMY7hOWRRPVCy6y5bC37gR0JQqilla/MIg652sSWotVF8adGVnut9SaOUE3mMtxM0pNa9SmzohUGVZ5H5SpdyyJQhXDcLwK7CG2xEOe4hqMzC62+CPTKt+hLAFo7oAZoctx/O2TAC2K1ll1n4Rlg48htUFHa0kwd21AOu2ROivHQO3XMa6h7fBo9WdN6W+4xi09TRFRcpngNSdpyQOyc///fElfRjnB8srMK8COYGUD4e8AnkF8grkFcgrkFcgr0BegbwCeQXyCsyrgKnFsBCgv7OIgk1LppbklAjmkBFIKq0n68FNP50pb3ZBINHz5nk2FTavQttNsaciJkhYQYMJE+Nbp0Q9Ue4uITZisbbxGVqvsQtbgWDzyZ+MjHnhBJK60mwfktWgGKUUls72OF96lJFIKtTcphVXK0F9qo7QC+G6jigOYuZhuwzMVh2+JI/ECjCickqTsHmqEHIC6eWbkkJMEIg+ZQbO5DJ4942pTIiXaHtOAilTwIi9Im3blFpD5gQVRtN1aKaBYrmASI9AEkORLAn8KEbTCxBFBFE1dHR0SMB9W6WEgmPCbzWVbR1VNFQlxArInb8pBVFWg+0JpFm6VtPhvL6E4Mf17eq1vUCPBDMttxI4hTI8X431WLKOLNQjFwW9Bt0sIDxuC8wfLRV7JZI4VLZQZUCFnly7ANJZlpMCswnKG2mWmDp/1ivLXMmAUyobaAVliFoHmoXxyRqcnr2gt2lwaUem0f5Jwt5SpRbnqbBJz0FQ0DJPgcoqb0kpqkjFESwXxYRFS6sE01PT8r5C2UViJNAsRU8pRRhzQhbAXlqEt2bD8442w2lDEtREhWW7FTz1xMP42v/5OpYuWYh169fjbW/7Qxx22BGSe6QZMU444Y1iK/fA/Q9g0cKlQrT9z3e/C8ViAbff/g1s2rQJheoCDPQP4PRTT8BFF12Ez3/+GnkfCaQTTzwRS5Yswa233Ybjjz8eq1auxPnnn49rrrlG7sWDDz4oBFZ7e7vYib3lLW/BXsuXi7ro85//PHTTxrVf+BxOfdObsHjRItknVTi0xmN+Es+N5BMtvM4860zcfRcJpAhvOuV0XHT+hfjMpz+DwAvw1a98BcccdxKW7LUUhuUjIJBOdURKZqg7/vzbbK1pe5joMjfK1W4kmolSTwXXXnsdznrv2fjm//0mlizqx30//SHefMZpQv6QpDjljD/Gv/zjjVi37hmsXLmPZDpdc81ncf/9v8L3v/99HHX0cTjl9LfiggsvwNLeEhzblvtL9dXGjRtlPLzxhBNkPF904YVCpPF3X7r5Zpz+7ndixYmdOGTNLaiteQJOsw6PDRKHHo3hQ16LkQ0rYEy3I26EsHt1xPUItSc2iXrGMEswX+8htKeg3b1Y5s1zbZndo+M4Mg+zOWVZppA32VN9ThmUae84j1LLyBTsF3In4HPMBGITow0D9n4WtMiEu24UdJMNI1+s/JoNZvVQraQsLGk7S7s/9XxXaxXJIf6CawFrzWYKNoUEgbrHVCLzPXyNpBGf/czx8nxv1uqS6h0ek5lIKhfKFsUTFZu04iWBynlJXdO2bVvx1JpHcPhrTkIS0FrQEwKp1N6H0NURDG+WhhjHdlEstMGxiwh8Rapl/SgkxWRLLSYty0UU+ZLLhWIXrIVFLjhoDjbQqIbY9PhGFJe0oc9zYEe0y1TsT61Rg1XogeaPwbKKMMwKtLAF3elASJs6SGiQMhFmzbiUMluqvRfWsgKCIR96yUA8HsJ4VQvNzidh/+gg2HvbiEYTxK1Y1EiG2wXNshHV0sYIjvvDl6HVvhaJHqBQW4hk1EKwpQWj04ZPMilsAkETRlsPkkYDWtwSS1G9qwy900Cr7zG8rmMaqwsGpsIQ/7J1EoP1PvR5r8PGR7bB3xIgDmbEfs8PaOloyJiJQqpkIyGORNj2XMvrS/TczQ+TV2BXFcgJpF1VKH89r0BegbwCeQXyCuQVyCuQVyCvQF6BV1QFSNrQS7+zYKKjYsPQA7Gyy6C5LEdFwR7zyKLM+moXCqQsBH5nRSWIKHon6bbNAFbC1DGoSQqmIzTqTVHzuOUCEj1GGNN+SVlGMZNivtgoUwo8CxTfFdJIYFcs+7Iz3fEDqYWNBGkrwolkkEGTrakZAeYcxxZQXzfTrIfUXU8M/1KnMYJporCimRfVCql50E7r8wLO+xU1YF/kixUM0y7DfE0Mu96PxgPrX1oCKb2/VBmpcTynqKMkRgLexe6NCGICI9EQeOzCN1EqWvD1UPI8ONQsywAb5sXdLSJBpDJzxienxPaqWi3BNWi31BLbJiFn/B0IpGdZ1aUFnw2+V/aV3MyOPkQTysJOVErCwWSvp7aQVAkxCN5wMTFZE4s1EjkEi3keXZ1V6d63Fi9Ec92gQkq5IhgkuVROGUFHgsJcJPhypkKKZgmkOUJXqaWy+UlAmflRvqgqSVTbTgEtP4Jhd2FyxkPZrgkZPdvxL0dUx5JZmikoqQqTELiMPFJEs5gwyT3UJJOJyjH+IYDL3COzZKBQchGHsShoDEtXICrXTasMu78D/sbBnY5qFbliipJMSACqnUxLiBz+sV0qBBQpTeLClEg4KrMM+J4vCizJktGh1E6sH1WThQVSD2aq8HO0GMwUScr2TKm8FFGXAf6xUv0IUK+IfypZqKqSdT4VgmlmBXrSkN8RvFfkhcru4f44nrnJmE7HPy0GjcSAFuoIPV+A52KJypIGLMdCZISi5OSYpUUeP0dCgft/vk0USKK+McQyVJ4ZFCUZhpCa119/I845+0yMjI7ihptuRmdbEe//4Ifxw+/9P8QLOnBQ3yLc+s1v4vIzz8a2rRvxt3/7N7jmms/JPmdmpnHN338el1xyMa7+64/gwx/+sJyzqMxMC3fc8QOp43HHHyd1Y24UlV4kbj969dV413vOx+o/2geHGt/C8JYtqPgtdBcLCAeWYktnHx4fXAVjqg3BpgbsfXhAE43HlUWZFodw914KVEw0Hty8UxUbxwqJFBIzJGLUPVAkiOWWEfr1nZRPKY2lxul9Uk8t2rsV5BnWCkwU9+pFFAaYfOJJyRaiyogKk5bXSsdpmg1o8nltyjNe5bUpsjWiZW4YzeZ7cd5nBJBDZZLkMSoVI1/LNhlHfJbqUJZ56RgkMc57K89ZQ0e9TotD2v7FWLfuaYyND+OQdx8P/2EPYWMznKINu9guVnV+fZhfAlAolBHFLkodi6D7LSQRlZCpImsHD1uqoFhTCjplzO67FHqPj2izjaln1mPMsOGuY+GoAAAgAElEQVQXY5iWgX6P+Yj07fNhs0mn3A2jzoYFqhaZqaSsLzOL4OJRS+A/WEMUzMyuQ87qhQi7h2HV+5A01fxMqg00ux6H89BBCPZ7GoXxvZHUdTQf2wijsABG2UAwOixqJnefPsRdU4isBiJ3HM7MALC5JKw+7wkW+Yi3OvDXj0A3Smo9T58j1uIyjHYNM/0/w4lFoM0E1kzP4LsTIcqdizH20xXwH2ulmUqK5A8iEkg2WURRZIoizVC2iCrLSz038i2vwH+1CuQE0n+1O5KfT16BvAJ5BfIK5BXIK5BXIK9AXoG8Ai9rBQh0IfLg6hF62osoFRLpQJVMIqUXmLWIUq5NKYjzIhFIojyyLBj6HFgr9k4MIogSFLQiJscmEYQhOns64dPSSk/E9kb0GezmnwdA/O4EUiI2fbMA1TygWAA7JUqCnmYdMaOJlRgfm4ZbcGC7lBux0zlEQhBeIzXEZuQUOBPVR2pdJ4As66ryH3IF0ss3BYRAMl1YPV0IRqeQ+CQ5XrptziItAyjnEUhiMwaYtiKQaAfEMHXAhLayF9b6AH44SbMmiaqncjDWaBFEjJLArQnLdpBoBjZvGxVgdUFnFTFVb0IUJTAUXzPPBS61nEwIMmd2laxH+v8kTVJ+dA7szF7nHInTnDBlCadIhgKCSMN0I0H3woUIp7YKoQGSEK1pReCIWkHZMzEXiAAwQWMqNwRolswzXa6BNZsjJGb9nOZZbM4pCnVaP7Fzn8B2EsGnZZcEutuIE02AX16/DmYZZTZ5rGaqxBASSx1DZaWpIDQhj3geJD7SfBnmscV+gsZ0E3EQwy5YcMo2wkTlJAmZYdK9TxPFDRVVmu4+r4WdkMxRJCQMT1RII5sEUrqGlBYgOWQc0c86kLSGhQhj7hr3HUr+lCG2UY5FUF2RQqLoMotKARKTZFLWe/w9602CTnJKdE1IB5IQ/Jt5WtnvCQTL+y0zza0zZ0ktziexGmNul2mp/XgEktW+MwURSQa74MJrtQRIdjQbWmBgZmpayLZqexVT4zOwXBtmQZc62o4Fn2QC7xAbDnYMpdth6oqDnaHL84Ob6zhyLayDWyjg2muvx/vPfb/U66tf/QpWr16NI15zIn7w77fD3XsZ3rDyUHzhrltQGrRg6x5+9fBafP4TV+HjH/8E2tva0Go2cN755+HBXz+I733ve+jq6oLmLsA5f/HHuOfuO4W8O/mt70LSGMY//eM/YXBwEKVSCUNDQzj99NNxxMmnYdHrH8JiW0MjStBnKQJkU5DgsbUHIRnWAQdIvAjBUBOx3GMTGp97VhkRM6B0Syz6xBJth43KHyEIJVssEbKFz3whuSzuOLOY3fEpNPcw5LOK9nKzXCobOwJFRCUkr01FdJOk4pji/RTND5+XYl2nyzEVscPnHclWEhYxJqfHUW/U0d3VnTaQ6HBcG81mSxoySDpki1PIdYsEhIwhZYlHQpHrR6tZl3ss6ihRbnKNoNWdyjoiQf/gr++HUzCw9xmvR/OpKYQzW1CulsTOzjLVPLEMNtFYGG2Y6F7ej+JU/NwEEo8jpL0uSrSTTzkZMEuIDBvOPmVE0wG0oo16dQqbfzKOpuHDGJ3BkgX9KPb1wR9pwiUZOjOoGhY0V7LYdPnuQD4ngnVEP6KHgcSfhr2iBxq/XzQjaD0REFkI1gVKXVkyYCww4a9pwdwvht4sI9jmIdw2CmdZL/zBCTnXwqEdCN0J+OXNsOr9CAsjsOu9MOtdiIwmwo0JtCUJMGXBe5KZWxZMu4wk7apxlhSgt0XoWXw/lpoxWnGMB7aOYtDZD5PDPqwNq9F8ckTITT6EOPZJ4pEwpso3FOJcSY94fVRfuySXcgLppfvCkR/pBVcgJ5BecKnyN+YVyCuQVyCvQF6BvAJ5BfIK5BXIK/DKqADtWWKxLOms2FjQacGAL5ZM/Id+JBkpafe9wk4ViZThS7v4x78Kzp7DCFTHeGpfQ3CW3fPCzqTKggwYFDWQBoQ6Ej/GzGQDpUoRWhEgtk1glSBiuvtn3ao5IVF2fHrTqbdJnsBsaLiy1BHVgjKMUUoHCQJQ9lfkeSzNZAIN/EZTFEcEwCzHRqWzTQgtiOWM0hPN2eelgPP8sxMCai5zaVcKpN0dg3mG0u5VMMtI2r297PzTGXez43zKpldIgoJd+WL/pHKz7NVL0bXwPqz/t9WoFD1EQhox9YOgrgqrJ/AaSq6IA91w4EUaZup1AZIJqkaB6nbvanNBYJa2i1QOcD6RgBJVC5vlQ2XvRhsidtHzPSSFSIiQPOA85HssyxbAkPuPmP3DNUOnHRVVDDaaPrPVXESGg97DF8BfU0M4NSL5Q9tnGO1Qq+0y1ObbZSrgW+mNRDiQEkiZQigl5FJWOItqV8SPWgi4gkxONYXYcC0Nrs3MFip7VG6LLAXCMAImO+UJfMtxCI+rrCOxo0xJLT3RETVitBotmI6JUltJSBQB02ctMdNliGvFrKppextQKrv0ggF/y+ZU3bTz8WP19OPVx/8Gv9y8H/yfNZDEtA7LVj8Nga9IIYpOlMJIqbtE2RVl7OGeGt272K8GyYKR82NyTaTDnwoR9HbAnZkSe7HxbZNo72hHYicqS46CBeaqQNk6iiJqNzadGVnzNsntSYkYe2ARwuEx2IsXwB8cEZLGXb0YzcfWz31i3vgUxRytSd0uIJwUkkMyh3oXwx/eLIRoqdqFyK+L9d/6DesxNVPHQX9+BIK2p1AaOhjO8ifQo/GeAZu3Hg60bGhmguYjNUTNbbPkLHmG4upliGmxRhXO+nFEPvNrtn8gcz7Ksy1TOpIzFCtANX6VwkjlAQkxI8RIavuWxKI0ks/LM06NG16X+g5AtRHVYIlS1cocUc9XlX2YyDrUarXQ3t6B66+/QdTEo6NjYpH4J3/yJ5iYGsf99/9SbBiZFUZLuowg5RRkXtnwyDasWL4SrVZD1iaqCZlvxNd5//l+mZFUAOoGvJYnZBQVgDw+3z82No7HHn8Uy5cvQaHaBdsEatNjqHKOhlz/qJ5SZFvBLeHu/3gEqw99FZZ3tuPxx5/C6n32SdVrimi1bRdhqBR/F13EfLDPo6WVobfGALtbiPzCkSSPE9R+E2FoeAgzk6PoWbIXFi7rA0ZixPUxxGFdvmMIIaclcoww4VruAQt64U0EqPS3w11Vl3vtPWCiuH8Vkd1A8xct6FENoCLMLiH265LHRftM2mUmrRiF1RXUf7MeRucCJPtNAu3rgNoi2F43EsuDHlrQ6xXA8eE9FYg9Hq0Sg7VUIBURc21cWALK7FsIoZXq2LfnMZhGgi1Dw3g6LmLD0AGw6wvhrfEQTY7I96n5SXSzFP+8RgW+Q63fc9/LdmMa5x/NK/CiVyAnkF70kuY7zCuQVyCvQF6BvAJ5BfIK5BXIK5BX4Pe7AoIsilVJyU4w0G3DhAdTV9Y1BKdFeiOWbSmBlP7TX6FFz3/1mWWNwrWUbc1ssHNq+ySiptQTP7Ozk9BufkQsXzQ0J1owGbLdZkieCBFjAbxEIfXs7VmnNZ9JmW8LJ+KHVF0gHfmpIiFVFeg8TqLDa/ioT9eEOCoUi5LFoFk8tQhxqjiay5HIzmd7Ail1eEprqU5C6ZT23JYTSLtX25eCQJqdRvNI2ex/ab3ELn7a/igCKYZ78DK09/4SW765H/zaZpQrJZiOK9aOXtgUsJeKDgK6YhNk2tAtB5PTBGATOG4RpqFhcnIKQWsGvb09kiGSZZ8RSI1CElcE02NEcSDAtGRXpOWkNRpJIxJItJkiMUwwWpQeuolQ08WybnJiEk6hiGLHYlTMuiijFh63CsFgE9Nrn4btmCkovpP7tB2BtON7aOlHIFuM5FJyh+/J0tvSNWR2iqUywpQ8pklmojlic1WwdFjkIpJYVA08LDvm0/CRFDpX5BFN/wgQi7pFswQKpbIibIVoTntCthUqBVHMEBB/LgIpIRmSEck72IA6yxeLqqD58PrnJ5A0ZqL04cRTf4vfehqGfvAqRI1hIKHaRgH/JPqU6kOpOpWFFBVWCtyf6wTYvXnyO32aDQokLalMYS1jAw0qMw5cBm3TkBBs02M1tLV1ILFjRHqo1BC0dXyRCCTOEWWUOEdjzlbFcOHs24tgE225EsmRMTv6EU5sTS83fZbJs2uuUUHI15jEoSIEdKuCqbEtQrgGbIiIWnJPHnn0EUzOzOA1b/8DtFfa0Vo3hfKqDmg9DSxc+gSGBg+C5rtCILXWNBE3PUTBNDTdhhYFsJcMzJIF3uAwkrCpnibposW/7EIFGsdDSorxd5zTYlem29CR5aelhCxZGbGKVGtNRiCxOWK+taNG00yuR1SbUMEn5JOyeJxPIHHFIOFcKBRxww034sQTT8aKFStw8803Y+mSJTjx5BMRkszWNCGfM8tBWsLyGfvUU0/h3nvvxV/8xV+kWWhUM5lCwAlxK0qjSBRSrWZLbPIy+zqufZnajPZy0zNTqHQMIPJG5HxobxmEvswL7qtQICmk5o5jV2jgBz2JcMmlV+Azn/qkWCfyGmU91kmUU32lS4bY5754s5BpkUcSp0csRZMBB9GEj6Rsob55BEHQAtraUTXKwFQNJpoIqCSMuGZQDca5YMFLHIyNbYIPA8WD+1Dq8WH1D8GstSH6+QKYXQ7MPl63hvApH5qlIxxPM7C4VusWzM5OxDMhTOYabdkEs28ARq+NqDQBy+uSiDt+jt/pWo/XoLWZSJohrL0KgBfDXzMj2UlaQYe+t4+wuhlWrRetzifx6rKJjVPjGG3FeGhkKZzx1QjW+Iimp2bVlJlqM1tf5ppq1Owiec9NiZv27Heg32ltyj/0iq9ATiC94odAXoC8AnkF8grkFcgrkFcgr0BegbwCeQXmV4DkCEFgsYKJ6ljYZcM1I9gGf58CdtsRSBm8lkLJuyKQJPJAKY6U/YxSGgloqBHACRV4RxInVQGJqoiEVQowWqS0JgIBd5xOB4nJ/RDA4s5TgutZ2PJ8lkiBys+10a4mOz7zGJI0y4PZRvzTrDUQtGgPRODdhlN0obN9OVUb+UmmoFB7z2DE7W31suyUZ5/BHiconvuy80nwAiuwx+/PLBQ9f4gqMFfUeYKypfA0xxxVA139sHvKaD20Ba2pKSECaB/llF3oboKA8zbNmyGIKpk1pokwVNk7VNfoloGW30KNOUDlsryfoC3npVtwodEuT4vFRioKQ0UiCdQuuj8BXJljRHCYXf9U7RAUZx4KoebJmRCJ4SAOGsrmzGqDQVVG0ELXwEronoc4mAZ77efAxf/c/FAwJNchpSpS6iBFnCiAcl6X+6wV59z6RRpiYqqBSqUCMwnFPkq0hwRyaaHHbBbTUNlOwlsoupdZaVQgcf2xaYUXJtAjHdOT03KvKtWy2DMRXGZNuM2/RunIfx4CySj0QHN1hBNDuySQDHcBVpz2CAY3Hwzv/hqSYDo9XrrmpIC3Ig1IevH+qxwakje03Xs5NyEpOB653kcmprdOoLpwJTSMwI8CNCY8sYpL6LSqERznPeDdNVTmVFrf3/Uasvn9XAQS71P5yOXwN/vQggT+yBZ57nB8zG+myEgPmbPzlD5Zw0RmHUflCsnboa1bsG7dOvihj4VLFmOvZXvB1S2EAbP9HJRfswjNgUegPbgvkrEIekFHPO0h0S3oFRPm3j6iJ21EHG9hUxQoiT+j7jufs/JHfoJd7ASippBu8rhMCSSYZejFEsLpodmMq8xaULKOUgJJZpOoizgP1D5kNUozwsRWM7UlVI0hWbaR0p1wXeC+bLuAG268EaeccipWrlyOe394L2r1Gey99z74yU9+gne961144oknxA6uXGIGUYRzzz0Xn/zkJ1Gr1USxdNZZZ+GuO+/Cww8/jDBOcOCr9sdJJ56E6667ToisWr2OK6/4EM477wK89nWvwVoS1LaNZcuWScbVhg3rcOXXPoutv9iEf/3yDWhrb8fo8AjOPudsTE2N49vf/raMxQMOeBWefHINTj/9zXj0kcdwz913Y6+99sIfvOUt+P73vyvk1fR0TX73p+98J86/8BKc9J53YOPPf4n16wZx6VV/g6mxSdx5z504+73vhHt4H85770X4xMUfxXe/fwc2rH0ajelRvPm0UzExVcPdd34X3V1dmJmZQXvXUpx59vsxuGkYzVYD7muKqO69Dm3+/oicUZjPrESwpQl7fw1R30Ownnm12OX567dAd7qQyDrN+xwAsfpupbltsPe34D8ZiLIxGm/C7CrCqFiAl8DfNIJEN+Ds3S2kE7d4LIDBTMxOA0kpQFKaRKttHV7txBiNEjw0MoaNKMHeeDSiNSZCqrK3s3/NyPr5MzPTInEgzl93cgLpd12/8s/tuQrkBNKeq22+57wCr5gKzJe1v2IuOr/QvAJ5BfIK5BXIK5BX4L9tBQSkJihtW4iDOnoqBtoJUhEijQMYbX2I6lvnS4/SWrwwAkmBGSowmSQSAQ0Bn0kg0a4lUJ3ays5JeuZnLd74O0LpDsHcqRiNWh2FzgL9pKBJnoYCexX5tMOWZWPMInoKXBNwhECYYPTsNC6ocOcUCOPRmR3SqjfhNTw4FvONHJUBoStFFhVQAsKmdkrqyKll1uxppNkps1lK25NIGaC8xwmKnEDarbm7p+9PpujJoDWOMRlNsy5k898hs0nRrLEJIzHgNwMZq6EXSlaSW7FhMo8rBXJpT6eTBOFcoUooze6IOJbjCLVGLJZPNoHrcgXj45NoayvDNBO4rsq3UbNQZe5QlENAXPKCJFOH84n2b0V4fgumoSOMEqzfNIHOBQMo2CFsm2QMgckYRhyiwAwfn2A0Uz9o5fbcKkK1duz89onyJ9WOzBFI2Vzc0e6Oiwu9+RTBpCavgYmZpmTSGFxrQg+Obcm1eb6fKpGoQlJWdtn6IURVau0ldFqiY3JkSq6n0lFRisSUp8r4GZWfpIwz1Q3Osqa2t6/b8WqfV0FI6zDdgbtvH1pPjanweu7acBFHvpyjsiVUlqOqlsy245t4I4XvelkFACTiaA+oxRoC2v9NNST7SC9qaPot+LUQbW1tiAxSjaqhgeNQiC8hR3dzgdsFdu30LkI4OQP38DJa9w0/K2eIzRfzLQPluSBCNj7vNASJC6+2TVQzQRCKWu+Xv/wl2qpVLF+xAqVqBW6hhMSswgwjuB1V2KttxIUGGj+m4rU192zTDFjdvQiOfALF4YPQfGArkqCRKnrn5ItZswbrZDsFabKQvC0Z+iqLy33VEkS1AI016xXhxOYOXRNLOI5j/izZQdlskWyhlECaV/NMUZyRSNnzPpLBpggkzjVmFt5005ewYMECtLVV8fOf/wTve9+ZmJmp4Yc/vBfnnHMO/u7v/g7nn3c+SuUSvvrVr+K1r3mtnNMdP7gDf/mXf4mpqSncdNNNuPyKy2WM/9WVl+CjV38MN9xwHVatWoljjz1eFHcXXHghrrjycvQvWomrr/7feMsZp2G//fbFDTdeh7df+X5U6wU4wQws08aXb/sy9jn4tegux7j1llvwoQ9dCcdxcfPNt+CYY47DPnvviwsvuhCf+fRnYNnMMzQwNjaCz33uC7j00ktRbV+A8y68GJdffTX6SwYefODXePTxNTj66KPxwx/dh7Pe924UD12I88/+AK655vP491u/ifW1QbzvrDNlfbni4stw9lvPRH9XAT/+8T146LFh/MWZ52LT4GZoeoTKazqwavXDmKjvrTIYZ9oQD5swe4GoMAmz1oXE8NF6sAZ7WRWarYkFXbjVQ+yNwWhbICo1Z3UBrUfqlEwiro9Cs4ow26swixYSP0E448N6lYHgYUU6uftWEVs1Ibr1VhmJFWDB4l9jkQnct20Kv6lZ0IMuFEcOQeuhacT+mHo2pd+7ZKWb10WjCNd5k41EtqLrd+v5nH84r8CeqkBOIO2pyub7zSuQVyCvQF6BvAJ5BfIK5BX4vagA/9FNQCLf8grM4Zj0pVL+cQySL5gB+rsrMBLmIAUo7L0UzaeZ+UAE8vnBzueuqlIfMX9DAFhmRKQEEr3/GVwtoBO7/wVzyoLRFbIZaYBNO7mmhqmJabjlAgzHEPsVnk7C7KFZmGvuDGbD1dO26x3D1jPLIVrhGcw3imhBFQhpxMB3wVhNDUHso9rZBqdcEEKN6g5dQuo1yTfZDiTZrgBzwIgQY/OJpPSMBYjewwzF7uKrvy8zZU+tbXv49igjn3nkwpwyRUag6vyX8ZKlRqQKvoT2TYogiIIYkReJhRpVRsz8cEsFFMoFeKGX5ospwodkKYlXydmIQxiWK0AqMziQmNi0cRNK5QKqbUXoOgHjRJRGEgUWJ6I44pg1DNq2mYjCBJbliN0bLZ5s24SumQhgYbrmoaOowuYJ/1Phk/ghbMtS5JEQyzsAizsMuGfNj/lkU0L90bMVPtkuMg55zloyMysjf0N1FxVIdbGNYgaKaXIt4FoYIYx8RXanE0jRTilIn4LxnNOsG+0tQy9AqVSG4ZIUC1VNQ1pebb9mbkcgaaYiQZ5n2xWBRGJrPoUigL9BUpy2YCTZY5gL+tHctknAfN4vvsekZZ9pQBObvpdvltMQkFpPBBrqUw1Yho1CyUFsMTunKZaH1Spz5iKEqdqUtAZJJ47H3V3f0tS7nRaAzy5uhaP7n5NA4rMzyxPK2E7JBQsCIVINpx2JP6FIGQCNegP33/8rHHjgQeju7oIfUPmmwar0oDJQhbHcR7ClAKNgwnuC9yxUjxgOS/5t2CgeukisVJsPbkAcqc9nOUeK0J3LOLJMK7VdU5av1sAiYRL1NgPexia8qc3yfJbfaUoxJ5aHGYGUPrOzUaxURqk1ZCZpSvOPMmtarlWc2xxYjXpLCJlCsYQvfOGLWLx4Ebq6OrHXimVYuHAhHn/0CfzoRz/C+9//frGCo70d5zzP4dWvfjWq1SruvPNOnH322Vi7di1uvfVWDAwMiC2noQNvfcvbcPvXv45TTj0ZixcvhWM7uPiDl+BjH/sotCOq+PJffx2vW70ay5cvw5e/8hWcdun/RMEu4stXfgr9fb2SybT/GW9ETy3AHXfegbP+8iy533zvG173Buy7ej9ccP4F+NznPydrLbdrv/hFnPqmN2H58uVIjKIQVl+87Tag0cTaxx/Evffcg+NPOAl3/OB7OOe8S6HbRVz28ctxzXVfwHf/73cQL5/G29/ah+5yEaf++VW44bzvIBoP8MxT6/Ct2/8FF378Kmx4cANM20b7ARXY+98PbWJfGK0KMG0hbkQwygYiX631cec0jKCC2KrD8CuIzDow4sJbNwxzQReC4VEYdpsoPnWrqoilrh5oVEhGGowOkyGPCLuHYWzoFAJK38dDZM/A8juQNEuIjBYaC9ZhhT2OLSMTmNCL2Dx4MPQtbQg2TSMJSV6TQFLzZXZVSkkjIeBlodqhIWJukX75FqH8yHkFnqMCOYGUD4u8AnkF8grkFcgrkFcgr0BegVd0BfYUyPqKLurv+cVrMZVAGoLIlwwQEkf9PW1w9Rb0xIdV7UNUY3h3ajkyh4C+wNb1zL5uToHEbmiDQe7Kzy5VOKRyA9XeL4SL5HZoISzdhBkYqE83BViyiwQYMxeUXRBI6f0RoDC13VE2PMqKy2/4AsQQfKcVlanRmsuELionCFlF8DImz0bCSrr6U5VIatkz62eU+Rrt0HkrsIlq+5c/qjc7VSTsYYZidwHW35fhbZR7ZZy+2NuevD0yGrKO7VSdwrHG0UFLLxkxmsoI0rbLAkpVery5HFgEqmMDiHS0Gh6azZaAxm7BgWFZMG0DURJAJ+Kadn1TLcRcJWaGMLNI1gGdKokYM9PTiBIflUqRIWSSFUIRC8e94Mmcj4YugLMvIKaFiORSksAyDARBAMstYGpqBlXHks8nGlUQYKoIEW6VLyQqpue3UNslwcoT24l1pMpGSrdZIFO9W60vOnTDwdj4OCamZ9De3oZqhfZZAXQqdIS047s0aLzeVO9E5Q5vB1UzHnOPGi20d7TJe7ywBbswl+WSrRXZabyYBJIaP/NzndJ1RUBaqo5MmJYGffEAZp5aC8/tRG3rFsluKRQslIsuHFNY+JdnE0vGGGZiIqISruGjVC2JSoINBU2vxeGHSrUqqq4gDlLFQiJKGdZ2d9c3UWc935YuAOaCAYQjW571TsMyJWdHMnl6BxBuGxLFj9i28vxkrmhiTzY2NoatW4fg+x4OOfRQlEslIWRti6rBAgoDPdD2nka4tg3+lmk+nVRWURKkJGFKNrLhobRAlCQxSUpawqaZfdlxRfEbx5IrNGcxp8Os9CrVoFdH7E/DY37ZPAJJcoVomSmcEhVEqsaKpFLk9ZxRZEaoKqJbXuP19vYgbIQIJ7ZIXag+osqKVnMnnngiVizfS/LawjDApk2bcdedd4sC6bLLLsNVV10lpBE3Hv+ZZ54RAon2dZsGB/H122/HJZdcotaY9No+/alP4fQzzsBey5ZJk8uVV16Jv/7ktTCPquPLH/smTj75ZCzRi7jpphtx6kfejIcevR/LnCPwqlIf/vn2b6Bzxb5YWnVw55134L1//h44tovrb7gBbzz+BKxYsRKXX345PvvZz0qNf/D978n9Pu300xWRbtq44JKP4Mqr/wp97V24899vx+jICI5642n4zj//H1x4xV9jdNM6fOwT1+Bz11+L737rO7AOdvCnf1LAUe0l/I9Lr8T/ePc/oup2487v/QgPfutBfPBvPwgfIYKmD6fHQGzUoNdLCEd9BMMBRYSwlxXgDzblvth7OwgKIwgL43CnliEojMIaWoTWk0NCkruruuGt2QZQzWZVxOaucPAAEt2H3rTl+aE5QFiZgEkCakSD1t9Cwu9ejS4ERoCGMwKnZy266jWUI+Dxlo31G16N+CkN4cyk7DtbSNRSmxL7s0qkTMumUitTc9bnULa/PEtRftS8AjtWICeQ8jGRVyCvQF6BvAJ5BfIK5BElsWYAACAASURBVBXIK5BXIK9AXoF5FdBBgCmBHzRhS6hyjO6OItrcEHrcBFVCShjEwPm0C1qs5tK8g11UM7PBIWqV5TKojyjwieC24A0piKWCTDQGjQiAS0CdAK4d2wiosPBCOMUCQitGYsbQqz0Sbp5tGfCuQGIVSiFQRkzcOlEuVtnxYl0sk6hAotqIFmAGWTSTsLGYa0kntcpsUoC56u5OYBqG2BKJWkmA6swLSv2tCKNnJy+lxnbpK+zV3rPo7e4CrP/pyTJLNKpu7ZdqE2AstfB6MY/50hNIKoNidhyn9UxN19Q0yRRsHJtQ+Ue0bhK7KJKvsYZW3UOz1oRpWShXSwjBDBV29puwHBstvylj3NRtIX98L5CcElEsaBrGJyZRLLpIjBh2Ty/8bRsFvGdmGAmjONTg+4GoCR23gJavYePgVpCPqHa0oRWEMLQYnWUbjq2UhlRqFB1HVBN+FMFmvlKgrvfZW2oFtisPu3nyGz2e1QjNgpmKh8u635XaS+ZlqggUgNwwEUTATK0O09ZRrZQEmFdEAPOQ0twoTZfItSSIEQexWEMlsQWbikib7Ng8NRF5GebI7Ob8fr75qwiklBJMCTK1vih7Pl6ikIZ2G7z6CJp6Oya2rIMfBCi396HseCi71nwR5Ys5dXa9L6pOudz7CfzJSPKknKqNiLlYSYxGoyW1L1crsu7SjlFsAEUBp6zYXhD7pRmwFw8g2Dr5rDViV/M7s6Rj8429cIFck7dxcO55o2lCknh+COvoKoJfNKXxQtnIqWeH5/n49a8fkMaErs5OdHV1ob29XTVPSD6QJTdSs0oor+pDPBwimNoGo9CFKKin4Pz2VnkkSiR7jH/H3hyBxEddFIF5SySfLIsqNKqKSPKoz8iMEDVNgqbvzapgOa9p5SjjnVaHcSgEkqxHaXahan8goeoCcTO1xeO8U2sQ85jMo21EWgv+j5rwvaZcZ6lUwbXXXoc3nfYmLFy4SCmrtESyoKhAOvuss/Dz++7DPffcg472Drm/zCYi6UaCaOnSZTjr7LPwjdtvx6ZNm1CuVLBwYACnnHwKbrjxBhx/3HGiaCoWy0JEXf2F61BcWcXNn74JJ//Z8egbLuLmm2/Emy94H3zDx7/96zdRGYowPT6MQw85FMv2Woo777oD73znnwjhdf31N+Kkk07GPnuvxs0334zazAyOPe443Pylm7H/AfvLvVy0aDHefMbpuOTyv8Lq1fvCa9UxMjKE9597Hsorl+K6qz4Cw6qg6Np47Imncc31X8K/ff2rKCxbhsPftwJv6t6Anz70W3zs//0Ei5wj0FlaiKmxBs4981z47gSCZgKt1IAeuTDqZbTW1BAFVJx6MPuKCIc9uH1FperuA2q9D8CuDSBypuFu2A+tNaNIEgPG62uw1g3A37gV9tIBBFtqsA+oIigOQXM8WM1upYI1PERWA3a9D6HpAXoIIygisnxMVJ7AgdYUooYHQy/gh1MGwsFj0VrbRDQzDi2cczbg2kprZEUi0aJUVuBZtXbqHjz3nNuzX4F2vQ7l78gr8FzfQM75yD/lQzMfGnkF8grkFcgrkFcgr0BegbwCeQXyCuQVSCtgwBYgOQhbME1dLJvaSiYWtOlA2IBJix7BXecyj3a0THq+YhIIVBCuIomyEG8F/SVwHFt9nAAGLYmykG9mM/E/PZKwdIeAVaChNdVCoVyCbwVIzAjO8SVgQyeCdQT1UiufVMFEEkeARnZjRwQgQ0RhLN3PcagyQCqFNgHXhDTSE6U2Eg5LUUJi+0W1Ad2DCL5R8EHbPYKYaRd8evqzZVCgrtpU9eZgzh3TmnYXYN7VQH6pCSRROTLIm0j7f4NtVwDz7lzirhVIKW2kHCaFSBWFQfpH5XZRGUc1nyJ6+TcTzLRQF5JjZnIGQRTAdHW0dVQRBJFYFwmTqlBhhGEoc0w3TFgWCSWC0BpmajNoay/DXtmH5hNr5SRMy5YcldqMh1qtJcB+54LFGG4kKIR1lAo2puszFI4giTws6m0HTd24DBCMtjRI9pJ0oQtQvbNtVwRSymYr38tZVVFG3M7f62zemHC7c0cUipoZT1REmi6CBJhsxIibI+hoq0geku95aTYMtVM6Yq4fXgC/FYh6pFrpgGkBPgKWRXJNeH2sqSx2lC0Ka52un7MWfC8sQ+6FEEhy/bNqq4xA0lVOE9exlPxu+QkmJibRbDZRaOtBxfFRIGH+IqJkGY2+89s6l/2k1lRNVKCNCQ+dnZ2AQ7PDSJRHNRJ6ljlLIHEcq8cIlW6mUsTNz1XZyUFJLruHtsN/1H+WSlFlGO184zOJm+50wuovyZzxntk4+wFmGok9K3S4R3fDu28cYdCSGrdaLYyPj2OmVhPrusMOOwzFYgG6TrUf7Q8DmQOu68rciuNQMotIOgWeD9MpI2GWlaj1dkIggQqSusoUJCGVKp84/lgfEsj8Pa0U2QCRjaesmYMqL2mskKHKecBzI+HkIg6b6lmXtosowXDaIGEUkMRUwKgmDRJIXHuoQHKP6EVo1tH6yQQCvwXLtiXv0KDlpdQqUblrjqXy3AxN5hKvQZ6ZqU0eFUr8Ha8lIwypmKR6mb+LwlCtV1EE31c1LxRKGBoaAuxymuVmwFrcjmADM4Ugx+QlWZV+mP40DM7pWJ1T5HQgqo2gUa+hVCzBMC15xockiS3af9LaVln8me0DiJsewsawKDlZv9gsQosasBYMwA88RGNDosikErDFNSMmYR4gLrXB22cK++29FRXOW9PCjGbi2/f+GPqmFTjmDa9FsfcRlDV+Z0kwpJmwxw8EhotoDdXh11pIQh+646C0vA3+Mw2Y/Q78fZ+EFtmwGt2InywiHB9Hojmwjg5hDHYi2DQKe2kP/C0tWMtdhO1jSCpjYn3HRaDNCnkXMTXdi9CZgR4UsKIyisAyMRwE6K1Nok2z8GjTwqNDq6Fv64G/qYWoPgqdz/zsG1jWYCRrrXouST9Qulan+m01r+YvPrO5lfPmoyztqjFi9u/deejmn80r8AIrkCuQXmCh8rflFcgrkFcgr0BegbwCeQXyCuQVyCvwyqiAaTgCeBKMNghiRREsLcCKRW1IAuaDzNVB0TNqm4Vtd44Aq/cp5kj+P8tayEB59ucTPCKgxv+Y68BcFrF9kq5/pQSybVcy3xMfaI77cAsukmIoBBLePI7y0OGo/fIZmDqVEXTdSmCbDhI/QOgTaAokwJzEES+SSiPHtQSczJJlsi7Z7cDmeUPgBeCU2w2YnZVlR6x2dwmKl5og2uWsIIr+EpJHu6rf7tZnV/vfZT128Yb580neukPGj/rdzoUWWsqYzB9X7ADXEwNU5OiJjmajiZZHNYcB1y0IiKqbDDHS4MFTPBIzkaIIusk8Ix2tVoj2pctR2/g07LZeoLUNhkngVpE/pmljYqqJej3Agv6FmNENdEQtUSCFYUtywgqHLUE87aP1+MbZrJ9sDXmB2pHnrx5rJWJF0dwo9VVqTydlS4syP2ZjR8JBrCw1DX4YQrfLcA8ZwOiPn4EWtVBwHQVqU0lCAihK0JiuC3hdbi/DKlgKAJWXYkXEieUfSWsFTJMgUQqolBBLiR5aSwm8uotC7Gr8zq0zqcpq9mLTV3j82RwbHbVGE+PjY3L/enu7YJB4lCwqEpMkulTR5mzPdrHAz1M+CQmR5nnxnsgtCWOYJHtIHJI80FR9SHNqkQY6Nk5PTsNmTk65AD/x5XlUsB2MjoyhUCrCdWwkQuSnalA+S1L+UxRJzzFKzPZ+Afhjb1zUMvbyXvjrx0WBxJ/N3m4EW7emSpydDzMSPaZpyZyIYYjaiPvgPDBNqqDmPhtWOtDYsgGjI6MYHBwUMrFcJpHRhu7ubpRKJTVexRaOzz1NbNh0pwItqqeWrkpZFVNtJblE5vZrQna4RIfVM4D6lg1ikZdlHbHGiqShCk3lW4klXWpzly0myraOO+N1JUoJqEEyhCTfjwq2sLXTjD6uJRzfNglIndlhJErSBg5nAVDS4G/blBI/6juAUmWl94v/D6qvbFEiSQMJ/6MVJr8DRHx/BBFKabGom/g6a8e6k0gS9SCAZpMEmlqbyOJu3rwZ6zeuw5FHHoYYvrLvJOljKXs+qRGzD2HD1h1UykoN5ixZKCqdMKAloY9CgWQeWU4HRrkdWtWAv2ETdOZQHbkYidVC86dbhZgT6z93ARJLR9xsIYkaSMIGdCOC58dwnTImfAvOyjJa7etQcjvQYS3Ev37nq1iycCs6vDqefPIJvOcD56NkGegvWFhqJZgKEmyKNPx8qgRrYjHgO4i2RrK2RXYMM9bhDTWhFw1Ye3NhTmBMVdB4chvoS2ctLkJv06Fv0+BPNGAVHCEutT4TRneAxG7Bb18LwMZivQlPd7BxpoFe10ano+MQM8BW6PjZ6CS6SPKhjB+OtaM6fRBag7QpDAB/ApHv0VkPtsn1hoSfLmrVZou11tnJo4jGVI0kSw1i2LYhKjXTsFR+H+1UdWWDKqpvfkOTSaYsf+drumXYPE8Lwu4+m/PPv7IrkBNIr+z7n199XoG8AnkF8grkFcgrkFcgr0BegbwCO1SAYAiBoMySjqCTlfhY1FOBbfhpFsjcP9MJeCqyRVmTpAZxO69rGrQ9qzyaZ2UXE5IjSEACKTYF0Apj2v8oVYDY7tjtqBy6AM0HNqKgT6K7+hi6XxUj3DaDyVonastOQtjoQP3+ZxDSVioGglaAoOWlCiJd7OYs21RglaUwiCzom9jGi9iA/58eX7tLUOwKYP5Pn9Dv2Qd2Vb/drc+u9v9yl0um13aZWwrwJ3FEIomKO1qD0fqoXm8IMMdQ+2KxKDZMzZgqDx0BrawQoVCqwg+BickaCvsth/foMwJmV9tKiGPa3FGBxHkaI0xsjE5EcC1bLC4XtJG08eX97Mp3X9ODJNLQ+sUQNLHCmlMcZXNut+aeqKiUTZzsOSWQhACZZ1Unx8iIhlnCIT1yrFQbumkiTnQUDlmO5sMjaCYavNFNaCtX4LpFsVlrugV4mwdRLLvQHYNiC8lLIsHAccJsIQLUXLd43XKEOJwTPWXgKTTEzIyhQnI3CaRdjT9l86bGBNdagu61Wg1B4MNxmE1TkNeUkGR7skjqQgXVjtt8knhXBBLzuTRD7hG1RRwXqlgabM1G2IxEOWIXbSHkgiQUxahj2BgbHUWxXILjcsxlBBJB5echkFLLR2fpAKLJEOHk1u3PXjNgHqdjRddmbHzsKDSf2CpEyc62rCScKzPTM/JsIllD5RFJAypnWKO1a9di69atKQkH9Pb2YuXKlfIzVSzz68g60/6Uf+R1twNazHPguGlBtzsQBTXEJGKFgHzu7f+z9ybgdlxnleiquc5051mTNdmWR8VTjDORwAchA00S3oNuSH/dH8kjcRKTOAk8aPp1Q7/XTSAxgUDiBBpIN7zupnnEdoydTghxAg52PNuSbEnWPFzpjufeM9b8vvXvqnOvZElH1rEiklTZsqRza9i1au9dx//aay17ai3qB/d3zsXzkmQT2zmzpOz6UgJJ1EdKLiQnE2VwSiDx77wfbhmBxHmCzz+z8DtbG/huVdZ4K/aRPC5TSr6E+04n1GxeJakj/S+9zdUZTtl5RJksqijeH8+t2k5CydQNySQSctHQMTuzgCPHjqDVWsbWKzbBckVnKOS3IpCoQOKCGRO2UUKl0CeWn6ZtIbL6EDdmhDyyCqNAsCRjJk40GEOjMNe4aL9QVzmMNyeAGcB/aEnabhiWEE2JVYbuzcs+rXYdQAjTKsA0CtCmJhFvPInLC3sx7RTQmL4atWoDjfLDuK4ArJucwLDmIz52CG4UYGJiK+C42K0DjzYCtJqTsP1BJG0XsVNDjADW3AS0goaoFkAb4KIaID5kIFzwoBU12GMF6LYJbRnw59oMoYNzuSsTj2fPwtRcBANHoEcW+tw6lvwCBswW1rgG1tjAWvh4rhXgq0dm0WeXsPvEJlTa2+Cd8ODNtRH5TYTtJSGPyB0VHA2GnuDY8SPYsvUKzM4sI4oNGLbbmSM5bqjklEVLto6AdqERFyVYQghxsY9bLMJrt2Cumn9OJf/TnK6cQOr2Csh/foEI5ATSBQKXH5YjkCOQI5AjkCOQI5AjkCOQI5Aj8P2JAFd8sigjhRJZaR9Djz2M9lsYKNNihrYtZyKQUuOoLgvUWUjJCkFG/wT8xeNqFTJJImaqmMpax0gsWaHM1cLK9k4VpdxtG7DxusfgHJ/Fpv4HoSURCkMteMEA4kYbUVLBC3veghd3bEWz3pZCOS17Ii1GoezCKTqd4HUWkqS5WRGLIe6p9delerq9EhS9EiSX6r5fqet2w69XfLqd/5W6jws+T6pAUg5BLKqt1gkq5UEYxkKwcJwFbR8tZsskGgquC7tgiCqPFmzUFql6HZlhC1r/Gkzve16Ky32lghBIA30VKfxJAVezcGzGE5uqgf4iRvpJRpAAoJpBg7Vuiu5N8A8ekSLtRSGQMgVSRhilBcWMQFqN6ylEUmYtGTLPzBSFCS38WMwPWgtIJkYx+8wOrL/iBmgTBub+4QAqN04h3HdUiBCDSkZmJ4W+FN1phRaKJRnRU+oiZlP5YnuVklVCIGWzqSJmelUgdes3LJYr+y+lRGGmHckB2qtRMUUykYV5ZVtGMmBFNcr5mPu/ZDuHynA1YaAWGNCaNBaFFtVYLPJzjqba1DEctGpt6W5WwYZmkGRSaigLJubnF1DuL8F2qVJR5AjpIxIWsuiBlm2nS0NJzOkWNLMoVpqn56JRfXTlOw9jvQl8a/+N8J6hSmn+rEoksTdLqHKhPZqLVqstePJzZknx8/m5eczMzEi20eTkpKiKSLSyvfyzkDox30skMUwhoESxIrZ1MTTLhVEYgNFnIZg+CphlaEYBUevkS0i91c+C1nx+c1GpPeR8igwVAkm3hYxS5AzfscrGbvXzFYKIGrpEEUh8doogNkH7OI7jzFbubP1Mzpleo0M2pQSSnD+zvk0VSMrGNv0lNpap2o3Kk9TuVpRKGcElGCWCNzeOOV4wy3ii7V+77cFxCmg2WnjiyaeEEB8ZqWDq2qvRnjko4hfTclQelD2A2G/CNMuwaW1Icj2M4G4cFXu56ovTMIdLMi7848dFsQlrEPbWfgQNRYwHB2qwb4tgJkUkO234S/xOoywGiUeCEEHgwfNaKBZLsC3a/ZnQS1MoXO9ifPBb0EsF7Jl3UArHccXgblE7tv0mBo/sQvHoHmhtB+7QJIZvugXPJwZ2tmIstkahNftUNuTgPMasKuZPXg2/OA2zPipjQY9LiKd1IU+Jsz3hwiyYiGoR7KGC9EOv77gotDkPINbRN7oPA4aJnQcO4YUn/lH6Sp9l4KbJcdx8/TWouSU8v9jEw9UIztHXIDppIF6MEAdNBH4TlpFAj0IhjkqugcX5k/jq176CX3zf+3D4yBxpPnlXkCAiLh37yTiWzEml1GSfYy6WDo12h1zcIGPN7CzwOXWsp8T4anlpt8kw/3mOwMtAICeQXgZY+a45AjkCOQI5AjkCOQI5AjkCOQI5At//CGi0hpFQckX00C6EKoKSHWF8qAxT48pkKpTUttpyS/4XvguBlBUvWRCyt65H64UDnVXEsoLYVEoJZiiIRQ0NslLLJRa37A1rcPNrP4mJ4BiStg+NK4f7metSQVyjXx0LZhGefvI12L3rVhTcApxSQezq2kEbbrmkFE0Jc1gUQSa5C1IXVQ78PakgeuwivRIU3fDvsXn/5A/vhl+v+HQ7/yUFSCzcVMmeFmuKRMoK/mpghiQQLOaj0CIyUkROlMBremjUG5LRMTgxhkSL4YUtKbay2K8ZJnTTxdxSXVbkDw8NIvBbKFgaHMeC3/ZguX2oNZWFVF/JhqFFiGNmtiSwbKpyOO7YxuQiE0gpEZPOUBmZlj2bjtrpFLJBfWpqBgKfJIslZDLts1iIj/QC4nIRrau/gzVagsWnXi3FYG/xqJBCJsmANAONRc4w9MT+000JGVpnyr1nGUhpY1ZnyXXm03NMQL32XxIUGbkgxEJmJ8pcuDT/Z7VdXUZCZE06I4H0Mjo9C+okI9g5SbpxPNGeTA+F+UOr0YZTcGC5tIkLxA6QrwA9MsVqrzxYhu1akl/D42h+J7ZrJDFTe8CXNOdcNpqaAffWMYSFBRj7x+AdW0TiUymSvt902g9GMAcnEC3NwuDlpsZR3bUHllOSfKN2qyHE0COPPNKxsFu3bh3Wr1+vyKVUdSQZTSneJI9IzvA46V8RcwcDIRn5TGhHZwzaiOshgukTsDevgbf30GrHrjOiTvJDqd6UFWOHnElJmtXPVmWOpVZx8oD5H0pwE0UmkPQkgcR5I1Ugseh/rk251in1UZZdtHp/kjarVUXKYi9W72RRFikigONP09S7Wazs0vZl95VlOnGsZflRVB7x3ml9RpXg3Nw8nnv2OWzasgGVPgfWFWNY3rEHtm3BcR1YpgvdLokizrUrcMyCEOrsXM7aESF+FqZnYQ8XoM0A8ObFPjfRXbhXTcI72oI5RstBHcHgMeiJBcsfQvyChnB5Wn1/iUMs16oIYkWm0B4vDPn9qgDfD9F3wxb0b/w2XEvDgA44YYC1lg7NNLGEEPbux2EePYxWNUZxcg0mX38bnmokOBCZWKxPIq6VoYcOkmITldEXUTt+JUKrhqBwEu7yFmihDdRteAdblEfC3OBCHwwkCyuwakBgIhw7iLipw2qOIdI9bBmbgRHG2H3gII49/Shuvu02BJqB4sH9ePiZJ3HV638Ug5dfjceOT8GobkBznwetQXFlHUbSgs73RQI4lo6iCxw+fBBf/vI9+OhHP4yFKq3oLCzXvPQ52SgVSRYCPt3vaAnJuUE3REnHx87YMT8I4QUhfJ+o6mJTqqb307Srnffdy5iU8l1zBM4DgZxAOg+Q8l1yBHIEcgRyBHIEcgRyBHIEcgRyBH6QEMjsjRSRxE1PAqY9YHKkjIIVyd9VZW8ljkWt5u9a35JV7dxYTNVLYwhrJ07JQpICnaxSzyIUJKm7U5ibnDqI2177V0i8kBVE6IaD0PVU5sJygogr5xlw3fbwdw/9S8wu9csqYGYOsNwYh+qeVAA4f6UaALnt9DqXcBVrrwRFrwXm7/We3g2/XvHpdv5Lit8ZCCSkRFLWLo4FkiKs0kkxVmztQhWPkgDtZV8C7k1Dh1t2RF3jR23YbkFs1hLTxOz8Ijw/wuTEMMy4hSj0lFpFdzBfo41ULARSHHlyHhIGor7xfRjMWjqF2DoVsZ7IW8UUnfYI1Hz20o9XZ+WsHGPppsoEkclBRyRkuiH5PM62Ddh82aPY7cWwDr0e87t2C9FG27dGvSmr5qmOKLgsapMwCkUhoTPPTdQUmiiTMtZdFDmixOKPlKKCz+tcW6/9N2P4M2UQC/h88JJDRAIsLeQrsk8V7jNSgO06K4GUkjRZttMKDZ8SmhlxIoonlYnC8/qhD0MzYUYmWjUPQRyhVCkIyRlE7IsklgC7vB6zR46jWPaFQKJUK4mYQsT+lBFIFzD6MoWS3Y+4PXeK8kizyyhcNYbm0/thT61BcOKEqHC0q6dQ/fYLktNEtd23v/1tIYOCMBSbumKhiL7+PiGFAAOWSavASCwCOwoejXyXUgpxW61KYsZP8abNSAwfWmyi+fhhOOum4B0+0vUGFQmosmWExkkfNFU89ro18I8cS9VHSoGY/TwjafgZ980IIyGQUkKJ/cGyFKHUbcv66SnZWbTqE/UbiRVFWJ5OINE2M8tnysgiGRYpgaT6KdVxSiFNIinwAyHfSEQpZZsuJPfs/CyOHDqMjUIguTAqIwhrxyVnRxFj6n1v2n1CHNtGAaZmCZFlOlx0QixJoNtCjMiz5yITqt3cUVgTtmAVr1sQltNsDwN2G0atD7Wn9olahoRZMzTQjlqwwirKpQHExVGUr+mTdmtuiDVrd8KNQpRMDSMkQaMIlZjks4ViWMPsnv3wm8CaK6/EvBXhqVDDklnB7NIQjOUJOO0+BHYTxpon4C9sECKrNLoPi60yDL8Ip3oZghdbomhDHxANLCDU2zCLiVx/wJyDG8c4EpSQ+BYuH/ZArfnci3vR3v0cfvKnfxrPtkLcqBn45lOP4p7HnsEbf+H9eOgbTdjtdZiwp5DMhnju6Yexcd249K/du57H1NQ4Tk4fwdTUBL72tf+Ft//kT+HpZ3fBtou46ZZXy3712hL27t2DuZlZbL18K7ZtuwqzM/PY++JesX08cOAgBgYHcf0Nr0J1qYlGK5H3kDyZzmKlVct+cgKp29DMf36BCOQE0gUClx+WI5AjkCOQI5AjkCOQI5AjkCOQI/D9ikBacO1YzdDRKgaiFoYHihhbMwE064i9RQEgK0SeL4GU5WqoepAq3GbFIVrwOJuH0Nx5QKkoGPTNwiQzRLhSPUnw+h/6C4yM8OdqlbNedOG4VSSxhvZiGYmRwCjoCJYb2LP/Cnz7ydvEcK9UHEDBKVHDJORUtjK7UznP6ri875xA+p7t3N0Inl4L8N3Of8mByyzsOn1YZUNkm1hIsnibEgSqwJsVZQ1ETQ2+10ar2RI7Scux4YVNsRAqliuAbmHZLqF9+QzWVK5EcKABox4hqB9HGGpoBAWUnRCWpSEMWrAtE2HA3A9FIJ2S/XKGYl9PBBJvMr3/lTt+KYGkoDl15Tp5HNr4CZlCa78olLYy+J0WdHqkwXf6EU4FKGEQ/vE2Fmb3ij0aV8qTdBocGMLx6WkUiy7KRRsmQ0CoqpA5LkJIJYupCvDZ1TvWekIgZTZMZyeReu2/YmFIFRrvjZk7EVVinGsVYvxM+ofYrK1Wfyrrs7NevwuBlJn1UVlAhQizTKgupXrL0mwYvon6UgNGwYRdsEFnspDPgIrU2Ib7lhks7B2GtcuE5SSAHiNm7lBqDxgSO/IhPXag1eObBJK7ZQStXQfBP1OZRGJNG5vA8r698tyrDEGSjAAAIABJREFUS0t49plnUCCJ2GjgxhtvQrlclhdjEMSwi8PQwiV537iuq1RB/IeyilSlkxEi/D2KeCcxnI3rxEoy9mIEh49CM10g9jqLOs46z6Tvyawv6VYBiNqi2nCuXAvv+UPSBj5LwyrAKA7IIo4sQ4h9nfdIko+/ZwQS7fnYZqp3zmdTdnXKMlOIoNTajn1NbcmqhSMrFnZU7KwmkFZrnLMMrswKkN8AGs0GPM9TJC9zhnxPCInZmRnBkeqkK7dtheOYom6iWlJUzrpBQQ5pH5kyTL0g5FClWBHCUlkMMnLIke8WYaRIL2VFSCwiGBMT0BwN2hjHro5wdywEjc45b/8Jsf0MwzbM8XH49Tras4dQ7puAc8MYiuuexLCe4EB9GJf3L6CiJWjGGoYcB2YYYNIABi0dia/OTelbEMU4Ul3EQ40a9MooGsEmoFlAKZpA0ozRKB6GUWpioLKIy2wN7RhoRQlOHLsa2kkXxngCX2ujZc0iKFaRhBYuG/QwhAAFw8ChIEE90bHeNTFGC+MjB7HrkUfwM//iZ/CNqoc1fh2xaeFXv/BFvOVf/Qf8w4PPwwpGcOu2W+EfaeG///kf4aYbtsk3s/vvvR9XXXklXNfE+g1r8eBXHsD122/A5NRaPPvcTjRaLfz0O9+F53ftQKlQkOf0t1/7Gt7+9p8SK8gHHnwQ1117HSYnp/Dww/+Iy7ddgauvuxEn5pqINfM0AmnVjHoJv7udz7jI9/neRSAnkL53n13e8hyBHIEcgRyBHIEcgRyBHIEcgRyBi4CA2MfRUidRYeAsqNmygrqNSmUQ696qodAYRvOJg6es1j5fAikr0HUKkandjRQvi+OwrnRQf2SfFH/YDgmjpmqJWQ5xjHe89RPQaKOXKobMiouKs4wgjNGoVxD5HjTbQNRuo7rcj/v/9l2iJGABjecqOH3QNRumRpWACq4no8TVy1IcPFPGx0XA+Wyn7JWg6LXA/F281YtyqW749YpPt/NflJt6GSddfX+ra2ns5yLQ4T8sMtNOizfD1fwmLYEUqWpEqQoliqUgHng+HIcr8HUEXgTLLGD4Ddtx04a/xXQc41t7L0PZG0Z5ehFeqGP25AwqFQfFgiUZGCzWUmXA4qyoI85a4U8Ly4lSZFzwdm4Bz6rTnso0KAKJcwHVj0qRE1PhopnQYgPesoeIRWQrxsBIn5BqNCRz7AK0daNo7D4gRWnWx1stH0nAn0rdF6WyLaoHz6cloAXwHjsPJyUSpCSaQBQ851hF32v/JQBC4Ej2jqmyY9gPqDoJow5BIAR7ihZzgpifo4iwczM0Z1Yg8URKYUUCSa6X2ufJ46Ygrg747QDuQBGJqbK3+A4ydRb4LRg/EmPpkAZ7lwvbiRHbOkKvCjNRGThCTJz3s1/VDU6ztzv99jLiKDuCBI9S6NAuFUJgPPXkU5iamsTatetEZURMVZ6UA7fYL8SPsm5VpIrC9jQc5RHQwk2RmHHCd6+6hiyUUOFAHeLpbOOD/YPvSZXBo8EqjiDxF5EYJVjrBxDsPyqfs2BvOP2w1w7CO3B4ZREH10/ECfzAF1KJVmeKUFIEEv9+rk1Zzq1sVJkIQUblkKbUiKfc+SmLSPgclQJJyEpmZGVka2rBRxx9P4BpMisnlswpycBKYlSXqti770V4YRvDQwPo6y/B9z2USgUh5lzXEQUU+75SX9kwnQHYWgzHKqnxR4tHXUPgh0KecQGLabnwfLJNHhyXYyZAEDBv0YC1aQRJNYZ7WQVaO0Fr9xFAL0CPAyGXo9CHVRwW8nhp9gCGNm6D/rrnsEEnQQ0cDmKssRIM2AaC2BDSydGAtUaAgSSEJSlfBtp6jFn2OS3E/zp8Ei3dhFfehqJWgDU/DqtdQuguYf3U8xg0dfSZGqbDBLN+hGqrDKe6BWG5ipbVwNzCMtavN7H7yAlcUTRw9fgQhvUAC1RE8ZuXYWFrqYCFvS/isceewE//3M/gG0fmMIEIQaGEf/Hpz+LOD/wWvvXgc7BQwvY1t8GYBf76r/4CN12/RfrvPV+6Hx/8wO1wbAuHDh/CX//1X+HDd34ErbYn2XKf//zncccdH5R9D+7bh7nZWeza9QK2b9+Ovv4BPPjgg7j99tvlWTz0zYeF0L/lttfj6MkGIqrEVr9HhHfP3h9dPJQv+MWSH/iDjkBOIP2g94D8/nMEcgRyBHIEcgRyBHIEcgRyBHIETkGABBILPkEUdMLWueo4ijzYuoat7xyB7btoP3pUVtVzy8ijrNh1LkhXcjbUavZOsYh/NgvAQAX+seOIE9pIGarwxByKJIGuefjJt/62KqJlK+YLBSSFJoLAh1EvIQrbkofBAlmrVcT//PLPyjmofuAq4sGBsZRAslN1gao9qHB0Zr1cSBXyletEvRIUr0SB+ZW7m+/+mbrh1ys+3c7/3b/jU6+oko/IT5CM6IxO+SzLAspULyy60qZJyFqDRV6N7llS/GawOSvylq7ykkIvkryZ+lIT5vr1mLjlSQwN92HP7CZUd2nw9x4Wu7okYoC9C7fAcauUBdxo70ZLJ45DuchLtktLIKnmKOtMmW+iSJQxrOHXlxuI/ERyeQoDLjQzRttrCdlCK7ZofATBoaMSCh+TfA81Ido4TzVbLVhmBLdowWs3RLWiCCJW6ldA0DICSSzZzr713n/VM2FbWaAPmBvDgj2ziTrWcprklNDeU8gLZwiRR5Un1Uqp1d5Zmkii/tRcktUa1UQIJF6PmVksoNuug6AZwFvkfK+jOFSCD7ZJ9V3ur8c6Cus3YebQDAqtJsyCiaRUgN+ahSkKJO3CCaTT7qPb+CaB0Wo10W63O2TRvoPHcPzoAaxdswYbNlym3lWGDsu05F3KZ54RSKeoj5hVlCp9lZVbhOLUevgzx1YI3lUqJeK2ouA58wPgM+V5MgLJsIvQqFzSHcCsAN7sKlWQCZ3Wfd7CKgKJYyA+I4HEd7f033Nskq0mj0517o66KiWQ1HtWPVsScUqJtaJAkhykVd8L1KVW9iX5w/sjnrTZ43xCVdDc/Dye2/EsSv1FTEyNiyUk+5ehaWItyIFdKBaEQBIbPCEOTdhWGQWnAMvp4xcQBM15eXa8z0jsbjUk1giKW/rh7z6EKOY1W2j7LXheA1pxFJq3iNLYOjiTRTRfOATLNOCUJqBHbXleQoq5IwjbVVhTY1h769MYN4EaqBAK0W9QAaWhmRhoebGoNgfQxpQogQxUEx11L8B+zYCfxFiKIhw8dhzHkhI2D25D3/IWUfC19Glct2YvLIMEko7DAUnhEI0oxnxjHFtGFrCg2fjm7sPYPDCEeqMN1wC2usCrx/vgIIJjGoh0DYXIwu5dL+LpXU/iDe/63/H89ByuGh7EPbt24wvfeAy/+Ivvxbf+5nk4roZbR9+BxI/x3//gi3jVNRtgGza+9KX78Eu/9BHUazXML8zhvi/fhzt+6UPynIZHR/B7v/dpfOwjd+KLf/anmBifwLq1a/HMM89iw2WXYWR0BF+651589KMfQ9Dy8dQzzyCIItx062tweLqWEkgUiiVKNZq93FRXybccgYuCQE4gXRRY85PmCOQI5AjkCOQI5AjkCOQI5AjkCHyvIpCt31whhVYKgGbiY/11m1AygOD4QSFpMiZHMiuCQNbLnmtbKSBlGUQsVhpiqaQs63SEiYGw3ZACuASCS2I6i2cR3vaWT8GyPVUm56Jz2plYXLmbQPNDhJGvVncnMearo/jK198lYevKOUdDqVSRYwzaJkk+iSqIsYguvzoWOxf2BHsv8F7YdbOjul2/W4G02/G9ta770Ze6fd2u3/0OLu0eq9dfqy6fqn46hbYzjU9VxOWvlYJcRuiQ6FAKPhbqDZ4nNuEXB4ABAyUW/PfOI0ELcdQU+yeOI67S57VFySOn1qXgzoLmubae8e+2AJ0CjzgRezTej2WpIj/JNGXvByGPqLhKAg3tmq+ym4omCuUCYJC8TqB1pJQJaL2ZBDVVu0ytsRIh4g00PA3lAhUPDegk9biTYKTOkYjShPAQV2LTowKrS/c73/GdqY6kC1GBFAcEpmvn5n0Tn1TMtRJTokynkESJem+kawAKw+vgzc5j4dg0RsdGEDs6QvjqeWg6bMsW9ZpXb6Ox3IQeG+gf7IN25bjk+VDpRZJAVE3nUT8+3/s/240qm7lIbNO4IEFfM4bgml2YfbKCw1/Zg5GBguQgkUTifiQ3isWivBtJSojKzyT5oSwSZb9Y7Sfvs/EJRCemRakj9yNklCW2kszT4V3yvFT28H1pO46QgPyMfVmpj5SSieds1Osd0se0aMfG/Wi5GMr7lH2Uf1fEWEts9kQxqGloNJpi4cYOyv08r93JbFJ5SJaogaSPpO9pPrcsU4tjncSkY9vqPqg+EwJJEUa8jtg/hqFYKWZ2eTyfyiFj1pEa0LwWHzHbQAxsy5KcIy4c4Tl27tqFxeostm7bqDLbbBKgtKBUi0eohCkWC0L88vsAVT22VUKp0AeHJJtZABO1tLCmSO9UmWa6o3DX9cPqc9DaeRDm8Di8WhPNhUPwjSK8peOIY1/6qu5UZFGNrYUo9G+CXSoiWppVc4pmQSv3wwwTVN76PLZZGrwkweNehGtsoKBp2B9omLB07A8SeLGJW4ohRg31OWeFHU0X2tI4osRENVlAM3galUIJI9qbkTQi+GNP4uaKjn6wDTy/gWoYYy5OhCgaTEI8FRUwU61joNVGoVhCvdnEhKvj1eNDWKtHkm1nM1fSj3Ho8GF854lH8faf/xmEYYKvPfcC/stDD2PNrbfh2itvxKMPP44Dx57D+15/F5aPzePu3/wMfuyNt4pN5wN/81VREC0tLWNpqYp77/8SfvZnfwZTaybx1FNP4emnn8a73/1u/N5dn8add35EiL277/4jXHHVFZhYM4l77rkPd37kTjRrHh57/DGxMb5m+02YqwagLovvFs4osmBC5px0xOYEUtc5Ot/hwhDICaQLwy0/KkcgRyBHIEcgRyBHIEcgRyBHIEfg+xSBjmVMpxC7UpE1Eh9DZWCwbNPxXzICMksezVArn8+HQFKFsVMJJCnAiGUNC2oaosBXJUed/+ow+FmS4Kabv4R1a3apghQDraMEiWHJqmFEntBALGDzAs/vvRXP73ktJMpD7LN0iPpCCks8hkSSKthKaPyqbIoLfby9Fih7LaB3u36383c7/kJxOd/jLnX7ul3/fO/jUu13On+SrFL7JOz/pzRspdp2qvFUmtsj+5I8oj6GZfzUoMpP4GhFNGsNtAKSsgmcsoNYixC0ad0E6ORlNY7l7IIcZ8rC6xQbu9MyK3rGvwuBpDKAQiksk7SmdaVSSTCbJ5T8I5JoVFy16y2xV3NLBehFDYEWCtktdoCnFyqFNNEQSfFeFeWZNbTcYP6aBS2uC3Mktpky4agivdjZkQwwqIgIpT1ns7DTnUEkSSBZPBe6nWt8l27ajLgdo7XjQKeA/nKv81ICSXUALbPloxqDSjUh0EzYb5sDXrgey4+8iFLFFQIpRiCEEHsclXCc572WB6/hAZ6GQrkIZ9NatOaOQpPq/Er9WKA9R6N7nd8UEWQJEdJq+yjfsBHbNz+MWpzgq1+ewN6HHse6qTFs2rRJGkUyR0hKKvz43kmt7NgHZXSJVRsVMXwtGUJixEFTrOKikDlE6RhKFBlLxRs/owKK5IybkrLK7tUUdRQvTIs39it1fk0IGipsaCuZkbjKuVDl+vDcnu+LaiqzwWs2mp2f8bokmDKLPiHCDKUGysa1jC2qFy1LSCGlwFLfC3gNta/K0uLnmZqKpBDHlcJDEWO0U+xkgoGKOROWZctxfAb1ekPIIyGlkhhPPPEE+vqLGF87CN1K4NNu01CEnZxX11U2FXueNEOHadhw7RJMw5H+nhAfJnNFgdIDJglKN2+AYSWID+mI50+gcM1GRGGA1oElYERDaARYfnqfEOYxExbXjsA7dBiWO4rymknoS3W1yCUMYQ6PIV5ahPUaBxvHXiQNgn1HtyNyq8DgQWiLmxEN7IUxcy30yEV7YD+iwgKs6ibYAwfQDFz0Na9FI6wh1ixYhYfhLS/B7BtC3RjBDaU2RowIEyZQFfM74FiQ4Igf4zKdz8DB04GBiThCxXHgADg6V8WGwT6UYx/bXMBv0KbQReTHOHz0MO67/14ksQ4/TFC9fDMGtmxDed0GVMMA1fklPPhXf4dJ7XpU2hVU9yxg+7b1sO0Cvnz/A7j9/e/H0nId89UF3H//PVi3bg0830O1WsWPv/nHcdn6DfjL//GXiEP1fS1KYqzZsBbr1l+Ge+65F3d84A60Wz6ee+45+FGIV934asxV24i46KdDIEmP6ixkyhVIL3fGzvc/XwRyAul8kcr3yxHIEcgRyBHIEcgRyBHIEcgRyBH4gUCgk2GgCQ2jVnimm56EKFoBxoeKcEz6vnGF8UouQ7Zq/FxAyQplbmlhZ3VgtuQPpVlHSRSrVeVCIGkwYua0xKj0z+CNr/sTlmqlOBaFVC4lMBg4nUSKBEqY4eDia998H8KwrLKa0vyJ0A8l94XFOilkpRlM2V2yANzL1muBstcCerfrdzt/t+N7weZ8jr3U7et2/fO5h38K+7yESDqlzvbSPq7s7Sj0U9kp6njSSquXdivliMX8MBZhQ6C53EQ78NE3WIZVdBEFIcI4hGFqIqZh9geJAFalqZSgPVOWX6FacVpLGUb0Smyd05xql0f1gZHZcEUktGjdR2KZ6iOSGpqoWurVphSF+4bKsAqG3BM5EK57JyaKBBKDN3UXacfJCs8GrbZoFTexHrPPP4v+gRIMwhepOYeFfCHfSdBJ5k2YKifPnoFUumUjSAg2Hz10wQidMr5Py/8x3+QgLMwCDwx21Ea0r9MLDsLq9HldczWBxCKvotVY71VWc8z14WIDRW4UsfnHjmLvM9cA+2egmRFYGyasitxIxDaRfYTPIvIiRA3VO4vDRXiJp+b9OFXOpc/8FSOQNENybCT/Kc2BosKH6hc/CISA9Ap9iK+fRqVvBs0nbsCuh/4RSwUNW/rWYbBiIvDbQl4MDAyk9o2q/WIRSMrBMKUPqneiUjbRKq6jjDOHZIjowcKKdRuVPemDlL4TM7uPfUqRoLwej+e5xIqNCifLFsWUadJiMTpFEcVLZ8SQ5B+mFnEkqbhJ/lL6O9U8nQwhQCmIgkDaQJIoUykpm0R1byTbSFARO/7Oz0lokSzluUhMZZZ0/A4g73XJ5iLWtlxb1M1UMzkO6vW6EBF87lRMHTlyBIcPH8aWyy+DZpPkBSqXb4VxsirZW1pxDM3ZQygVyrBtVxGOZLjZRmcEetGFMWBCL9oI9y0g8hsIQx9whuFcWYbpmIgP+oiXZuBsWI94OQTsBNZ6G2HiofFUDUlFQ6LHsHUL3rHDSh1l9cO8oY1SsBb6cV0s7oIlD+YGDVNrn0O/rmPP3luQNCNoDD4KEsQOEM540F0dxrAthC6KMcLKYQSlGRSaWxEEMYrRBBb7dqA/PorFdgu1CLgMAYwkwaBjYTZKUK6UYZb6MBfpuI5RkgngawYGLQtOEMDTDMz7AcYtknIetjoGkraJOGBGWQLLccWS0/d0xJUYX20kqPkRTjY9MMkqKBbh1KfgzesYCabgHWohas6g7VPdqea16vIShoYGYVoaGP928uQchodGRIHHfKr+vhKOHZ3GmqlJ+b7p+6k9YcicsUh+sV/x+KYXYbnOhUV8n6iZOJ190/HzCr07zmumy3f6QUMgJ5B+0J54fr85AjkCOQI5AjkCOQI5AjkCOQI5AudE4KwEUsJ14CxQtDA5WkbZpeLH74R+szgkRaasGHbWq6zkHWSkTrYiOSukiRoojqUAy02VaVVxgAv2100+jRuvf1Bs6liw5OpoVUlQ5w4jAw8/8i7MLW5RyiSSVmmRTWx1RIlBEik9Kwt0aXtXFBMX1lF6JWB6JTC6Xb/b+bsdf2GonP9Rl7p93a5//ndyifbMFEfJ6WqjdD2/OP6cWmLPMpFkBGlkhjJi5HRfIKUKkaD5RIOlW2Jn16guwws8DA4NQLNthL6HSAtUnpiwB0rfREWF5CTJ9TNqIRvhKV6vKIH00qwl5qrRok6K14YFx2RhPQYJa8t2ELYCNGoNUb3Qsk5zYikMK1VGhCS9lxXiK6XaUlUS55YoDmHaJBlCFLZtxonvPIPh4SH4flsUk2IVSBs8mYeU4mIlBP7sFqCFay+D7hpoPLbvgjtXNwVS6CzD+/ZCh0ByXjeI1tBuVI79EBpPHOxqY9cZP9LP0nwt9prYlFsURZzwiVSV2jAvm8TiE/Mo97cQG2pBgqKdlHpHiv0iVxUuAHEDaLc8UbyZ9OWyObVLSVmtSegygb2s+Y0ZfO4I4tbJDoGUZfoIkWIyGzBEYPYj7gOM+QbazTr2mlX4+1q4fvM6hIEnz6pQKHRUOFZxFAlJlMYcotBXhJHtCqFE4icjbnicOTChiJfWgrJJS7N/FOmobP4yZQ/Pwz+TkOnr6zulj7AIL1ZujiP9TQiamFle7Q4Rw78TQ6qXTBJOga+IPFHl0HIuRKFQVApf6NKfLZMED39GEgvwPU/uk8qgTEHE9zMXg5BAzsitlcZpaY6RIrxorScEUxwLaSR5RbT6QwLHduTvjUYjHTPq+8a+ffvkvT82MQw/pPVtjPKrLkd7xxHYBhCXhmB7dVRKfYhjZS2pGQXEYQvG0ATg6rAnbMDT4e2cVmRl7CPRi2JJaU+WEJ2ogeylWxpF7NcAqwjnVX2IjRaSkwUkE3UYQRnNnS0ES/PQEh9GYRj+m3bAqE7APDwFS7fRnmkheuNumGEftvTVML3/NnjPLwBxS+YAUYeRcHOGYa11AUcX9aOBEJHpwa/MwqiPQ2vbiIsNhGv2Ymm+T77LbOmfUbjHERZ8H0vVRbiajpHhUaxxHWy2NIRtHwXXhRnHWApjeLqBUsS+bGDcNhA2dCTMfvISHJ8+iVYAVIbHsCNp45kmLQ91NHQTjShBLUngRgMoB2sR7nbROjyLVnMexUJJKb7T58ZnGXPBj8FsOFuyLaluo20dlZpsr2lR4UZVHX+uiSqJuXkc+DK+ZV6gCl3ZqUKjgm/1eyxjj3MS6YJfDvmB5/5/o/f/+//W2/KyHOAcgRyBHIEcgRyBHIEcgRyBHIEcgRyB7ysElJ98VnrtlDOlhscKXgujQyUMlQzoid/RD7Boyj0knLrrpkKxDXcMcbAMLVZEFFfms0StMoxUgSsTLGV2ebQ5MWBivP8Qrtj2AAaHFhRJpCqNmJtfjyef/RFUq2OSNaEsg9JCZlo4k6JtIv9VxXKpl6cZHWleS9dbOMsOL6tAeYZz9EpgdLt+t/N3O/5CcTnf4y51+7pd/3zv45Lt17GsI3GqWpGV1FaMfhIlnlHmU509VJSEIpCkSMcxsirTRvKUWD4m2aLTDoukABU7Cfx6G4EfoNRXgs5CJAKEMUkkU6kUaTUpFm7aaQqkbIZJG9SjAlC18bRNMRfyIdtMBQaJMFG3MKuIc1acoN1qIwoimTcKZQeaqcFjER1KKcFCPu+Xq/IVzyX6IYWizCdqGmIRN0IsxWC7sgZ+YwZLtQjlvgEUzKaomGLJoGFbSU7R2syU4izbdrZNs8vQjSKi1swFd69zjW+qbPRCP6L6yc75rR8uYWz4AOZmroD/7Zaocc61nTJ+hERS98PsIulLusqBEuvQUEftZA2mZaAw7CI2WSJW7x71DlDWoyQHSE6YlCf5GhpLTbE4GxgZQGKzNK0UpnyndFvA8HLnt9VZULQ5051hwZ/vFL5bmEHUbFKtRrWEsqWrahae+YdHcN3Vm8Q2TYgfs4Dh0XFgrIzCVAGtFxtIqrPSbrHFo+VhEEoOULPZQMEtCLFiFQblnGG72rG/ExKLih5a3KU4ZdlMkl+ka522qAwjpSLKVEvyyiOgaQ5RRiZJFhhFYLYa26pvGgijAKZBpZEPy3JErZLlGfHnfH58T1O1E4S0wTPV+53KJb7TZfEG+7ay5JNxSPtYQxeru8xmj+1hppLkpsWxWE3K7aVqJpJwWT6TIrtUVlG71UizomhP6cELmnCGaXF4UOazRLdRtG30lakCY7toKUgbQh+JMQBzooTk8mNwjm5G/fkDnR6o2QOI/EWAZJO/LP220jcAJCSYAPuWQbnP+KANXDkPqzWG9pNNsQoMmicQG0UUbyrDKAfQDg6gfXQeXmsRzmsHYMwMiOopPOwjWqxCi9syUUtfFnrOglEcgTHkwhq0oFsR2oN7UTfmUTx8AwzXhFZqotl/EO2ajoo+BbtvJzYYQMlIsKwZ5MVwaG4OzSjB2pER3OTqKHpAZCr8bUNHIwzRz+9JmoWG16ILMMpOCeGij+mTC7D7R3AyquHvfQu1RMdyFCCxbCxTHRRqsFrDcGpTMF4kIbqEIGgIsSnfBVPlmnz7StKxLQpQQwhJUa/5nqhVSbTaDm0bOa6YGUc1XZpLx7FmmkIw6oZSpCnCPfuVfbRaMXvBU2R+YI7AGRHIFUh5x8gRyBHIEcgRyBHIEcgRyBHIEcgRyBE4BYFzEUgsDHioFAyM9ltwjEzZw2BvtUpfxT2ffZPYjzR7wbl8A4LjbSSNGSlusaglBW0p+MZSRGKhQQoqRiL5JFyhXLSLCOsRlpfrmFzvoX9oUYqOi0vDaHnDahVvWuCTBbkS2q3ap4Ip0hpR1kz+QCyllFjpbBkk59NRXm6B8vRz9kpgdLt+t/N3O/58MOhln0vdvm7X7+XevivHnr4A+zQSSemS1IfCqZAAysaFjA5FBCtqJCWQZNiQdEqkGEzCloSQUCZULMCAERuoLVRFPdI/1A/YGryQRVGOLe6vxrNpZgqkrBXKokwFodNDr8c1vqcTSJnaKiWQJE+NmTOJofKGWK+NaZ3ko9VsCSFQ7isi1gP4LJxbjjRJFdGtVOWSEexESdEdGYHE+UPZevlkpkC2AAAgAElEQVSiVrIc2noFmAsL6BsbgLlwAjqzXKjepAKp0141MYrq5iJuL3d8O1s3wCgZiJsR2nuPquwm2rnFwRnVSNn4yXoZ1VuCj1jYqYwbYmTAQdz2xSqwWCnBHB1BTBVGUJNsHBETcdVAatHGg0lqmLGOdt1Ds9qWfpY4ERKGyWRWbl0UsC/3/k9/FKFWRtSeF5XN3//938sz3HDZBqxfvx6Nel36FEmOHTt2yKHXXHONqIoGb9uGo7Ud2HvweTiNKTSeWYYeLilrt5B9QSlxhkeGcdONNynVhZAcVCUZmJ+bw5NPPinnVVlIygpu69atuO2225SFnGNL/2GhnddUOUUGlpeXJUdm7969ok7iviziX3P1Nbj22mtFrcRiP4+zLVeNU8vEk088ibm5OTVbkMRhLlNqb0dbOhLJbDf3ZdtHRoZxyy03i2Xd4uIinn76GcFg+/btGBwcENKL+ynVlJpnbNvCcq2G7zz6qLR3+/ZXoVgsdsgHkmv8nEQc74Xbs88+i737D2P66EGZp4jfyOgIrrrqKlx//TWiABSiOw6xtDwvbXTsAoqFPkQRrf5I1tJOkeq1BPb6dUi2HYS9dzMah+eBoC4WaWZlHGGzijhsyPcQEsmu48o85W5dj3jNHAyvH+3HG3C3D8v5oh01hGGARHOQhDVY60aElPaPV6HHHqLQgzk4iah6QuwR1fcekdupaTD9+sRpS4cJ3ajAXjMAYyLA+nVPY9fJURhH18KcakP3i/CL06g3ayg7oxgd2oXrbB0Dpgaf87dpYD8MHFtYRHWpihtHhrCl6ACWA4c2o6HqI1bi4pHHHsHjzzwKzXBwy/abcfO2m9Cot3Gs0cIB18ELvoFaGOOEPHe1KKBU3wKj3QfvZAxtOoIZVtGmnSEJtqyfgIQd7QtDGTPEUX0/05Q9oca5tyX2w5ZN5ZkigkmkKyWb6pfK0pFjJVsgsDqILlWqyzqB9F1yEefQ/NQ/mAjkBNIP5nPP7zpHIEcgRyBHIEcgRyBHIEcgRyBH4KwIqAqGykJhESMtaIoCiQUp5lK0MT7goOyqcG5ZaNzZ7ewWTFKHTouCLFzo/ROIG3UkQS0tpkqSuGqZFivLqEjlGplZxkOQwNEdwAcaDLm3ALvoQrdob0KbFFMKFAkLJMw24fVY9GC+iQSNMyZbFWolY0mupckKaRbXey3g9lqg7JXA6Hb9bufvdvzFHjiXun3drn+x7/8VP/9pLnSKQDqVZUrNIdNLp0q8tBCXKZU67ZLcMaoGlCUdV/Mz14jqIyp6qA6h6sFwaROliBaON1pIchwbxpkUSKva1CuBwnnrNIs+aXumQMoaFZHMUA1s1OqIglgs66yCBT/xpBhMokxW0QuxTRKJSphsfkuJ7Y4CaeWySk2pVBRBqNQKxcs3YzlsovHsfiGlLFMVz+ngxAw31cbUtu0V7wQrJ3xFxvdp2Umrm6vIBmUJKvoA6VzpM6HdKHsJ7ewCEy0SLkhE7WVumoK/2IbemhdigmSlWJNy+ha1CedoTcjKxAeCJaVQRSmGWWLWDrlHLmg4t4VVr/dP+zT2CZIut9/+Ibn1t7/9LfjxN78ZS1Vm7igiqFarYffu3bju+usw0D+AwTdswfG9n8C9X34Auw+8GpiP0D5WRxw2RX3C/kai6PLLL8f73vc+RSCZBbnnr3/1Adx7770cQmfc7rzzw9iwYYO8Ly3TEls6KpjYBpJcD37lKx0lL8dfRBUIf491WIUB/PBrtuPNb36z2OwFPp+VUo/c/bnPYdfzz0vxnnk13IR8NQwhSBUxoJQlHNtXbduGD37odmnz/n378Du/c5cc8/GP34lNmzYJWSEkVWqnR/KNf96/fx8++cnflX1/+Vc+hqnJqU62Uma7x/f2gQMH8MUvfhHz84so3bYGjW8fewkeQ0P9ePe7341t27YhTiIhl2irRxK3VCoLzln2oXy7YV+1++BuHoB/cBGxU0S4eEIGs2Y6SKi4iUliqY4t31sMDaVrN0EfasMMKmg+PQOtWIY+YqK5Z1oUWcUtk2juOULKSSzvJO9MFrJk3zlS0oM0fJqvxbFCTDMlqAYL1sgEkmYM5/IiwmIN8VIRehMw1jaRzBRgTtYxP19FZMZYv+5FbC32YaPI+GIsQMdxzm9xhJONFqLFWYwVbAwYOsbdPjiJA5cjKk7wX//bnwjRz6dpJCZ+4X/7BTC06ESrhSeTEEdDC8tBghO8h1YJTjQMvTqKeFlHfNJH0vKghXUhz7LvWFQJcsGAGpuRqNhIxKevg/RZKItCXVfZdFR88pnTZs8Q2zoq24i/Ip7NzHY4UymuUiKpfqhUpfmWI/BKI5ATSK80ovn5cgRyBHIEcgRyBHIEcgRyBHIEcgS+xxEggRSvsmhK3eHkrhJZJRp4y5gYcjFQNJGELCSpW5aSyJn+353p8+mmVv6qQkpG4Ej5WFbjp2SO8tiRlcyBFBxiWAaVA8xfMRD7CVyrgHbDw1K9KlZGdDfSuCrbsMRGJ5HgbqGElJKJhS4hkFS4vaygTv3x1LVVuH1OIF3a7tuNwOm1ANzt7rpdv9vxl/rnp/FFQsSqLYsbV2TNao5FJRRlG4v3rJ8qZVJGAnRykmJlKcUxxsIfVRAcN2KPFWuIvBj15ToMU0e5vwLN1BFEvoxhFpYzsiSWBogm5VTIzlIkP29cMwIpu6VUZaUmKB1xGEp2k6mZaDXbojpiwVNUD5aOUA+E8FI2SiyyU81AItqQ4mQ2Z6SlSuWcmc5+ohow9I7dF4ueolyybFj9a2CUbDSnj6pV9kKK0EqPNk1UV6qivaiiVk2jnSezKtvqTFi85LmfBbCLPn5Y8pW8PLXJ3awi9VicNhIbSStBfbkGs2JJlpFeGETQXoZlUH0QyPuHhIqy9YvVu0IK7BrM2ILWMrA4twCzz0Shz1W2bXxyqS3gS24/fQd1bNzSPn++uGXnq9frQrQwC+j97/+AfPzOd/4U3vSmNwlhI/ecZhM98cQTGBgYwObNm9F35VYc9D+D3/l//z8MHHkN1hqT0MI2Qq8u708qgyqVCsbGJ/HPfvJt8j6K4gR79uzGZ37/M/JupIrnDW94gyieDh44iNnZWezcuRP/+l//K2zYcJmyvLNdOLaJer2Bz33uszh06JAQT+VyEW9444+R3hLlB233nnr6WSw2KLg5IQTUHXd8CK5LkiUSldA9996D6ePTcl5RSkURjh49ikazKfe/edNGpTQxTclt2rJ1M97yE2+WtpLs+d3f/bTg8eEPfxgbN25UVoQaCYE0h1Cs9gIcn57GXZ/6Xcnh4b5Uc/G8cj+WJb94n1/4wheE/OL2qvffio0nJ9S5dA3Hjh7D448/KT8rXLMRv/AjP4trrtoAr9UQ0jcMmDNlKiKC9yeLZNJFIxzZZMSp+GLfjLgAxROLOzUW1fym+o6yUyxcvgGIEsTtGEHVR1ifBYwKtFj1AWtgHEltVhTZ7A+0J+R3jk7OY2oPKMposwzdKSJqzCkVt11GErLdJpypMYQnm0jINMs5fFhOH8qbK/BjH3ZFw/H5I4itENaGkzCjCl7dV4clc1cML0lQ1Q0ESFDSYqzRIliRj6Qdwm96GC0OwTE1/Pmf/xmSQBdBpqW5+JfvfDcso4yFxMcTYQ37AxPNEDiumXBaE4ibDpzqpCgBsRAjbDdhxXV4fGampfKrLGXL6XltIZJEmRkGq1xGjTTnUpPvd7RODMJI2s2MODFUTahccmRelO9uftD5iik6RRnAmY1orkA67/dkvuPLRiAnkF42ZPkBOQI5AjkCOQI5AjkCOQI5AjkCOQLfzwiwWKIMhLIq5mp7EPUhczAszcO68UEUtBBaErGypxRAZxQgpWW6RCmCSNJk9WOuLlV2J7oUHFik4ep9HsFwe56TBQKWb1WhgMcbMDUHWqxhYW4eg0MDiC2mB6hQ8fPeTie7zsM96qIXYM+jDee6v27tu9gESbfrd3s2vbbvUl+/2/39U/z56mEgwqN06J+5K5655K7qeAw/p48T0K61oJsWygMleJEntkYsEGcFfOYIyWySrhZn8L1amv4yxu8ZwOTqf84ppI6zrBiSDyxMsn0Wc2xiHWHLB9UkvHyhUlS5TQyTZ6H2DJtYI51hE8vOdI5Kb+jUvTLrvMI4ovaMzG20YmJBfnFxQSkaaLHl2kI8EQdRdUqhm3Z4lspGSW2hLMMWG0/OldxPbPIME3HIOZSKEGp6Lnzrffyo+8mes4iCUnxIzOmaCRs2lk7UYdkG3BFH8rKYb0TlkVD+WgISjC8VEqQ5WjDhxA68pgcSOuVKGYZrAUYCP/Ikd0lo0jRvKyF5FBFETYrbShG1Yj0oXVeuC8AeQeLNpplByv40igIhAIgtLd6ommEx+/bbFYH0jne8Ez/6o29CGEXSHvY7FtBJtlSrVbxq+3ZU+gfxzeld+Jv/cT+aB+bw2d/7LZUTlNqykeThe5BbnNklIsZv/MZvYG5uHuPjo/jlX/5lFEtFeX+SXGFfrddqqNWW0d/PrKQEtu3CLRTwp3/6Z3j0kUdELUPS6S1vfQv6r9yK6OiMkJaSLwTgL//nffj7b/6tkJo33ngD/o/3/qJkHGXtYn/gfUutXtPwh3/4Weza9TyuvupqfOiODypLOrkHlQkl7TIt7D+wX0ghnvdjH/so1q1dK/jw9cyFIFmGEcm4A/sP4rd/55MwDR0fuuMOIdxU/iGt9CxMHz+O//v/+Y9C8pDofe9734vrfurH0N55ACdOnJD7GBgcFELt05++C9g0CW9fE7/ykfdganJCvkMksBCHtEpj3pgGM1Uis79pBic9XcgokhyJZiEhyZLQak0tdsmUQ6pfayhevQFJmEAfiYBlG+FxH+aojeb+GSCkSo3fpHSYA5PyfSpYPIk4ClMyTmWekViWnCnDhTmosq6CdgDt+mXYjUm0dy4rMitqAbSMJJVt94siStctWDdrMIICfHcBVmsUiR5Ciy1EVgOxs4CxwePo03XsDYENpoZ+PcHVDlU8KoOsmQAFGRM2Hvn2P2DPC/vQbnnYfvUNuPGKWxE0TbS0GDu149gZmFgKDRyLTRiNCRh+GcbsMPylEGHNB7wWEl+RZ6tnSrWoaOWNsrJwoUO7p7oh9a1TWRh3XFZfuiDpbJPbaValFz4D5kfmCJwZgZxAyntGjkCOQI5AjkCOQI5AjkCOQI5AjkCOwCoETikPd/5vXxE+UkRl8SfwYcLH5EgZfTYD0n1WJFICKTMvWg3rSwkkZqJQpaCyH5Q9ju06UmCSomOoQugTTRdLGK4851Jqn8VhFmBhQ4s0tJYaUiRz+wsIkqCzwvdiPdReC6zd2nWxCZRez9+t/b3i02v7LvX1u+HzT/3nveCn9EQGQi+CldhYpsLENeEUbckUElsysT/LcpcyAilBrKviuaoi9kIiqWKl2B+ltnlUJrJlOpUxsYbGUg1B20eh4MIuFRDpMSKEijTo5QGtmi9XTpMSZXpBiHeqNWj9x1X2JIy4sp7KlXKlIsQLFZcssNumIrKoQmEBn7egVCDK5o5/DkQpoTKXNObaGLoU6S8lgaSIBkU2yOOUwDuVeycbFSitCHGTUSwmUE4QGzGM2JTnoyVKAacIpNV3ov5MFQfnfzuxELYjKbiHQYTKQL+cx0cbCRc18EJpvBYTlzQSkyQPMnM9TS1M6BCYKYFkTkwhmD72UgKJqijmEZkpgaRbuP0DGYH0Dvzoj/6IkDIkJTO1K3OA9uzZg2uvuQZj4+P4u299B/f81V8IPn/wB3/QySiiesdyywi8FmwSG5L/p2zmPvShO2T/t73trfiJn/gJOTeJJkVqUFXL96MuCiCSk45bxP79B3DXXXfJvq++5Wb8/Lt/XpRxba0MJ1pWRFVq50oClLZwVEvx8zs/8mFctnGjLCMhUcayPlU/JIaKxRJ+79O/i+effwHbtl2JD37wg6Iukeweaa8uKmD2zYMHDuFTn/qU3AdVRcxq8tqtNNtK9WWFJy3s9uOuu1ILu49/DJNTU52cJ+73md//fbywe6/kJv27/+vfYmR0FPVmgNBvSDbU7j17xPLs1bfeimp1Ab/1yc8J4bL9um14z3t+QVROsrIloeo47YzsHvyyQas6IS1M6KYD3Sgg9pfEAle51hFnNTFp9qDKfBouQrN1GGUTrY3Ponj4eqAcAEsWWrungaid9n8NzqZ1MEY0BEdC+NPTCPy29GPdKjK9SZQ2smimNA7rWg2+uYjrxw/iiVoZzt4r4R2YQcIsOSFEDVgj49AKBoLpKgqvGpLPm6PPoTB3NeIFnatu1PnHE4TOIvy+o9CMCJeZwKCeYNICxgxADyMEHEeaKX1ajxO0m02xJDVIQtVM1OY0RJqJ2YFjeCYp4nAzxFykw2sOw2oNwVgYQVALESx4SFpLQKS+x0lb0wG/Ol8v+zzVca1SrKcLiqS39TL39zJ558fmCJwbgZxAyntIjkCOQI5AjkCOQI5AjkCOQI5AjkCOwJkQOK14pwgkFjG4UjyAEfsYKJsY67OhJ76s9pbcBj1NgVbmRZ0tKwywOCaKI8kWYeGJ1laqmEN7k2KxLEVCyUzRNIQsoDJzhat5DaUSkBBxzQRoZ9dkUPYyRiaHECAt+lzEJ9pLgf18mnWxCZRez9/tHnrFp9f2Xerrd8Pnu/lzsV3jWHoZWy/4sTBomY6QMwyAp/VYbWkZff1lhEYI3SaBs6pAmE4qJAoUWaDIhgslkKQwKUQKi/AJIpIRXOHP3JZYQxwkiLxAQu11U4NbLMCwLYRc3R8n0M3VFnUvA7Rs11MIpNOoqExOwzktCOG6ruTBkPzhvNlstuC4BRiGLbZOGiKxcIvBfKm6qEbELlBXpBPZEZknOTOmOW+mQcu8XugjRf5c6Ka0GUrCFutZhp5icTKFGrGvLdVRdEowHROh5kO32E8BS6fFmDruVAJJdAmyhWGKA/sRXxPSx2grV4RbcuBrqQKJKijDBWIW35VFKRUhKxalqbJ2Nd1GBZ1ZAsK6sltMCbDE6kPoLSMOWjCdPlh6LIX2MxFIJFpoD8dnxffcd77zHbFkY7bRQw89hPvuu0+e3913f05IGf5in9VNW56xjCHLEgKL/fh973u/EESvfc1r8bP//J+Luo79h+9KEo68juAlZCnHn4svfOGP8Oxzz8B1Hfzmb/6mqNt4DRJciiRVWYCWbTMeUOzzPvaxj8u7e/v2a/He97xHVGNUhLE/MLOr7UewTR2f/ewfYueOnbjqqm1y/+1WU8r+6j2uw3YcOffhQ0fwiU/8tlzvzjtVBlLgeyprUAf8gIpEkhc2Xty7F59aRSCtXbdOKfN0XVRcPA8D1X7qn71NSDQqjXi/YmkLCIb7XnwRy7Ua3vimH8bfff0buP/+vxFc/s2/+TXB3/Nacj6lKKP6KiW8qHaT3DUDpukqi7tIETaqh/DLiSWElLV+EnpBB/pDJCcNxI0IxpUt6GEJidlGvNNBWKUiil6WjhyvW31wry8iMXx4j1UReg1FAGqWjHES3STedGcI2qtbWDd8AKYG7G65cHdfcwqBxNYYxXEYgxbC2SWxvTOGbBiTnDLZJgvRQiCkmDXpIB5qILKXEJROkDHC5TZQ1BP0IcGoYaCPKkZfjc6CZiH2fMmyc40S6gsB4tDFQtzGdKGJZwMDtUTDTAQEtQkYrWEYtUF4cz6iRY+ssGRZZhFkVFB2pKzZhJJmoyls1SIC6bXyHkjzNntaPHChM1d+XI5AdwRyAqk7RvkeOQI5AjkCOQI5AjkCOQI5AjkCOQI/iAicFkQvccaS8myKrYoWByhYMaaGCzA1VcySssApFnIrJFJGINHGiivqQ8lO0mDZlvjmc5UwV+f7gY9yuSRkEfNJWrTEMSxYuq1W7ZsqQ4kEEvM0NF/D/Pw8+kcGpEBNLUFvJdRzP+xeCqzn040uNoHS6/m73UOv+PTavkt9/W74fDd/vppA4p+lcNeFUOoFPyEQEpK7GoIwhuMUUJ+tCjlkVSzJQ8ryl1TuEq3KsszzdNRmFcgLAIrXpzaRG5U8mkWSWkPoh0i8CF7LF6VOqVKGXXRB00tRJ7DQSxImsz27gGt3DumEup+ZQGLxmAQBi9ZUHrAQzs2ybCxWl9D2QpUVY+gYHOiH5RYQ+nV5bmwj50KG0/P4zL6OmS5UTAhpQQvBHraenn9C20BFWvIf6CwTsz8YovShCkjmdMn76YNuAl7oS/YJu4OxikDiByvEYhZ1ogn5pzJRUlu1WBPCslX3MDg8iMgMkOhpNopZQuwvp8+VGXckEFJHrdQni9dgXyTByI0/VwslVggkd/tlaO+rQR/gfZhIjp88K4HEc9C2juQG32fPPvusPM8f+qEfwte//nXcd+99cp0//OwfdjJ+sow+UZJptGBUaiI+71//9V/H4uISKpWSKH7Wb1gvxA7VuXxXkhAjkVhghpemo9X28fGP/7KMrde97rX4uZ/7ObTbLVHpNhtNsb0Te7pEEVVhmEi/+c//+U/w9FNPi6Xa3Z+/G77Xhud7kvfEa2Tv7z/+4z/Czh07cNVVVwmB1Go1FGEo/VNlhRE7KpCYgcTPfuVXfgVr167tUDLMFePnkpXjBzhw8CA+9am7RJF350c/gjVr1ogFIK/94AMP4IEHH5T+/p/+039Ef3+/4EtMVZaSsks8cPAwTs7M4w2vezWarSb+/b/7TcH5He9Q6jCvTfWfIuUU2cY2ZDZqVCepvktbyNWb7o7BWusinG5DLxjQRy2ZV6JqgODwNKzJSVjrdaBNkilB8GINUXsBIBGpu4ijJuzRATjrXTQfPywqKM6NvtdKx70l/US3KjBuMpBYHvTIhhFU4O8OEDc9xN5i2oeJrQWjMoiotgjN7lfWdroFe52LaDGAVjYQL4YwigaMIRNJxUdseEJgJUN7sd41UWB2XbuNqwYqcEkgxRoMP8HS4hyaSw1MjqxHEBloIMJsWMNOrYD9tRbqmo7ZRIddn4JVXyPWff68h6QWQAtaiMJamnnGoZ9O7KdI2hP1uXI7TQkk+dsKXfdS38oeZrP80ByBVw6BnEB65bDMz5QjkCOQI5AjkCOQI5AjkCOQI5Aj8P2AQOY/z8KaLAxlNY3/zcggrhLnz2IYSQsTwy4KViK++lwPvEIgqYyJlXXeSnlgmAx3ZqQzg6U9WRWdFbQarYaEJheLBViGIX78QRzDsQsoOmXx/WcpkQVhiavQbeihJivQWdQp9hfFiqq3Euq5H2IvBdbz6R4Xm0Dp9fzd7qFXfHpt36W+fjd8vps/17iiPrU/Ot/r9opfFHC80voKYjGp+QCtvPrHh2RsZufnXCGJNnoncU01sUcCyWRoPa0uIx+26wLOKJKNOpqPHEIS+nCokLBNIZvl+iRwaFMlvyUwrExBeb6InbbfacR756erFEhymxGL2Als5qBoSgVisICdJIgTDW0/RF//IOLYkzwWkhzMTWm10qK+KDlDZe2ZbqZuSm5cL1svz58kkakp/AONSggSc6Idlb5ATqm+XIdpW7CKlmTM0KKP8z+JE26KWOSmmB4hkVIpg9jNkZfSdYRi38YqdCLnbi+1BEu7ZCEhP2KI9gxRGKjMPb6fiFWaYdNRuaVZSIbAlr7lxIMva0YCe9NaeIfn4Vw+jGg57hBIH/jw/ymqi4yk4LuMbWIOkrwjNQ3T09M4bkd43aZb8I2vfgn33nMvLMfFZ37/0+ou0/0CyTSyECW0CFuWrB/+7LnnnsPdn/+89E/HsfCud71LyCixMEzVSEKK6CXJJTxy9Dg+8YlPCH7v/9V/iyvHh+Qdy4UbARdtEGuq15JECBwq2kjWfOMbD+Hee+8TBH7t135ViCq2ieoeWtmRIOKxX/jCH2PHjh24+uqr8QFa2LVbHSUxn0uz1UJffz/2vbgfn/zkp0Td8vGPfxybt2yW/sq+QUtafs72U4G0lwqkT90leHzkIx8WtRbVebze3XffjR07dmJ0dETyoGgRSPKQ2PJ3P4jw4t7dmF+ORGl0xeYxae8dH/olIZ1uvvlmvOc970FLlFLKNpIkWRT7soiFm+lUoMuLh2SUDc0swhguisrHvakfmuegvXNRkTdXG/CfJXEXIPEXpR3F7ZsRHm8D1yzCmp5Ee88h+d5kDI8hbkZIWvMwC6OImYGm8zlE8NpNscTTo2UZ15yrnWsmkCyqbKpwPkDsN1QfoQLRLovKR9rbPyYEkjk0pOzsjs1Km0kkmaMO4mX1/UhjLNioBfSFiOw6vP6DKNsBpgwNRcPCWj3G0SefQOjFuOHa7UjCCDOH5rB2YjM8y8DR1gk8E5hYMEuoRgmO+QnM9iCM9gCsxgTCuRBxNUDSjgDa/kWtzvStiZJIKcRWNqWcXB1xpAY9P0/nrZxA6mX6zo+9iAjkBNJFBDc/dY5AjkCOQI5AjkCOQI5AjkCOQI7A9yACymtI5R5nocbKMCm9GdoqqVXb9PofrGgYKFlwTa41X10MPjOBFCMAV8y3vabY0bFwwAIXcywYZm3augqahi7FXjrIsMZr6QUUnIpY9PDnLEDZJJQCwG95aLbbGBqjjZ2fE0jn6Ha9EjTdenQvBWjpbz2yf5f6+t3w+W7+/HQC6XwIpV7xEwpALNhIIEGykKoLS3CKLtySi1BjgTSWleiJFiOiWmS111GPBJIQClSlREqpElrD8C9bhvFMA65rifqRc4rUN4UbV0VNIZNI0pyioLyAp9WFQKLqg3k17Oec36iiEGstUSIpAisIYlSX26gMrQHCJVA8xvmOuJ48MYPJyQlRYrZbdUXk09JT///ZexMoSa7ySvjGHrnXvvYutVpqqbWCLCFZC+AB//5tPF4ZnzPHPsYYIwm0sdkCCTDGAmMjIWHANsZjGw8ehsXjsf8Bgw0WRiAJ7VJr632rvbKqcov9P/d7kVnVrVaXICl1M0ScU6quzIyIF/e9eJH67rv3Wu5lzXsAACAASURBVGodv9hx/eBbN/1PgofzttiUIqQcTFmask89ZudFaPktFMtFJEaEgH0h1lVUhpjSN1SvcGNBv61AWkkgUWFGzJi5B6qEWHAOEtiwsTi/gHzBlXya2KbCgSRbnFqxKUs0/qSjMwVJjT8RLaU5f2rRRPttNpDWdwGM4jAiL4ERUWFk4YYP3Q5//4GjCCRlFUeFbSgEB/v6MXsvrtj4GtzzpS/gi1/8Ekwnj9BrPK+T2plHp5+2WQ1OLrgwDMkn+svPfEZIJA7PsdFRvOENb8DQ8FCH+AwTA7ah4cGHHsKnP/1p2fe9d9+N3iiAH6hMnjDw4biuKI98LsJgDpJuiXLp4YcflXMgCfD2d7wD4+OjqdWdIoUs05T76e67P44nn9wpFnZvectbJAOJxxHy1dBFJcw+37uXGUiKFOJG4kZs8U4wPtk3b3nLdUIgKTtcHbfddhvm5uYkQ+naa6+VZ//i4qKQ1C3Pw+6pJSxOHMQZ285ApVJG3jXg2A5+//2/j6npGZx11tm4/vq3SBuIA5XSbIfvN8XWjr3vOAVYhg3D7Yfu2jD6LJj9NqIZH/GWKVjNQSSzJrzdk7B2DKP50CEksafmOE2Du3UjooUQ2tkLcPxBNL7L90OYg2OIqktCMtL6V/A2NMR6Ca2lCRj9I0i8BGhMw964HuaQidajs0IYcRPrzfwAotqkEExcDMD7k3Z3SdhYJromZxTIJJB6ympxzWYLcY33QIK4t4bQXkJY2Qc3SbDB0NFfKOLA9+7DxIOPIvACnHv2Dvzk5Vfi4M7DGBwZR1WPcF9jEXtDG+S05mld3ChCb1RgeL3Ago1wJkBci5AEdWhhA0iYWamU6iQpyeS2new6BJFq6NFjPyWQOguWfvDpK9szQ2DNEMgIpDWDNjtwhkCGQIZAhkCGQIZAhkCGQIZAhsCPJAKrEEhJoiuLHxaNIg+O4WNkoIiCGcPiAvEOA6AIp3aOQLusGbOwiFDIo3prSYo6UgA1TGVJwxzoMGLsOSzbhMaV5MwnSVjoclEq9EpuAy2C9MSAFibwGp7kTgyMDAqB1N0a/BP3WjcF1hczHtaaQOn2+KtdQ7f4dNu+k33+1fB5Kd8/NgNJd3o7dkgv1I5u8dNNA77HDCTAtZiHFCFohWjVfJR7StBc2tZRG0IKmgqkqF25V0XzLggkXhMtqFjsjoIEpmHDaybwSF41F5AvumixmG5S8aIJsUB2mqRF0laniLpy7XqJhXZahkkGjEHKXc1lnPPatdUYBuarDZR7BoU8t4eG0Ti8H61WA/PVRYyPDcMyE8RhC3bbek8zpIjf7dZN/5PMIRkUx6FkGHFBAK3TkkCDObIOtSd3w3ANuEUXscZngCKQ2Gyqp6T1qQWg8IrPU6hpMKEjDGI5LgkkISyjBA4c1BcWgTCB4ZrQCjoSC4gilc/D4ymLNYXQcqrS8l+KQOp8oPP0UlyOUjyFoQbLVITddW97P6wRB7/027+Aywcuht+cUn2QJEK6yJGTBM+0FrAlN46H7/s3fPFLX5Y8H1qZURGlrAwVBvx9043XY+OmjfIen4d81lFRMzU1hb/+m7/Gvr0HOl38y7/yy7jyiqtk/PB8tHz7ylf/BV/+8pfkM797y63YsG5YFmtQ0cP7ghjweogLiaQk1iSP66mdz+KOOz8KXYtx8803Y/2GdSqr0DDkN0kmqpg+/vFPYOfOp3DWWWcKgdRitpCmS3aVTmu89GIOHjiED//RR+QcVDgJpWBQNURiSF2CYRIHpSRqE0s333QjxsbHpU3crr32Ovl95pnbcP1b34qlWk1IuSCx8cj3vg2nOIwzTx+H69AWMhSsqID62J13p+3cjmuvfbMcg4ojZaEbIgw9xEYZsTcHw3CE9CKBhCiA7ubhbMgLKaSf1oAZlICGiebje2BsG0fzsb3QTVcIHKqQmEukOwbsTXlouRCtB6uSoyVETxLAGukRzL19hyTXDLkB+NVDSMwKnNMraD65F/boOMwhB/7TC0dZ1tnrR+EfmhGrOlpDijiO2V5pLpOeqyAmGSnvBzDzg0J+aetJ6Kj5xS8eRmjX0ePUYcFAJQowUi7j4Hf/A3u+8zC0UMf2s87GVa94FY5MzkK3ingKS3hKz2HGB6ZjA5pXhl7rgRmWkdRcRLUQIQk2vwEEijxS+j3+kNhl36rviu07buVCgc7917H8bH+sixC2bie/bP8MgRMgkBFI2fDIEMgQyBDIEMgQyBDIEMgQyBDIEMgQWInAiv/hTzPu5V3+m2+xoCnWQSbzAnxoUQPrhisoWwksgwHV7QyBtgJJGZZIIUFLpHij6TG8gFkYdbHVkcBw0xILJz9kHlIo57NsLmGPpbhkGTnk7RIMPSfFO65oTsIEWqihsViTvIbB0SH4iZcRSCcY0T+EGvMJ75djC9CaVZIV2C9267Z93RTA2cZuz/9ir/NkfO6lUCDRGotFc0eK06zHxoiDBK15BtMnKI2UEFOalBoZ/bAJJBZZqUAIqRTRDAS1APVGHfmKA93VYVgmIvGrI/+gCbkg1lrkIwzaK+lrSiC1lRXsfxJJJAn4OwiUdZUU1XUDE9Oz0A0bNc+CfakL7UgFzV37hVDo6SlK7lzO0VHK2Qh9X3JVJKKuSwVVN/ePTPGpFaCouUxdrOmSIIaxeT3m7t+Jcn9Zat9kGNkPJH84v7OvRFUkijCJT1qRkdUmxjRRtbWza9p2dCSfvHoLtmahOl2FnbNhlm1ojiYLGgRzWopJ9V0dq22tqu7DlX8dn0DSxMZVg+9T2WZ3MpDyL9+M17xpC366fC2aE/vlWcZn4MLCAmzLEkJl37596O3txRNPPCE2cdyuv/6tHUUUxwAJE9rEDQ2PI4mbcN2cjEtRx8WxqH+YX/Tg1CF8/i//Hgv7d8tkddVVV+MXf+EXFcljGHj8iZ345Cf/VMYUyagtp52GRrOGiIsyTF1IU9uxBWbeq7qmSKXv3HsfPve5zyGOA9x0043YuHFDuqCDKiWlLKLl3Sc+8cmOAomZTG0FElVn/JyQ1kiwe9ce3HHHnXKtv/Zrv4ahoSGxW2Tej7LS44KQBFEYY3q+ib/+zCflmX7NtW/G5s2bhbgi4fWhD38Yhw4dElXSm9/8ZtSWluTv5/ZOoJjTsGPHDnVewwJ6epHzasjn8rjxhpuFVDvnnHNE1USCiwQS53cqkESl0zOKsDGPKHEQNefEok5LODclyJ2zGeH+FpzNBaDoQ48dxNUYfhygtXOfWMoZTgFxY1b20/M9SPwG7NEehJMkVRaEZOJmjQ9INlH90d1wiL3uIA4aMLesQ+SF8Pbsh2bmoDPTyJ87KqeOpL+edxAtVTsKJD5Tec7YX1BttiuIWzOKlLTKMHtKsLYYiM0mQrOOsaFdmIqAkq6hkABDhoaBvIO818Tj37oPSVPHFZddjdpshBp8+flmbGHJzmN/IxTlkdnsgdEqw/CLCBd8xPUI0VITMW31IpKlvIe4MCBWqkDRo6cyzzTP7CilqaxCWr73Os/DzMLuZHw1yM75IhDICKQXAVL2kQyBDIEMgQyBDIEMgQyBDIEMgQyBHyMEpIK4HGrcvnJVFFAr/FmQM2yu2k1EhdRXcjBY0oGgDtPkSmCu6lcFRBZuGOLtBS0p3DD3QqqDBomhSApTYs2j0V6Iq4NZhFCVfAmH15SSwLVLsK08HDMnwd9xGMMyLFiwUZ2dg2OZcPI2EmabnEBC0A6tf6EeXY1A6KbA+sMYRau174dxjm6OsRIfWj7ZZ9tofnd51Xw3xz4V9j3V8e8Wo27HNwvJGglhpTmQ+zoJNYTVAPV6DaXBIsw87cpiBFGg8lBIJqQqBCESTrCthj+L1JLxEmnQI4bbA4uLVRQH8gj1CFRIJTqLnM8/idQ06W3XhZCnW/wiFreJhwY0mnU0PRs4rwdh3UXr8SOIE0t4lrwdwzFC9BTp1RbDsvOC4Um1sCMpxkydMOiQcdbQGIxhB9P3TqBktRCbkaiTnr91POPkLZaeO08h8kod7kf1nbLI4j7Ldlh6rCHxIszPzaPQV4ZTtNGKPCEthEAiEUL7Ox6704ajE1nUc+7otrRVUer5R8szF4Ef4fobboA1ug6/et3rcXHfDoQs4pMwME3MV6tCgtByjT/sm2efeQZf/od/EMLs7rvvEqI1DGNRk9hUlMXExkUcLKrMIj+QZ6Ko5UjK2g6KO07H1P4JfOq9H8Bzz+2S873udT+Pn/7pnxalz65de3Dnx+6QZ/DrX/8ruPzyyyVzkMQRn8OFQkEWW9iWIyRTqxWgWCziH778j/jn/++fhQD45Kc+iVazkWYUke2jeidAoVjEn378E5KBROLmmmuukWO2PJLDEMKMWJMQO3ToiFjY8W58xztpiTcO2yaprLK/Ys0SEsW2XRxa8PCBd90oeJC8WrdunSimyltPx123vBtPP/0McjkXH/7wh7Hzqaewa9cujG7cgdPWV0TFR3xNy0H+zPUI9xyWc95889ulH3/2Z/9f/MzP/AyCQGUqhREVYso2UreYM0UCOZJ8NNrLkWhjHlnU149wahaV0zegNF6GkU8QOguIGhbCnXSWnFIqoKiF/HlbEM4HYmdIUSP7i+QY50EZSYYLvVhBOH8EBs8ZtURFlL9wHZqPLyFuTqrbQTPF6o6kDPuPeHC+M5wytFhhTGs8Izcs/469WWiGDT1VQokaj8PJHYCzKQetqCGyamj17AbsGkxNw5CuYZOtoWxqcOIIg24RdktHNKfhwOEpTJcsHDFdPB0lOBjr0BpD0OtF5JMK/EUbST1Cc7KBpBUjCRdhaAGCwFd9b2iS7cQ5IIrTDCReg3wXVOOYNCz7y7JMJJGy31SqPUPISI6RbMsQOBURyAikU7FXsjZlCGQIZAhkCGQIZAhkCGQIZAhkCJw8BNoVUPHUWc4naRfWYgkKByKdljYmEIUo2glGex1ocQO2xRB1EkUqz4K5CPTF9wNPcgdafkOFpzMNve3bI0VAFpsZrE27nHYJj0UYDaZpw7EKsKwcLN2W1a0siLHYq4c6FucXYRsGypUyEitBpL+wiV1GIK3t0FpZQDd7RmGfYaNx3761PelLePTVCIyXsClrcqpuCRAWZFWODYunDKXXRCUYLoRo1huwiw7yPXkESYCYq9VpH8eV8wZt3EJRIa7wPXreNa6Gv5o7yDgY0CMDcS1ErVZDcSiPQA8VgdTJPjoOhBKO9INvXeGnKfUWifZaYwEtZr0ZLozKBoSGierhg0gSF16zhXJOx0Alh5wZwXVNeH4sVmLdbl21X+z4lOWZZLXEOgoXbEVl6BvY97UdMKiuMJVS6vkk3fKLK02slK1de0hwcYHKuFJKMTXO5CmlRepvH4JPGMXIlwvQLLraKWszKcqnGTyS1SKi2PRsndC/ExNIfPaQZMi5Bbz5mmtkrP3cz/0sXvva1yKMArHlIzlBModEhKh1JR/IwL/fcw++8pWviI3bxz52p5AkbFMMS7J7lDKG5KcPKy2kx1Eiba/XG4r0yA2hkHdQndqH99x6K7yWh8GBQfz+Bz4gZBTvv3e/592oVuexfv063HLLLdKuZrMhz+VisSQY8Ly0sXMdB7ph4rbb3ovp6WmsXzeGd77znaJ+kqwp4p0SWCQJ7vzY3Xj2mWdxzo5zcc2b34R6Q+X1hEHAcB6YBhVODvbu2Yc777xTHvHXX3+9qIp835PxbYvdHOcGoHTGFuxv7MX7f+l6ee8db38bRkZGsLi0hNErLsA3/vx/4HP/44tC1PzWG38LGzdtQXV+HqOXnYuklcDfcyBVaNnQi8Nwk0U88MAD+Mxn/loGzrXXXiN5TbTNE2JTdwBaLKYLVITsST31+FrgebIIhio39qGf5GGtL8KxHOS2AF5ShdUYRjgZwj80LdZxuYvHoEU2Gg/sSse+OmabQFJiOnVvU1Uodm8pgRTO+vB27+/ctlQiJWEzJY84F6Qej5xHNWX1W3jZJoQzHvwjHqxxB/6RlrKCDEiCOWKraPZbSAwfsdmQ+y2yFxG4C4jsGl6W01FChD7bQiUECr6LQ89NY9I18WCQoO46eDbWYAUjMBcrMFtF2CiiMVkHQg3ebEvIPz2uy4IibhzFpg44JuDYLoJIR63W6Ngacp4PqPRkPpJGW0YLURAoUpGsG1T2JRVs2ZYhcCoikBFIp2KvZG3KEMgQyBDIEMgQyBDIEMgQyBDIEDiJCKwsqK1QItHTXlZghzBtZblkWBY02svBx2ifi5xNUogFmFRNlBYXWBwGKaPYh+ezuOeJVR1j66XAlq4i58psFrnSyHhVRKERCvMJDK5wtaDDhGXZYBqGCa4A1uDVfETNCJWeCvQcya22jd7zYVwtJ2S1AnW3BdZuO3a19nV7/G73X4kPi2TMaGAI+P8t26mOf7c4dzu+VxJIbItOi6UgQlgP0Wp4iOIIvYO9CPWAHE+qwgjhuOmc0i2BJBSDIjJIIPlzLaW8GC4j0kPW/+X9VE+5In+JRd4fBgHzQhkex6huXkAlKepNKWprUkRv+B5004YPE7FmY6EainrE1iKMD/dACxowdKpCFXEh+TpdbN32P+dqyiAkty7S4YxswNLAAbi7hxE2Dy9DfIzIp93k55FHfOMYAknsB5l/t4JAEitEsdDTgACozdXEFs4p2Qi1AKZry9hLHfKWbetSa9aOzeoqCiTJdZGuNHDjDTfK84kqFxJIVGJQgSMkYBwLQUQShoXxvr4+fP3rX+9Y2N1xx0eln33PE6KBJBEXbNBmT6nxmBWknqPcXxE+JAtd2c9xHNxxxx146qlnpAh/1yc+g9Cry1j575/9K3zzm98UPG6++SacvvU0eAEdzprKys4wUtJEF+XIk08+hbvuvks+/8bfegMuvPBCIZCUHV/YaQuJoTs+eieefvppnHn2+bjmTb+prOGiUIgstzKOsDkl1pD79x3AnXd9XO7Gm266CZs2bpLnPfHgMKViyPeasM/YiMP1ffij3/ggYm8R11//FgyPjMDzQ5TP2IzF6iL+8M7bEc6F2Fwu4tprrxV1T7OnjLDqQ6vNwHFdWcwiZLWm4Y8/8hHs3bdfML/11vcIYUESjRlRoR+p7C0kYgnItpLUILb2xjForgbvqYMwnB5EXlX60npFEUa1F3oxBswQiHWxtGs9RgJF2daZwxYaD+xHGJAEoQJJtUXZLMpMKIolLfaEPKLtXO6cEqJqgNazywss1PchtQnJxe9EMmh1wO6DES10CCvv2Tqs012E04EQ5XGTc4ABc4gWjhbi0pwQW3rkiEWnX5hCaFVxRmkRW2wNJRgYTGxM75nDwTDGo4mFel8PDrUiWP4G1GZDDBob4UYaWtUIQT3C/EwNoddA0FoSkzoqwOR7G1WRroGwUcWB/XtxwYUvx1y1gSBIEESxkHKaacLzQtiOiYjf/2Iffb0V7N2zG6efdhoWFhsIJBat+3m4iykw2zVD4LgIZARSNjAyBDIEMgQyBDIEMgQyBDIEMgQyBDIEjkKgTSDxReVrL5sUV6kWiMWaLghUIYoWVQhbGCjp6O9xoMMTsojLXlloUytxWWTy4QdNeD7tWUKEsbIS4opTKfay8CjFM1a6JKhACk7MXOJqcTmPrM82RJHE49umI4okPbLQnPdQKleg509MIK0WcrMaQdBtgbXbwbZa+7o9frf7n2x8um3/avuf6viv1v7V3u+2/2hRxYJ4QilQonJjjEhH2IoQeAEatSYqfRWYeWUlx+IiyQ+L1pPp57tRIIllXsyCpSnnbUzVpTicHykilOylNNBNWKQVSsUfAnkkh35BAF8cgRQGMRxaP57noP5IE7MTT2Op2QTMAoLYQhjZjDpB3tJhGTHWD/crAinwpEhONUk3W7f9rxuc92ltmkAPDQRLCSKrjHzRQ4jWsvBoFQLpeSZ38nn6g1FqwV80SVQKInlK6bQ7ZYySCS0A/MUQQcuDXbDhFB3EVD7piVjQtTdNxlt7U7Tiylc6MqmOEpeC20SK4badw+/8zu/Izj//86/Da/7Ta6RtvqgqbFHk8D6gColEUqVSwb989av4h//1j0IOfvRP/kQIAsuy5H2SG1S82JapLOESCFlEVVD/QL96BMe0vAtFrWdbNm7/0O04sP8ACsUC/vjuv0Fr4bBgsVCdw2233QbdoDWejhtuvBGbtmxDsz4nizDa5BTvkf3794tSqFFvYGx8DLe+5z1yv9CyjrZjJELauYaWbeOOOz6Gp3Y+JQqkt7z1Rmg9FTSP7FP7xKkFbRJhauII/vhPPirtvunmt2PDKy6Ef7iBuDYp3x+EJEsSFHs3Y8qYxUc++BGEBw7jhhuux9joKJ7dtQfziy2cfdnL8W/f+Qbu/ddvo3nwEK684jK8/ld/FbGRR606KURarjSAoDEvapfPf/7z+MY3vin34a//+q/j/PN3yPcKknsmF6DomhAeoqySoC1ZoiIETX7bRgTDR2DWh6AnlrzvPXQI1lU2jFo/AmMJxkJFstSYv8it+dhhWSThbC2i+fgUwlZVzidjU6OqOp1yDBfm8ADCiUnobj+MogHN0hEthohqE51RyLa1Caj29y2lStSg2X2ImpNwNq6H5hgI9i/B3dqDaD6EUTKkTf5B4pCHPeoAIx5Mv4RwMVTf4gZbCKxZFHsO4gIL2GTnYM41sWtiDg/avXg0iDFUOB0feM9H8YFb/wSH9yyiJyrg29+4B4mX4OILLsXcwjSisIHY96XNhs4MLUWUlYoOpo/sxT3f+AZ+4zffiP2HpiUrLOGNKTlaEjQn3/8siwRbiFIhj7/7u7/Df/75X0SzRYLfARPLsi1D4FRDICOQTrUeydqTIZAhkCGQIZAhkCGQIZAhkCGQIXBSEdBkXWm6SYGVP+01+6oaIioDhqOzAMdiCW1czBBjg2XYJvMWPCF4WOhKEIl1nefXEUa09FFLvhOu/CXPRJ99GFL4ZCGCpFESk0RiYZl2R8vB50xPYO4RCzMscLE1lm4ib5YQ1UyUSqtb2K0G7moEQbcF1tXOv9r7q7Vvtf3X+v2Tjc9aX9+pjn+3199t/5G8IWnM+1bmB2Z4JCwYx7L6v7HQhOs6KPTkEWkqB4mqIJLOtGdK/che8DJWxV/TZd6wDWVvWZuqCUmdG8qLEuUo/7Q1I5CO59G2GoFEYoSKExPaxlEY5z8I79tnYn73UwhjHXWP2TKmKElYyNcRwaRiBTGKjgVbB4rFnMy33Wzd9j+L3yQENc7rvob6DHNubOQ3bUTozyIOmur5Is8AZUOqHirq11G80vFgbPdZovJl2h/hsaROzSy9SIMZWFiYXxT1RqW/jMSmWJXWqsvoqEeRekF4KbZpBaV0PAKJzyoSSOyra669VsbsK15xKS699FJZ/CD5X4YhZBDHP4mjUrEofUZV0Be+8AV5ZtLWjeQM1TD8W+xgxYrPxrot22DJ4okQ73rbW0TddO5552JocKhjbXbvvffic5/7nCywuPzyS/Fff+O3Efl1+GEgFmL3338/Pv2X/42yI5RKRbz+9a/Htm3bUgu7CFPT03j44Yfx1a9+VezxSsUCrr/hrVi/fiOaDVqPpaoci6TLMuHzZ3/2F3ji8SewbdsZuPGWD0LfZGHp/meUPRzJJs2GYyY4fHgCH/mjj0gP3fy2t2PLay/BwuOzCEli6THifA+0+gxybh77Di/gro9/EnFzShRTPP+ePXswODSEs84+H+UdG/DRm34f+2ZnEE4fxssvfjl+6qdeg/Xrx5VaLzeExx74N/zLv/wLdu58Stp7xRVX4L/8l9eLbR6tAam8Mi2VwUTSLoxaWFyaF0KuUCginyvCyI3BuiiQcam3Shhbdz/2ffciGIMWgmkP5pCOeIYia0U8myMOqAIy+2wR/vkHqwi9GsyeQck7knGVKpF0u4zc+YOIZkPJDxLiqK4ys2hp197YHrkmw5C8JFr3iYsdrRqp9gq4QEeDbpdkP6uvD3E9gjVCVZMOb9ckdKsMc9SFUTYRVwOxD00KBsz1BjR3EU13L15WiDAeAsmBKTyS5PBvmgOzvgmn9a/De991O973jlux58lJ9Nl5fPeebyFJfFx91SVYWKojnzcQk0CjNaOmIwhDGe+5nIPdu57Bv3/jm/it334TFhebKBVzMkYbDfYDeToDlk21GEkxEkkmfI8El4Xp2UXOahmB1M0Enu27ZghkBNKaQZsdOEMgQyBDIEMgQyBDIEMgQyBDIEPgRxGBlQRSzEJKh0BSV8NibBjwf/zt5ayLJIIR+xgZYCEmhhb7QjCxkBOGHurNRfh+DYnGAlssJJBh2tBo6QILumbCMGwJDm+1SDR5CINWmqUklJIURiPmJ5jqcywM0k6PVQlXy8MKSrDtPMyCiegF7KFUQefEvbJagXq1/de6z1dr31qff7Xjn2x8Vmtft++f6vh3e33d9h9VEiziJywQUo1Eejglm5nn4i0FiMMIpZ4iYCZgGppmaPBDT4gG7t/JpTnOxZwQf1kIryGiAolnDoDGbEsyWcxeU1lbUsSS0g5tIkMVcbtFLp0fOzlExx7wRRBI0i4T9tA4jE0a6g9OotmYBGRu7MPCkod6y6Pxp9iarR8fRG1xCb2FPKxEZZBEiVIG/KBbV/2fLg5gPp0Zm4hasRBIpUoZxsgwkrCKKGikBFKahSTkjS7sTbo8oUMwreyX5xFLnQs8Ju9O4xPMgBnbaC7W0Wg0kS8W4JaZy+KLbaLQRGn20fdLINH9jASRadi47rq3KtIkVdPyyLRF4/ORRBrH4ute9zq86lWvkn9/857v4O//+9/AsS14PvN4mBFIRQbt6VJSwu3Dp/7xv8n9oB3ycc0bf+0o0mvr1tPw7LO7Ole/efMGXHfddSgUCspKjEswohi27UgW0J//+V90PmsaprSLxf6VWz7vCKE1vm6d3B9URElhP/BhmbSOVfmEJLnuuvtPOwTSDW97N7y8jvDIuSTM2AAAIABJREFUYXi+B8suwBwYQDhzBIcPHRFlE++2t733QxgdGkXcnEc8XgYqAeIpDd7eAygUKjhy+CA+8pE/hpEbxm/+159HuVQQZVG+PCh5RZXtG9HYNYW/+IfP4dl//48VKiIKW5hpxhydltzXvMuuvPJK/PIv/YLKVYuC1AYuEbs+3jemRdKjjqWlqiiTcrk8ioVe+f6Q27wJep+FIG6gMHY/6gcvkbwj0UPHEUzbQnDEk+wjzbKh53REtQhJ2JDsIvu0UUStCN6+A+r7UqpEMvPDcM93Ec/rCA61EDer0uZjt5C5VJvWwd93EIaVgyaEcJrXpRlCePF7E4wc4rABzSoj9hegGTnoOQdWrw3NNZAECScDSoQ4pSBxNMT9c3DyCZrafpztmvAPz8BshvhqnEdQOxtGVMTGUgXvv/Hd+L2bbsG+XZMYG6rg3nuY29XEa15zNd75rltw4csuwp5du2CbFrZsOQ0z09M4fOQQbrjhBhw+dAjf/MY38eu/8QZ84QtfxPzsjHxH27x5C1716lfjH//p/2BqZgpNr47FxSpuu+1W3Pz238Wt7/1DzM7X4YVaRiD9oJN3tt+aIpARSGsKb3bwDIEMgQyBDIEMgQyBDIEMgQyBDIEfNQSYLSGhy2nFjivdl1VIagVpFMSympdLS1lY0RDCiEJUihaGBlzEIW3qWEg2xAYmDFvwvCX4QV3lPBgGLJOB2y4M3RGyScqHkv0BZXXnLcAPW1IMi6R4kyBKIilamJYhWRNSoI4TmJGDfNIL34tR7C8i0o8pKq7ohBe2mFIfWo0geF6BtZ05Ql+pl2BbrX0vQRNOeIquCtAnu/Ev4vynOv4v4hLWtP94n3JVOu9z3p9iNyZWl5xUEiS+jsZiDU4uBydvIzEiUYaw0MsCNfHtikCiipH2l2GExNcQLkVw8zkkBVb+OV+oQJ24Q/QohSXLlnL/d2mfpKw2V25t4uiFCKSVrzM7xYDnRzAs2qDVECcB3HwJYWRhYYn2f2Xs3T8BP9BhORZMzUN/pYAS5+OQZFx3XFhX96+mbEcZ2WJGJvxaAL8eolgqQC+aCGlvKiofZR+oFD/K5lCLlSWdemWFFIl0mSiFqGZNFUI8T2pp1yaAkO4vdlr8PIkdP0ZzkYSahkIpL5aJsaVUtRxjbQs8ddZ0/j9qgUFbFqXOzC0MaGFnwnFoYffm9l6dDhetLh9lulIU/dzP/gxe/epXi6rm3vsfw5e/8Fn1bOxYqR09WpiP8+lvfRG1aALW0wV8/m8/gYceegjV6oIcd+X8c+WVl+O1r/1p9Pb1SPtoC0c021aQVLNNTk7if//jP+GBBx8WLkHsBdPnNpWAV199NV71qqvFQm9hYQGVco+QLDweyQou1uDGBSMkle648y6xsNu+/Sy86Xd+B0kciU0fP2/n+1C1Q8SHjmC2YeDP//LTCKtH8KZb3oOy34IfhChu3YjKjm9j1/86DbWJ/agMbEZz4SD+5ktfgdln4S3XXYf1g+vgTR4R60P2k9+qo69/GLoW4yv/9D9x77e/hcmpWVFXccCTZKEWb+tpW/BTP/VanHf+OWg2SVRG8v1BbHQ1RdRR+UIldBg1EMXMqAoEs7zTg2KxF5rZC3O4BHOYmWPMFtJF4WPmTQR7W4qADAKYowX4+w7D2TSOqBaKMoqbe+Fm+JMtRSDJZMZ7WofdPwZrewIs5hBOeAjn5o5LIHH+KVy0CY1HpmQMW2M9CA9OyHnMkgVvvgVzyEKiBwh2hQhmJpHEJLj4XcuEu31Mxom3tylOws6ZJUT5JSRaiKB0EEbOx0ASYqjaQmvRw4HExrPT5yH2epDUWlhfyOHdN74D73vfrdi/7zDGhnrw7Xv+FUgCvOa1r8Y73/VOXHvtdVg/tg4f+tCH8ZrXvBbnX3AePvVnn8JVV1yJvOPia1//On7zDW9Avd5CpeTi4P7D+Is/+3P87i23IAgTmbf+9JN34aqrr8aZZ52F3/299+CDf/hBPLd7HomZWdh1+wzP9l8bBDICaW1wzY6aIZAhkCGQIZAhkCGQIZAhkCGQIfAjikCbQJJcCVoCCYG0XEDjK8wuoKpAClosvMaRuFC5ZozR4RwsTRVlEha0aHenk2vyEIS0jZmTgo5tunCcAhy7ID76LGxROUDrFt+vo+lVEYRNVfASa59Y6jGGTk1UIquLeWqqmczEQdkYwNJCA+X+CuKUQFJFxrQgKf2h8gWOrhGmZcv2iy/MPckRjkcgaWYeSbD0kvT4qU5gdFWAfkkQ7O4kpzr+3V3d6gq91Y7Pe1gyzbgAPlaWYbrJHDRNisFGZGJxjgHsJoo9RWh2DC/2WOpVwfOpMuR45xG7smN4mKP+lKgNlaUUtUJQjBM0IxRLeUQOrfIScGpgkZYqnuXth0kgtY97rP/aiRRIbYvQdiaOL1Z2lmkoEj0GwsTE4lIT5b5+zMwvYXauJkX/KKxhfKgHJdtCEgaSNSLZTj9gplP7/n2hblD9c3y5lqjOEEKPdCH1GwsNabvjmnBKDjyqRAxm3aVknRBOShEmlneiIFnhZSdvKgKJz510Bhdysk0gdUznUgKJhIcobHSVh0TFm98K4Dou7JyF2Ijk+aDz4Zaeu31Otl+9mPrZtQdImoHUbmvgh0IgWZbTsXHllbPg73ueKN6gO0DsI44CIWTkmaXbMA1a/MXyGscp84C4hbGLOPJR3rgOtXO/hy3RAqafexVwZFqeOQcPHoDv+SkJomHTpo1yPtqzidWr2Jxp8nykRRsxUPZpVPnGiLQ8nnrieygVS2I3VyjkMTo6KseWtvAzYSQEJrcoCuV1pbZSz/pWq4VCvijvkwTzQ/U+iaeJiSOYmZ1HSysg7+Zx7ivPx8iWMdQf3o2ZaguPP/wd1Ot19G3fBn/TYehHhlG2SjAcE6dZFfRedibiXT6szQ6qz84gXmwCtgO0akDcRHHr6bAWIphDRSzt2o1arYHFhVkhhkg+j49vRM6lKpptp8JKkdJUUIURbeGISSvNmKrBC5YQsX9iXrOJnFtBsVBBnLgwywNwNueReBG8/U3Y63PwDzQR12dhOBXYp5cFg9ZTE3Av7oW25KL5xH55zRgagl4x0eI1+ItHEUgDr3oMFS3Ggb2XoPnw9PJ3Bo0SIWVjx+8/9oZ1Mn9ptibkVTg7jeLFG1Efvw/69HqYXgWt3t1wdm1DNBMgaXpIgkVF0hf71HhamAZ0C9aWYegDIaCFiO1FxMUJjEYeBmZrWIgMfHvhLAT1UfgTAQzPx1jJwK3vfgc+8P73YHpqDuViCQ/cfy9sy8All7wM7/rdd+H22/8QQSvA3/7tZ/GKyy4XMvGTn/okXnnVVXLrfO1rXxNV3D/98z9jz3PP4bQtW3DPt76F2//wdjRbHu6977uibrv88stkIcHNN78LH7z9duzdP484y0Ba7RGbvX+SEMgIpJMEfHbaDIEMgQyBDIEMgQyBDIEMgQyBDIHjI8CCCLfkJVK0HNuKtg2MvL6yYtsurh2vsqilWSfwsWGkAMeMoEnuAE32leUPCyPQIszNT0iNk6SRYbiwDVvs60gIMT8ionpAj9BoVtFssCiSQDNILnGVcadRUnhjEYswOXoBBaMPQSOS7AbbsWC5NiuICJJQ9pWCoqxOT1URnfXuKwu+Co0TOOC9QKdx2f+poUDqlsA52QRJt+1f63llNXzWuv3dnr/b/VfDl0V43lG6EAKKaohZ8Kd9XEJiwUJYD+E3I+SLOcBJEOsh/ChQ88QKC7g2AdxWiqR1fJmYVipGhABIb2MWUcUyz09QW6gh8kP0DvQiMSMkOtUXah6RbDVOCsfyOj80i8sXJlqeh2GbsNBisUMjARdHVE1wTowlJyfWTOhmDn6sY++BSbEoY5HfSiL09xZRck3EUQumTeWLIkA451KBoey3OO+RxFDPl+ddd5u86ZA7/JBS/aycE6kEIvrSFykB1PmdqmAszUK8BLSaHipDZUQabbcgxIXIYJZ7r310sbHjMdnaF7V1+ill/FPCjHpVpTihEocGqTZatSaatSYqlRJiPkuEPlT2cbRPbNuTkYzRdVn6kGYh8SQpXmwZr1cyvrg3iRmegwOcnxcGRz2Xojg9A3O9FEFEh7ooieG1AlH2UCHz1M4nESCPopug1pfHUO8Qtv/EdtRHH8J55QAHHrsM0YEjaeYg22tKps/yRoKonbPDa077SpS8CgO5V7gIQ7NFGdzJ5Om8rwZDh4RK1Vt+q6mynjSuD1ELQVotT6m2dB3V+Srmq1VMz0yL5Z3juij3DmHrL5yH6LEYpmMht7mI5pN7Eet5RLHKVMqdV4HW1GFXHMQNpRBqPLkfuUtGEDzswRoowB5wEO6agVXoIwMsRIzRP4qwHqB4egWtZyagGXnJ5Un82gsPl07GGb9DuEioPAoDLCzMU18F2+bCFdr92SgUe5QqTbOhOyPQXDU3hItzcM8ZQ/OxQ6IYivQS3K09iCcCxPUFuJeUZMQGj+sIl5agxS3kqSB6bBFRc1LaRmLc6h2D9rJZnD9wGE8c3AH/oUQyn47aqJJijhaV2aVeaJYmSiVu9pZhxOMzGB/Yi+nHL0EwOglzfghaqQXUcmg8PoXCpiG0Ih/6QoyE/GUtFCV5bjQPLQ8k/QewvVDFwcOzKAUBHtKLaExejvpUgOZkC3pUx2gpxJe/+PfYsmUzrrjiUpCL+9CHP4xf+eVfwoYN6/H+978f73vf+4RM/OxnP4srrrgS27efAWZjXX31K8GvWF/5P1/Br/zqL+Ov/uqv8M53vA2HDh3EnXd+DB/60Icko+p//9M/4x1vvxnNVijk3e+9+1a8/33vx76DM4jMHNPwXtQUkH0oQ+ClRCAjkF5KtLNzZQhkCGQIZAhkCGQIZAhkCGQIZAisisDJJpBWbeAJPmAgwHCfg56iCd0pI24uQAtbUrAzTUeKNg2+RrUBCSRmH2kM6ab9ClfOa2JTx/oBbWY8ry5ZSKFYtFB1xOyPQH6rYG9lk1fO9aFk9MJvRPBbLSlekUDSLOqnWFJUxBIJpIhFzE69WUqh6RUtV46/bwKpG9C+z33XnAB4kfXb77PZL/rja03AvOiGvMAH1xr/1drX7fm73f+E7RNCQVmSUeHRJqNFmSLFXOYS6bAS5tN4ohAoD5QRwEeIQIrVZlo87KhBVtydLPCKK1T6miKCUo1hWixmQVInmRBqqM7Oi91loZiDbnMuIImlKIqOQEcOkNrOsRi/SgesNX5xTPUmlZU5uVZiRFI9FGLdxsT0IkzLEXXIyMgQZqeqiEMPQ4O9cF1qq0J4rYYQcVTJkDxgXpz0hkxs6bUeS5ytJJCkHzk3rrTjozqMeytirEMgtUmklPhhlo+t2fDnQzl3rs9BqEcwOLeTiOgcskNNCeLfN4F0vH4SizeqWPmEUVaGlu4iboXw6z5MuweaUVOKOHL+bcJKLkyYIFGudDbJZuLCB77C8CxlhyYbrV75izkzIv9RpF17YQPJKM5lbSJHco4SoNn0OiSOIJwbwKPf+yaWQgfnX3QBSlvKckyrYiJ5mkX9xfTwVDjxmXf0QoXOfEm1UUrNiZIv/ZGmkkCScaAwb7/fIZnSffke+4/EWrPeUAq3KJS/SRiQKAr9AI1WEw8/9DBsx0b/wABGhkckG8jK9QD/zwE43zsPcZXP2VDyeXSnH3qPhXDeR+6cEpqPTsEa6UFiA639dUT1aZQuPg3hAQ+5/jysQQvRbj7ndeh5E2HVF/I3WJiFUxhA7M2KukauLXx+jlCn/1YSSMxlA1VVxF+NE+YfKZs+Ez2v3ID4gSo0OEIgRSR3uE8cwjl9I7zdE4pAigH3FYOInzIQL86icPE6JJ4Of9KDXjTg75qENT4A78CUELptvHW7jNyZg0ApQDJrwt8793zVckogyf1guKCy2ejPI5ycket1Xp5HbNeQPFCBtclFVAtgbGoCc2U0d1KlNADPmoIRlBAhgNXqQVgLgVYCe0TD0MgDuGDJx33zITxDwwOz5yGZ6oE36SMMmkj8KgaKOmYnD+JLX/wy+vv7sLhUwxlnnI6fevV/krn03be8B7fedqvMJ3/7t3+DSy+9DFvPOB2f/otP46qrr5SFQd/6j3vwpjf+Ov7kzrtgmybyhTx27nwSf/DBP8DtH7wdxVIZpmlD12z89ht/E+985634gw+8H4cnq/A1KyOQVvsSkL1/UhDICKSTAnt20gyBDIEMgQyBDIEMgQyBDIEMgQyB/xsRYPGy5EKCl/PbBuE9PQ0ESwhpcWep1b5JTHsZMdtJDYT0dE07EOskiRI0WjV4fgtR5CvFULr6m0U5rtBvh4HHkSZh5uV8P+wwjyAqAq4B1GdgOiSQWA7kanCuvGcxT0McqgLcchE6I5BWjsXVCuRrPW4zAunECK/WP6vh1+3+q/Z/yr4ea0XXMWmLAJtKmrqPheoCKj0VWK6JQPOFPDbbmWIrWNxlkjeNFek0QhXEaW/Z3kggcdm9HmiYm5lFubcs84Bp6TIPKdvN1AJNKu4rCKTjWVQec8Frip+mKJt2jhAJgyCKoRkOokTH9OyskOA9vf3QDBMHDk0jigwEfgTbtpBzI4z052AZsZDr/HFsW44n8x7VYQLAsTlNKy6yo0BaVh/JfEl1hop0WVZoipVcAnvTenh7lYUXVaFU/dSnSEBQSWEIOUhrNSExOv26BgSSqGP4DFG2ZkmswdZd6LGBGL1YOP9hjBiXoPHILJJwiUyKIoESKmyoTFPqpXRQqacEsRJM5JMyABPKqUStolQ+JOvEgI8xX2EshB3JyjaBxHdFLUtrRaqPvJacm8qXpbqPB++7F+vXr8emzZsQm71IvBmxXmOfSpZTqh4TVdXxbkAhiNpvpEZ7K6xapeWxar8o0VLCiNfKH1Fi8d+pJR7P02r6cFwHoa+s1UgghQGt4DTU6zU8/vgTOPPMbXL/2q6DQGzwdDgXjSGZphLLgL/vIKzBMWhlQzBp7a4it74H4UQdetmFltPgH67B3lAS0tcasmH6hty/hm0gONiC2WdLphBVUGFjQlRY3/e2ov+Iv2VbYl0n+UdJAj/wULhyBM5jIWKtBOeMQbSenoFzURHRIQPBkZoQYVQZE7/CxVvgP91CUp+Cu3WjtJMEmdFvwt/ThDlqo/nchCi+2t81OFbs8XWI55SiSizrVljXdXpvxQSTP38LEteD9wjtOBeQu2gY8YKGcH9N2g3ThPXyFvQjfWg8vR/u5RXAbSBpFpFEJkwb0OeKMuaMwQVszj8BbWIBTT2Hp00Xhw6+As29LcR13is+Im8RjhGhXHRRLFgdXtQPEvheAJPf4UiEUsVJa0rHVve7pSMISDyS4Izlb44VJ2fCVtFsCEM1R3OMGaYiO2u1GLalw/MVrT07v4RYN4+xF/2+ezvbIUNgTRDICKQ1gTU7aIZAhkCGQIZAhkCGQIZAhkCGQIbAjyMCXONv6RFGBkro3TCE8MgRJJHXySyKSf7Q46SdQcKCpDj/tIPTY4Sxh6XGoip6MB+CFkwdG7tQVgwrqysDBj3+TRc5q4hgIYFeGUF+MI/g8EEhrFiVYCGP1kGy2lvOzfrZsuXcsQqkU1l9xLavaQH7RRx/rcf1agTIWp9/teOvNf5rff6XrP0rLC/lrmPBnWVDueF1aJGG2mIdkR+jb7AXAQPrtRAsth/rIdm+R8XSrsMVtV/l/LCMGucFLdQQN2MsLdZQGawARiSfkbwTncoRNacoycYpRCBJgbVt0Me5MIZh5eD5CZZqdeRyeSm4Uhmhm5aokVo+0PJJkRvIO8BwnwU98cTirg0LVZckOdrXf8Ixlu7UwbQTC6Te6FBPKXnEt91tG9B4Zp96PwbMxEL1yCJ6e3sRuxHCJJAcHW4k9NV2LIGk8q9etIXdC1yE4GcotZOmGzASU+wUnfXrsX3LV7DYP4B9j1yA1p4JJHFTiA3+0LqOzxshaySTSbVXXbVSH3GjwkKWNHAdgiiMDFHUKrKJBI2yshO7Oy6UELKpfRxF4DE7iDlK7Gzawj1w3/0444ytGBoakuebZdtCLvE5R+KkrToSssdUBErHILGtLkpzkNqwHDuPtu97joH2c6Rtf9e2mJUxkvjSZi7OIGmkMoUiWCQHyBrEERbrNTzx2OM486yzMDg0LNff8ppwHBemVYBhF2G6OSSNKZi9o9CKOhJXgz/nIZj1YOZMIYbiuRDWmAu9rCHY60Hf5iF+xmVcD4yCiXB6DppuIQ4asvhE7N06FperzZTHvJ+SSCSAeN3MRVJ5UbQF9GGOjMFZWkTiDsEcduHtm4NxWQBzYhiNJ/dCY6aVbolqSLNK0EgAxR5yZ2+WvvD2NEXVRpWXdbaBeFpH45m9nUbQftJZN4hoOkAcLELPVRhshqg1Jd9HOpbF7Y7SDORftgGJ4SOekgPDHCAjlCBp0p4ugndwDu4leejVIuqP7YK9fT0sW4c/78vY1zc0YVb7EDtNrF/3BGYm5+EteLDdEh6dvwDeARfeRBNaVEccBggDX3K7LNowJiSCbGWfCE3GJRVhIrQTDDUhlPg78KmS5OeZ5aQsDkXprdG+mKpR5mCmCkReh2UL0UqLRJLfnFXEkjOOeJkv1sTy+xwA2cczBLpDICOQusMv2ztDIEMgQyBDIEMgQyBDIEMgQyBDIEOgg4AyDopQyRsY7bVhJD78QK1cZVFY7HCEvNHTDJLlWrGyomLRtCkEEqsP+XwBrmlJMc4LWmg01MpbZcSkw3XyomYwExv12RbsfD+cArMO5lTWhoS6d+ipNL9BrX7tbLTFWvFCRiCd3AGdEUgnxr9bAqjb/VcfHaq0vdKCjsQAFQbCHYl1WCyWZaEXoT7fEIsjmyvedRI9R++rqt0qy6Wd59IpMa5QHqnPKXrDiHV4C76oBXI9LmAp5YeoaFgElUMqRY7sk+4n08AqHnZriZ9Q6yQlAISIpNAahMyeCWFZjrJD4xyrGagu1bCw1AQsG7FuIYxthH4LZtTA2HAfHNvC0tICSgVXirjkOMIggklSXvqnbYVGizZD7LJYHD/h1rGwS/OPUvs6PTeIsKXyXNjPZmyjNVxB4VADvtHkrC7FelbuUwPB4xNIKk6oq03Zk7F9qgAehRGSMEGufwOSHfegObcN7tQQkpkFhFENkUZ7U4UJVUssdCsCSY0l9VdbgURlDbFWmUJmuRfR4oQU2KmOJdlDAlN6sE3EdQYMySPA1A1RaTQaTRmfLPR/94GHMDbci/F1Y9B1Rx5dQuqkmInqScipGK7rKhVZ27IufZ3ElRBh6QQqCpUVm8pDUgQH1UiiBk4/o+zumLfF3KxIsqt4owYBx52b5nLxGmMcPnwQk9UQjdoSLjhnMyrlHoRhBHNoBKjOovfiM9F89JDYt1kDo9BLJoJDNckNIizBjA9r3EJieQh2AtZZzEjzoTWK8J0ZGLU+JEEsBHOwbx5aagPXJliUkmq1bVlffOwnqToiFMpiUINlu2nSVyz3QO7MMTSfmgTiAM62dfD2NCTLSHeHYI068PYcUOMiXYTiXNkD7WAFiZcgnJpFohlwz+9B7BmoP7hXFNeabkK3K6rfoibyF4zLMZpP1JCEjU4Tj7r/NAP2+jFojg6jF4icRcSGDz2xYPhFYNFC44k9yG3fDC0AmruPoOU3YRcqMpb5Pcs+t4TErTOhCdt7DuBfH9ORryxgsrkR8cHNaOydBeKGsvWMFMGcdx0hA2Ue1XXJXxOFGu9dyf/SxfKP/+YP3yPByNepQhOlecc2UamSfL8lhCiHG8k6x3Zl/JJ4olqQZCrJJHW8E6gjV+v27P0MgTVEICOQ1hDc7NAZAhkCGQIZAhkCGQIZAhkCGQIZAj9mCEhBNoGt+9g4UIRjBAgCT7ISaD2n7OhYQWbRSBUK2uUCVdSN4fkNWWXLgqnF1dbtYpeWUkFRhCCMpBjq2DlRIemhhsWpBiqVMiIrQGKovAhWY6WgJnY+7YyIZbsraUDKHrVJpIxAOrljNiOQTox/twRGt/uvPjpIyLaLvMsqE5I63KIkhGlZsqJd4mY8WhnVUa6UoNnkcpTNWVth0fmdkkjHFsbbypCOLRuL8omB5lwTbk7ZZBm2Km5Sgch54XgEUoc3OskEkpYWUZnf1mx5Qu64bg4xrdHiRDJcSCzNzMyj1FOB4VgIYWL3vilYpg0t9FEp5lAs5uF7DeRzpNoTeY9zplLMkKijNZmi4q2x9UjOnEZ0j3N8EqmtQkpNR5VCTNkAkp6PlcRM3jUSA8XzTke5+BXMP3gVmrVDoiwzaWGnzEhXkEdtY8PUIu+HRCBJQdvQhEDiOKN9n6nRYmwYrVkP3tICjMRDgeRazhar1JDWquQS5QZJLerUA0KRdp1Wp+qM9etg9tgInj6MhBleVHCIOtYStZdSlShiSfL7xF6PxFQihAs5KWLhhxEee/I5FHIJNmxYB9cpChElWU6ikLGkYM99WHwn2SoZRqnlHFso+UpUIKUF/pWWdebgGKJZknvqGoQIEBJJEQD8ke5NJwY/IOGgwTDs9OmsCIBDhw9genYKoe+hMLgJPaVeDJY15NyCELCFrZuhTy/B2jGA5iNVsWjTC0UYPSSQqjB6SjC2RkieMGGcnSAi3rEJzYgwOv44DlF1NH02Ik+H5ruIJgMk9QhJa1HUPorEUxaJq28rb+Lnf14RHiTLqIqhQoaLXBzoho3cTwyg+e0j6SkUcccjWKPjMPsseM8uwNpQgr9vEbE3D/uVOeh7BkVNZa/LQe8BAquKkcGdOLLz5Wg9XZVj5c7tQ+upGtCcg3vxMLTEgveoImpIspmDNppP7FW2h06fsvqNA7gv70er91k4C5sRulUUew7CmzgP0XMaYj+GOWQjngoRWwmq+3bCcC2YwwMo9vVSIIV40xyG+g6irxbj6/vqgL8d4cIYlp6uIgznYZtKaUdhmlhmBrT1U+ogubtTgpLjUNl9BYJ4AAAgAElEQVQwKtKo3RckfOQeayv32H6SQkEgtsHcuC/vD1oH0tqO41rm//Q7IElBnk/uPfmOmG0ZAqceAhmBdOr1SdaiDIEMgQyBDIEMgQyBDIEMgQyBDIEfYQSYOGTCx1iPi5LLghlXmbJo1bafScPH02vU1HJxxKxGiq1UpOp3kfLap2UQixTMtpCV0vxsDPHkN6QYCmihjupEFX39/YjtEJGu/IXaQeKdldw852oV9FMc+9Wa3y0Bs9rx1xqebtu/1u1bDZ+1bn+35+92/9XwXanmU59V97euWAZRMdCGK4x8UQTZmo2FuUW5l528C81ZmZOz8mxpIViq41TicFP/TQ0w1b/DWNQjzYUmiuUiYjOm85QoUZRwYwWBtOIYVESt+PMFL3Mt8ROSglkhWgLDMmQ1v+dRSQXkbFdZmRmGzH1sh2HpiBFgtrqAVmBIlgiz5YrFEixTQ7OxgMHBAgwthgGS8W27Ps6zKouOe5g9owhfsQv42gjg1zqkerv/2uX4tg5McBal2PMJJDMx4Z63Hov5f0fhoVfAqx0BTJ4/JS46ZNPy2JCebBP5L4YfOMEg5OGDyJcitrLPSj9MvDSV0ZIECYJmhNALRA2RK+YAK4YfetAM9Xxa1qmqA7QxUIqLGPmXbUZCm7fH9iOMWmh5dXh+gKFLdyDprwKP9SKcn0LELCZQGcS8IfYOVR0B6vWGyuRLgMef3Ikw8HDe+eeKsnaZ5GFh3RAiTGzXQqpBlnOL2s81yaWJlBUfF12sVBnldmyG98wsENZT4ok2YySo1L24cl8W8qO4KeoQw3AwNzePgwcOYmZuCpoeobe/gsGBftjFMRRsDa5Fiz01pgo9G2DEi4idHiF9DKsgOjq5531lQWdf2ovgQQ3GKBeUxDD6EyEj8usfgq1pqE5sF5WyXi2h+eR+OBvGEU4sIAlqcv38z4kUSFRzJalF3wsNEZIZJDeIseQ0+T7CIIDlluBYOqyNo2jtUnlebQKFI8DdugFG2YR/2IPeY0hGUhwsofATGxBPakqZU7aQ9C+Imufi8cfxnecuQDiVIIkSJFtmoO8ZgOGaQF+IaJ+GYGpGLPo0Jw9rkOqm/eo7Cy3yzDycLXn0nfldHAiB3CMXQS+aiHsXoDPv8eEWrM1F6cdo7wKixML8zLNITA/2hjFUxgdhGg5aPbthajqq1YPYFka4d34b/J2D8KsTiJNQCCSeU/E5vD+40EeRPgFt6Hjf8J4QYof3k1LSETfmUfG6qVwSckks65QiiUo5foafFyFdyiYJ+anxHiApqKnfkiPG73X8rCKnsi1D4FRDICOQTrUeydqTIZAhkCGQIZAhkCGQIZAhkCGQIfCji0CaM0LHuoH+YVQwC9vgqlI/LRzTLmnZ4kRVsdRK7DaBxBwKFk8jPxCLExbEaDHEYhereH7LF3WSZCTReom2QImJ2SOz6OvrB3IJQo0FsvZKd1Vs7hRB28tif0RRXssCtpTMuizgdgvrWhMw3bZvNXzWuv3dnr/b/VfDb1nJ17aGTAvwknfWJpG43F0pMmh5FnkRFmeXUOnpgeFqiPSVuUbpfazC0lL3OubliKajXeZdDoUJElHreE0PpXIJMZWLumoDC/kqQ+Xo3CS+d6oQSGy7xOlA2UIxV4aFVWblcGNWSMtjxhHVNUyfZ9FVRxgbWKz7mFtsid5F6Y4CjI/2QEMA17BgGhZCXxJ8lgkk8c3LwT1tBM3nDkFjAX4FC8jsOMEn7XghuVISqE0g8S1yU3pCgsSEVhxCqIeiSAn1BgzbYDM7ao72/m0CS+Gf9mW3848WIwhY3CYRpAgKqhtY1Cb5wswVjjk90iV/y2/6QvIYjgnbdWDY7Stevs6jxryIJCK42zYhWYoRzUyIeqnZWkSQ68FZv7Afm2wLj+y+HM2HFxA0Z+S6aQdGwsgkAWQYmJubU/ovw8Szzz6L+fk5nLtjhxTS2bcsuFOtoUghK81E0uF5nuzPTKmOtRhVIpEq4jOHpq0a4W+Sg9HiDHRN5dYcu5iirUIiPkqNFMhxlpbqePiRR+WeGR4ewOBwn6iFPK8FuzCEqD4vaqlioSy/qVhijhQJqUR3kES+5HIlUatjj5c7YxO8PbOISR4bObG103pb8IuHYM5uQKDVYLgJsLcMb98B6E4vYlq8iY3dKtJAUXitTiCJnW46FuV6jbwQQabpwORCl1iRazImLRI0ibxPOz5YOsKZOhLNRNSchp4fgDVoI2kmiiD3ErhnFIUE3nDmd7DryZeJZZ+e15GMVhE9lINznonYasC/h0RtBGfzBnh7D0m+Ejcz34OoNikkUu78AQxt/C4mD16A1vcWhWxyz+hBuBAgPDILzSlBK5pwe135XjT15HOIkzlEVg8Gz1mHrec9AT/SMXPgIkxM7cJPjszhS4dOQ/xUH6L6NKLQl2smtkEUH3XfU/XG+4jjkEQPv4ORaOOYC/jdSyexyfwoKo0UIcQvY9yP46ytFG3/bt9/soDAMGRsi8rOYP6RLefgZySD7PmrEFZ77GTvZwisOQIZgbTmEGcnyBDIEMgQyBDIEMgQyBDIEMgQyBD4sUEgLSzao8MIz/0eTnvmJ2A3DyMJmzBtS/KQdNOW+gDjS5QtjVIEyOpWqWUooyNlHbRsMdfG0C0MImhWpWCWVoJo8Y/abF0USJEdwYevwpxZiGU9QlbNsrik7LNOtK11gb3bsXCy2/fjfv7V+m+t8Vnt+Ku1bzWCa7Xjr7r/cb3gEnVb08BSM1RYOgkSQxW0Yz9BsBig1fBR7CnCztvidBkkgSJ/UqUED83wdaoSlWoxwUzNx4O757GwxHwQYHywhO39LkpFG27OUfe/Rl2kssCUOWFFLbrdrg7x1THVPD6S3eKzWv+I9kUkMKmVU0qUdWwBKVkhWcOsHiXLUMQMiThoODAzh4B2gZGNJIpQKpjo6y3BZnGfuS9yWBZ7+ZMWazugpCosAeP5xBH3lJwdEn9tS7pE2adxI2nl6I7042J1AUMjQ/BiDxEi2GlhOWShWqZ7pbRKZ/lO5pC8lVqPtskNEhrt155nYbgSUFofHsszKDBVpzN7L1LWcCprRZNif9iKEDZjsdUq9uQQIoTFzBaqfmjFJtdryPskSOzyMDTJVmImHxVPLcnuAzP4rqqL1Vj+qYvg75kTS0DJy4nZO1R2cDFEgrrnw4949aaofPY8uxM/eflleO655zAzO4OtW7diZGRECCNeQS5Hu1ZlMUZ1iORhiYrGFFUOLcLaWyfvSJRJKuuKn2PhXggA3xdSR1mRpQrgOEKr1UIQNIWIoXXic88+hyMTh7H97G1w8oaokGihSILSNmwUCz3Iu2XomkmKIc3JiRTx4y+o5iTtrC3CbXSIEpIh+fOG4JcOQwscGF5ZjTja2D7hA0GgjtHeP80cal/bCe8jKmHcYSRxA4lfS0dyujoiVbuo+yaGe+Fm1O5/LrUdVKqktr2ftWEdYi/iIEA0N60uh/0ot50B65IeaM0imo9OSd6jzrFmFsW6zzwrAqo5ePsa0F0deq+F1jMHULx0PSJrCf5/LAFmDvnzB9F4YL8c1x4bh7EpQrTXkNwuPW8g2TiP+NEiwvkJWENjyJ/hovHd/YhiTYg4w6nA2dyPsNhC9dF5eM1FUXBXLujDq7bvwf5mgv27zoat3Y+hYhnf3v0TWHy8Cnhzne9YnFvkG9exk+Pqk9VxPsF56YV2XCEHVGimH1zJGiv7yGzLEDjVEMgIpFOtR7L2ZAhkCGQIZAhkCGQIZAhkCGQIZAj8aCNARdDAEPTthzByYCMKzcPQoyZ0sa2KAeYaCU/ErBL+KyWQOoXd5cDyDoGU2kuZQ2Nwdvho/FtV8gGkmMjiYqKjMdtCoVhA4nJVsQonZyFIefqrVfrt1bEnAnjtC8Tdde/Jbt+P+/lX671u8bEGx2BIsXHfcU+12vFXa9+qBNAqCpBV9z+m9tdWlnSKhbL6nwqgRAgk4WsCHUkjRuipTJZ8qQDD1RGCeWZpDkma7yLB66mK8PPfOojqNHNEFOEh5+KUEEU4a8cAXnn2qBAEXC3vhT50i3NNOr8kyiqpna1yqhBILOKKk2e7uErSQ+bGVH4VS6SbIsLkunVFINF+DBoOL1TRoJVd5ApH49gx8q4BQ49hmxrybk4ykCSAqk0gdTSaKwLs2yqMdEC1KSVCL6oMkvKSKdW2FaVVVwxbdzE/V5U+qvSUhQSkpZxtWfLZqJ1h8wMSSHJecTNbqSttZ9UkwlEoZNRYWB5/6tpoJybtNtNjMI4oSIAWC/IJ6q1FlCplGA4JpARhQhWGJnZetmUiCkI4feNIlmZSizMgjCOEsYeYpMj69UgaCeJFlX1D9Qzv6WjqsIy1OA6R8Hg8ZZBgbq4uZNvEgb1wZJGFInAc28QFF14ozzBeFPdzHVcs7dpKDRJAVCe1CQ0ePwiYw6Rs7tiF8lkSX+nEQWsxwSF9JrbzbNo5Ni2vIfdgGKoVGI89+gi8oIEtp22AnTNRPGcTGo/vgWXmkc+VkHOKQpB1CCTuZuaQUDlE8kd1iKhn9FwF1pgLrS9E8HQC/P/svVmTJceZJXY89rhb7nutKOwAAWIhQYrdnG4bk9o0L2qZjcn0LpN+lZ4kmfQgk0x6GJM0Nj3S9PRCNEiCBEDsqL1y3+4WNzaPkJ3PIzKzCqi6ILMLhSWiG8ysvPdGuB/38Lj2HT/nvLkFK2/DHa9g7tKvxKot+PhNJJ8fwH96AenNCMWE+U2nxzQCiQJDdtUKllBmA1FAmcMokUX1dUK8FvCeu4TowxvG3u+EkDPrkP/MJVg9B1m4BzebRfK7sbnX0iM5o/uLGajhLCYf7Mp3HOJOJbV3cR1Wz4ZqkXgqkd2doMgiIRO9lQvwLofI91Io34LyFIqxRnL9jtjk5Zc2hUyz8gBW4aO0csTvjqQvJJzCq4vIbh/Df24B6eYE2eEhLG8GasnGZG8gxDCVgO03A1xe/BjbB2/g4IsJBrO/h4p+jP77AeLhLpi1Vq/JYkdZ79U5L3kz7QHxJdLoRFZ6Mk4NgTTtKd68/iQQaAikJ4F6c80GgQaBBoEGgQaBBoEGgQaBBoEGge8tAsq2oEsLweos2qMjLLVyuFQEVSXRsgpgNgokc5idx/wfsyv9xNqo2jVeg+VdvojeT36P3f/jIlQ2rEKXS/j+GtIEyPvb8LoOlMcqNW1ZctmZzdM4tiN2eCdSiPqktXVS3ZgpGc5T6yOPeWSnEQiPu30/9OtPG97z4uM/cxnWQo7Jr+595aWmnX9a+6bNj2nnn/Z5oyQ8LQpaVMOcsT0TRYQUa2nfVd33hYKVOrC0wvHhQDJ8vJYjBJK2cnBNoQJEFCFZJmvF//RvryMZm4wVWT+EdKGihDkuGrSquvrcDP7q+VU4joc4i+H4LnQhQUFAcT+BdIJbFez+MBzPj8+jR8gsR5UKqVLOCJ61IolLpIQ5VWsnLUArWzXW/PdGY4wnOUrtiupntueh1w1QlgnlW2JjR/L+dPd/nYtULcInkixzfnOZ00VRMk5IAJKIqSzRTvKC6H6nFfb29jE/P2cymqwSaZ7Cc6iaMTkntdLkPgXSiRiBeXd1Joop5J9VIJFAqov9NZlgFFgktQqUjjmRXViysYCqNBnuel6KFaqxk6MKR/rHdguGCuPBUKxT290evNBDTj1rlsAPXaN6JYHnhLCKTNpJqooKLFp4iWWc58mzRxwXRSmXwVvbQHbvHphY5Xmu5B2NklSs3u7c20c8SbF5+xYWl9dx7coChuMYn338Pl5++WVRHlm2C495Q4WxoaMCieNg/m3JXCcfEI2H8H3f5D9VJCtzk0h+kUQSUqQioepz0T6M7eZ9SdIpy1OMR2NkucmxGQ5HeO/9d9HuBLj61GXM/eIZRO/chOMECPwQntsyZB1VSBYxSmAFC/CvtZB8QQVQX/J8lOvCWQtQLg+R9u7C//wFYL0Pd0BCJIZ67RgXFm/j3o1XMfn1HoLnVqGPMqSb96+D09YfktJmLpAQNOsD5wut0iRbijk7JIq6q8iHWyiUhyKbVHPKqLLMvpQC/rWLsGYtdC/9E3YnHfgfPYf8OIM+3pY1LPzRFbHLLMY50pv3DHG3sQZ7rYAOjuFGKyhtZr250NsFsq1jeJfnhDCyug7KlSNRxWlvBOujFbOWPXcg5FF92FkXqnCQ72RIbt0VWz1vfgbuWoBCF4g+3ITl9YwKLT2E350VFZV6nZaKW+hcfxP3jm4jzmeR3+licLgFjbyy7DRWnif348lCfR4F0BkS+oG1o1qxqoXl7E6Fs78/IBGd9kBrXm8Q+IYQaAikbwjo5jINAg0CDQINAg0CDQINAg0CDQINAj8MBFi8yrIEjqPgqhQbCz5Cu5BiBwtuEOug2sLutIx5+se6WMlAJe5sZpHO5JYor4vw1RX0f/UpHAsms6Es0Z5/CqWjcPzhp2jPh7BcFpELKZxRvCS75CUY3BQn7yuPlHVWSzU+DYH0yIn6uAvo0+6SJ339x90+K1yBu+YjuV4Hud9/xWn9n9a+aQXYaeef9vlaDVRbrhkCyez9Z7GS5I7Yb1EpIEoILSoRt3Rhw0M+0RgOBvB8B0EnQJLFsDwbfitEnMZy//7b323i5ufGIuvUbM0QSEVmrOqYo8YX//ovr2BjpoO0zKSwqgsSUKwQf7sJpC/77NVF1vtodxRaif2VLnPRFSVFiUmSI4tLJMkE7ZaDhfkeXKdSNsn6ZtbTk+NMnpSQOuQD5HK1StS8U/5eraUcM2MPWkAVSggL2hOOhhNEkwjzS/OSLQRbiUKH2T/mqLRVDyqQ/lgCiZlC1WQkqSS2YycEkoJdmNwlqjF46qJSWfARZFphfjFiFD4DDD56UiBLMgxGY7S7LSGOnFYPaXwgzw+qrPhpEpq1CoqqKrk2s464QeKMioMEGov+Kh3J+W2aNxY5CsvCOHGQaWA4jBCNxrh85WkgPxSF2Lvvfy5KlzfeeMOQbmWBJE3RbrWk3Y7ry6OUz0aqk2R8ikLIJSHGWIfnNOfcIDba5ALymclnNF88q8qtFUla56JiShKz6YPH5vY93Lj+OV798Y8we+UZ6MN9+OEC7DKBXRFxbAeVR0U6ANew4OUW0s9i6KFR69QkkvWymXf5hxacGaNKY55P6/l1YCGC3vMx+fA2whcvId9NkO3vVJPv1AovfOkqkutUJ1WvnVn0mKGoNUlHLd85ZLZXBDTHj69x3jhza8iONuU90nbOdYvzmBlSgiZUsAx31YNaNtcuDhyUWYH01l1YbhfehVlweStGuWQF6Z0dOK8vIJm5jaXuIcZ3foasu4nu3F2kd3+G4rhAOZcieZcqMxfWz4/hztyFy2zHT34qt2W+uA1nMm9IJ/8IKBwhkLAXIP7sNqxwCVZgw1n0RMEUf3hHFEhCAqZHUG6A9tMrWH72n5BmLt6/McKCA+xe/wsMPrmHjHZ1Z1zmTsijk4X/POSRoH1mNB78MnWGKKqJ6pN3GyvFRn10Br7m128VAg2B9K0ajqYxDQINAg0CDQINAg0CDQINAg0CDQLfdQRsWxkbHddGmY2xMR+iEzKTowo2rwt4D7PKUlWhSCymWNQzygNTgGaRzmRV0I6OlkMsnAT+IlTWQn/3C4Q9D17gyi75JEsMgWQbGooF5LroeFqGrX+rfjYE0iOn4PkJhvPN8Cd9/Wmtf9ztm3b+ae2bRgBNO/+0z9eEzgmBZPzXKiKY9zAtxAyBxGK25OcULLw7cJUrahCdaETDCEWuEbZbcEIHuWLRvRAy6b//3z9GQbnNA5yKBLGnFUFV2eP1FgP817+4IsV/Ji+RsJKjrCytRNlT2d/x709YgSRNq1RIVUPlh6m3PkB2s6gtayAJpFTWvEkSi5qkKCxZJ1uhh7nZGdigSoVEy1nx0dmcpRO+QNbZ++u7Z/zsOJZU8LDYy6HTZCkAm2SNsjHoj+CFPvyWh6xWe4kaxpAXUqCXrlCJdiYD6Y8lkESFVcuwThVIxjFNgcSl2NdV+S6cOyxuO7CF8KKVYf2fME0yQy3Y2oJjuTg+HgoRtv7L16Dmh8jeOYLOTR4R+y+FcmGjzDx88L4xTxyIAsuMn20IJBKm8otCYnUw6A9w0M/hdOahj+5hfW0edjnBfgS896u/ETXe7OwMLly4IOohXsy9dgHFuICnHATP+igOlVhe1rlIxEVUWrzPKru6WslFRW5OtVGtHquykKjIknnD+6NUmExiIcl43Lp1C3s7O3jr528JWWn7bfj+DEo9qlRchoThs9ldW4O77CG7FyM/PDxjIVflBj2zDh3lSO8eIXhmQcis7PoQtuvD6XlI9vbkM87sGorxCEWVIXV635aw/jMNf/NpTD648aXljm0+S5rxDaLIqvPWihL+xgXkuwco8smJUsngZQik+pAxtX04c3OGoIk07HlXCC9/dQn5IIOejGC12/Cec1HuWigWExT+GIUboXRiuJMlrK9+it27b6I8tFB6QPzJPpBP4P55KEqg3B/AH14EUhdwNbTXh3Uwi3Ke+U0FnMSoliYf3kT75avIkhx5P4W74CP7dFNIuJLUpBCFEdovXsPFZ9/F0d4I6SDBp0cvIb++gtH+NgpRzZ05TrLWqnn68ACjaY+Wr3j9wS95D/vSd/rROhPtT7hY85EGgceKQEMgPVZ4m5M3CDQINAg0CDQINAg0CDQINAg0CPzQEGBNzwStW9DZBAsdG3O9FjwrhdQRTwias0XJeke4IYnkkF3xLLoxA4Tv1SgZBF8Fg9s27XLMe22WR3PbFJ2VxsxsF5QoRUkE7suXMqWtxD6oquedsc97gEASWcTDR21aAf1xj/d5C/znbd8P/frT8Hvc+Ew7/7T2TZu/084/7fNSsD7DPphcIkMg1be1KBErAokkkeSzSPHWhs37PS+hcgtZnGESxXBcG17HB5wSoyzH//x/fVGtEQ/cqOQymHlEhUUlfLJchf/mXz0N1/XE0rK+8U+c2p4AgcRMnGxv86uHqlLKnDX4NPy5SGWE9qit2wTrSv1SlKkQSUEYYjKJoHOSASV6zz8Na/tIlFkEhQqMCrwvX18uZGytBB/xYTsllvgq825M9hzJfRI1lJWVKLIcOmcGj0Zvbga5lVNrI6SdI3ZrxiaNVqLnIZDEru5hk5zt5oYByT46zbzhMyWvSCKvdCsCiaV5to6EIlE1n3EVKSZuTqA9nI3hKzFeuXAPm7/+BaK9OyjBOcR8ITOHT/Ua1fxmJt8ZhOUxJu3hs4wUlUZOrMg/hT1c30lRWA6Cnof07hdYW5pDycxAfw7H+3dwGJUYBBGiLwZ49YULaLVb6L54DVk/hXItBC9NECbrOP77TwTfE7Wt4wjudcaRZCHJ6xbiJJZ5Q1KVPWCuEj9HhRNVY8wNFKtD5ihpC7/97Ttot9p4+pmnxYrQn7kAKz+Gsl34V1eQ3h2iVA50cgxvYwn2eoHJ29vVNKsIW+YkWS7UzAyyowFU2IL7nIP8RgGVMBDqCBbn/pQFSDaM/HwN5ZaD5Oadr5jDVMaRrNSA05EsJt41ohirxDHhtUtIbty5z+quJpAsWvFVqjSzYJXwrlxEcucQOhmImix8egnluIA+iJDHx/AurcJaK2HrEMO5dxEePo/SSaGX34e9+yNofwBncwV6pKEPqewCiuQA9l8qk3WkA2ThPoLja9B+H9qJ4Bwsy/jCy4DYhXIVxu98gc6zV5HZGuOPduCEXVjJARRJL6cLazlEfncb4cwGnKfH2Ir+AUteiOtf/AsMP9mGLjMU9xHktWXw2e8851MgnX76jyePziS/TXuMNa83CHzjCDQE0jcOeXPBBoEGgQaBBoEGgQaBBoEGgQaBBoHvLQJSADI5DQo2Sp0isDWWF3po+Rq2YjbHyVbzKtfDeFnx/VKvkYKelCpN8LVYzPENzDIyxU/uemcuRJ5RbUA/nAIePCk4R1GE+YV5KNdGlE1kVz7LmKwqkkCiMMFcz1zjtNxX72ZvCKRHzc/zEgznnftP+vrT2v+42zft/NPaN40Amnb+aZ+vpStCHJ05zL8NASLkjhTWa+ux0igF5c+W3N+e5cGBi8lggmF/KNZcJIY/OTjEv/vVpnE7qhtrWGspHPP0YjUm2R6GmPrv/vo5OJYtOTVSHT6xaCMv880rkPw/W0D6dooyG94/XEIeVStSRYDUhA4Bos0aCXSjLKmsQMnIC47M5zFWnew5c3Foleb9bBnZuwrpeFtUXjU7XusNThtQL4okkB7UAZh3m79W+UySL6QkmqlINLI4FWIkbHfhtwJkKoZyFHIhYsxYkbx6kED6kmUV+/2IDCRZ/yUXyWQj8aB6xtgiWrLJQP7GCSWskCmS5zLsCg5tUatnyklWl2TmmOcBTVOhC3iuJ4RHfnUOB923sf7pf4J0uC25XOZ5RALJqZ4juREjcZsDCboz5FWdXcX28LokdTKqw+Birx/hOOkibHtY7hWwc1qWZWY8ewvAOINzqYMxIvzms7/Byu1lLM510J1fQ0l7QOVg7pULKAcFJnduCUlKcogHN1iQH6JSl6QRN3XQxs7zQ8STMZIkkbnC10mu0LouTUluUCGoxKrv4OAQN+4OER1v4uWXXsDS0rLcZ8HiJSEuiIF3bR3ISmSHCfLxEfzLq7ACC/En24DlmjlekUfuxpLkAOmkj9Juw17pAbmx0tM721Uu1aMJDLHg8+eFGKJS6cGjnhO8j6xgGXbHQX6wy3Au6RvVSE6wgCI5ku8qYnVX52rJvDMEUk3Ecd6q1jKy4ZasL/xM69pVFHsZymwgm2SsmRV4V0NM1n8HbU/Quf1z6GAo1nNq4qMMMsTvjkxT8yEsf0F+dd5MkXa20Tp4AZ2Lb2Ow9QrW19/D5uYrUHEL+XYCdyMQKz/lWWJh5/c2oC2NeP/OSdaVai+LMspfCRC/vwNXu8BSB9vlTYydeUw+6CAe3YXl0J6v+vCh1/AAACAASURBVOYj890oQu/LnJy6wE95wnyJ3a03Cj2E9n3gOTHt+dW83iDwpBBoCKQnhXxz3QaBBoEGgQaBBoEGgQaBBoEGgQaB7x8CtAvSGrYUKkooVuWKFKtLPcy0AAeZCSIXBqfeCV8VQsWyzuSXmKOmeLjbmwQQC5uMQldS7KNdUpbnkr2Rpxl8y5Ni1Oh4hLn5eZQOEOcsYtICr5Q8JDryOK5Ls506Obqy1jq9nglmefjQnLe+ct5BP3eB/5wN+Cavr+wAdncO+fHWSau/yev/KVA97vZNO/+0Nk+bv9POP+3zDxJItYClJpSYF2Ns7HgTVwRxpQVh4ZwFYM/1RdXC2562dlmUYjJksbhEYin8r//xlhBDLIrLnUtFCFUHuTbkQ2WRR3s821P4b//6eTkXi79GolLXTKsd+KIQqQrX1Q79syqSs5ieLg0P2L/Vq9bX2MAf/mxDclCK5PD+4TpDIFENY46qyHuWQJIcIqpGqlVScohqQq4iYOwScTxB8OxVqK0IOhsJMaErC7/TftRgnC67NVFvzK7uX49JCNHiTdRihUIRa6STFFmaijXa/PISctq0OSUsx9iikcSvrdTY7qpXZ54BpzCw3ySE2DmxOGSRn88S6TP7S3u+wtitVZsRSIDYzJQhYyIWXeZ6Z234KJQSepJDLr8amzdD2ZEYUOaZJTlFVLJpeLaH8aiEvTaPYDhGSmWQbTJkxLLNcoQ4YptkIwP1STknmlE/mb/UTzMSb8wmUigtF/v9CQbjFBougvYM1uZSIUVkjKjAW1xEttdHsDQvStr3+7/G6O8P4DslnnvuOfR6PVEKha0WfM+rbOmYh1RlHhXsXyEEkSGR2D/A9QIk8Rij8VjumTAMBddJHBsCMPRxeHSI659/gcFgiLlLz2LWLnBxY0PuTccN0HvuKrAXQyf7UOEy/MsB0ltDWEsh9GGOIomkL3Z7EXq8L0QcDxJIVETFt+4iz1NDaK1fgN1ykN+6J/ftl4/7JXDcgHKicBSF3P03nOackEWKWU8BFPOBclrhjaHKUrCoJEYo+H1DbPvM/LJo52fZJ/OvXihOrDa5oSVcEJLbzo5FFc3X/BevYOW5X8FXCndvvYVsh9lf5n5MtmLYSx6SW3egHKNesnsOikEOy1PQc0ewRouI1t9FuP8C8uAI1o152G1HSCNmLpGMU3YLOjlE+9pVRLe2oLMItteTTTr+i6ui7HbmSmS/S4HUQTI/wTjPcfBFiChlDpXZmGOWzCogi+twteCTnK5CzkQkXovF/5if9034k4H8ugTSw1bcaU+05vUGgW8GgYZA+mZwbq7SINAg0CDQINAg0CDQINAg0CDQIPBDQEAKw6bsQjWQ53sm90KluLjcRugV0Fm1y1kqfFQbMG9DwaoyCkRF8LDjhHRibcYU/0yNs1IeFDZGB2PMzc3ACm3ESWR2iVtAFEeSgURCiVVC7jSv85BMGLxRLHiuKXaZwHGz4/isrc5Z0QMLUcbtxuzMl9LMlALytAL9k54m09r/TbaPORjlm9so/+PcSbH9vPidt3/Trn/e858X32ntm3b+x9X+0/LgKWFRW6XVGWeiAFEmg4TFXVT5SNAKSptcm/HRGP/DP94y3ag5HyoJdSl5SjZtn2oaWgHzqyH+9S8unBSa+R4x1JPMk9PitLmPuR6Z054tZ56sSCcZ7zxH9dcHlVb3hch/Ndp2Z0UK60YV8cBx6q13+sJXFMpPWbD7oDgtqFfKAlHinNEdCa61I57Ivk4VM/y7RZUS7QWJoc5R6FyIBiUkjY00y0QN5lgWHLL0E4XR0QCZlaO30EPC/BrPla75vo80T4TUMwlDCiQQaSXoeo4U7kkoCBlEgp9FfFhyDS/w2BikRY7xZII8S+EHDrSOpU2BF0JnVP5YsB0PnhvCqvJrmONT27lxowHPxwU+DEIhLc5SZpKrVxFC7D+3F9COjxsTaPs3GaRwfR9elxaICRRyUTrZbmis7IoSSTJBuxVC55mxWOU8dBxkzBqinSIs5NoQOORIqFLaPx6g3e4i1RZWl2eR09MuPUSuS/iOhaxwMBnuwQ26sJBhXIQ4uPsJbty4gWefeRbz8/NwXUMOWbYH1+Xcra8HTKJIlEVUoglR43nSFnk2lz6y+BjReCw5WcxWIl5UINHO7u2335bspaWlJWxcfhbIhnBXN1Du7coz3Q5X4F4IEH9xV1RGVjCDIu7Dv7aC5NPq3qQKqrMi86BM+yiLDJY3A3u5hfzejskyzFIoJ4AXzqNM9uS7gsXns2RK8f4ymYcyZUmgCm1XW9oa5aAhPk7nsWFueGtxjtEwUKNULpwyQxKnQk5zXBzPq4jNwvTb9WUsfdsVNZZcy7aFlBSlUnUfOb1l2GmCMh0K4eZ0VuA928GVq/+I0nFx5/03kdw8EOWVai0hm9DezxbrQsv2oV61gNxCue/A8R1YCxmspIvC0Ug3U5TMNzrYh7+xDNU2arnsBtVMKSy3Bf+VOQzf+YIMJ9z5NaTDMZxrXbiBA3vxGBjOoxx42D78HMXBMvq3DzDIiTOnKyef0TgaQrWELThT5U11aK1rPGNdWS+RX+fntIdL83qDwHcYgYZA+g4PXtP0BoEGgQaBBoEGgQaBBoEGgQaBBoFvGQKKRRcFnbPoSLsiVwoTLIDNtoGFGQ9WmZttsHX9tbK24uZxqQWdZCRN6xsLIczj4PlI9DCg3MZob4SF+QXAyZGWzF1ypP6kC40kS6RwZPLPTbHEKJoq+yux/qn+airKJzvnWRSU4mOtUDjz+neNQGIxWLk9sfH5Uv36aygopo3MP9frtCpy3tLI37YbAulrgvptJZC+XvONssaUNpmNxOqzyU1ThQW7sHG0fYRfbfZx485YiAkevP+K3JC9lmsKzEISKOC/+qurmOt4ldKwhG0xg8cUpanGEVuqqnRq7vZT9Ujd5srdzIgdqkKqeshCVZdgv15///nfdSKkqjf+V5eoOSghxImPHaDUyUkDasUT17kqtso4DVZ2XnUGE9dRYhaw4J6WiA7GsJUFfzZE6RbIWLJngZ5JQlSiVioYyUiivZtNOzWTSUfChVZr4bOXoecilB/aKEckF+jO5iIvS4wmCbb3thGGLsKWB98F8nQiZJYj5FCO0G8hCLpyLp0x18iolvgM4gpP0sE4+xlQ7iMHTwgkvmLBqTKdqILKE414mCDstFAGnDLMcCqRk5CixaLtySnzNIXtKHl2kBRxPV+s+3Lh5viwccU+8Ivrt9Bqh0LMkPzqHx9hcXEBXnsJ7poDNdIYb+3CRioPQhIbnMks7cdJhuHgGB999BFeeuklzM7OGpxJ5jm+vIf3AzdAkHzhZ0kYkGBj34XQSlMEQQCQ2OibDC6qmOIkMUqxilz77W9/K2188cWXZMLHcYxw7RLSvW0EviefExJ0tCPEIu0TmdmkXA/FeEcs68gccf1WrivvM8CfPneMfZwZD+JW53qRtDE5V8IigfeZDJsQOFwfzGdqq1vlL4qVXFlmMn5lacHurCHv3xFSjfPNubSC/MY96DKATgdC/DmeL0SR7ZLALMW6LktzcKUgZqKGsh2oMq/IZn6PyABnFt56F+VRDnvZRbKwC905AFpjeDvPo9wNEX9+B8FTa8g3+1BlChUuQnkK2XAA9/I88n6KfG+MYKMLZx3IO4fwBpcx+u1tlOUE7uIq9HEEe74NbyNETru8vRxWy4b1jI3JrzehrADKD+Q7SnChhXKpj+WFjzFGiFt3geT2PJLfzCJRA0yURlb1g7aTpwQSvzNVeJI8r5RH9X3yz786NWdsEPjuItAQSN/dsWta3iDQINAg0CDQINAg0CDQINAg0CDwbUOAyh7bQpqkkvUgJTnZ9ZzCKmKxsut4LArR+oVxCmbPqwRYV7kSj1Qg3ddfbuf2UTAH4YRAUhjujjA3OwvLl7hy6Eq1xMJ0nMZmhzMLapUKQXJFWERh4VSsbCpLPcvkVXCHPEss3G0sNnjfEwLJWVxBtmuKiGePx6VA+VOnqru0jmx/50St8aQJkmnXf9L4TWvftHF4su03Nl8sDxeVZaXk+vD/aMlFC7ACSMYx/pe3byPqZ1COuV/zNBdljFGUmLL7Cy/P4ZfPLpt/V7k3tjJZSLQ/E3KDqhXambEET6VNxRGV1qk6iH81vJG5fk00GWkEFQ5njcq+yoZrGur/PK8b8qiiR5hPdJJxcmrnJuQZqfeaACiNKkVq9MSO/RGrqypDqFZYkoggAmUJ13LBOKnRKEKRpAjbAdy2h7TkeNiSrxO6gXSK6zrVPMzUodrFCakAyUCVkJD4SsH92Rwuz7+H23/4JbKbzJopEOcl+sOx2JDFWYIgtBAnQ+RphJWledmIUOa5nIdqJObNuG5oelcq5IXJ1uF+gDQlUVai3W4jjdP7FGZiRyeQmfGmyo0bEVDYSKJUFLOtXhupyvkiTeqEaLGVh8Azyh32URQdzNKhtSIUkpT2iSHSXMP2XOzuR2K9qnUC33ORpwmKLMPG6gJ6P72MLB8jfz9BNtmDVeX1UZFD8sYQKpZkF/3617/B6uoKrly5Is9Wklmc93xuBZ0FODDvJ9Ziy1apjtxwDkU6gKIi119APNiEY5vNE9GYbTO2gByPGzduYjAc4I033hDSiecL2rNGnVtQQXx6UEFU5jHaP7mG6N17gI6h3K5kOdE+zu7YyPaq50yVhZRnkckrqw/bh+22gawvxKIclSKY801ye2pCVF6WJDU5nOULyI+HKLO+0B/8XuEvX0Syexe2ouWeJzlN8ad3UfqzyEeb8llublHtRbhLntgOqn3AKQtMjg/gu74QfMXFRUw+O0JoJ6KIEwJxZhbeS3PQKoFu95HMfA7r8BK8ZBF6CyiONJSr4D7rIfr1TSg2yOuidFso8wksquOSCM7KmmBjpwrWlTGU7kJvKWR3N+H/dAXRr+7JJg97pQt9mMFbC6H3U/jPdhH/YQRn3YUeZHBDB96Ggrv2W2wUGt3SxXu39nD99s8w+d0ECbMjHQtxbshi8/2l1ljWFnZVFuSJNO8RKvB/nqWqOUuDwHcOgYZA+s4NWdPgBoEGgQaBBoEGgQaBBoEGgQaBBoFvMwIsAHH3M4swEuwuGREs2KaY73lYmvXgshSjq7wkFrhYNBIPOaMk+nrHVymQFKKjSK4ddtoorAJZaSyUWMdh8SRjYasqXNZ+c3JJKowkTNsEjvNwHRYlTXEuzzNkWX7SNONa9921sFNeB2VaBXufAfzJEgjTR/7rz4+vPtd5+zft+uc9/3QEHv2Oae2bdv4n235lOBnejifEr6nwC3kkxIaGa3vIRzn+t3dvYmcnkqJ3nmmTb2KVYtf0+qvLeOPy7Fd096yBGV822TonR+2KaZFIqeyd5EVjwiYZOpLXZs5TKhIPhrQy7zLE+ZM4WGc36T+Eofb3Ezqoao5ZY6WdbtfYbJ21uFNclzMhXowdnLFdO8khKhRcKjyUi9EoQZql6HRpQeYgLag9KuB5vmwg8Ek2kJC3aAWq4Vo2ojiFE7YxSWKMoggLc/PIsxjemxu4Zf07zP/uz9EpUuxs3UacZdCFDc/tiOWd7QHdboCjowPMz3bkfEUWw3FoTRfAs1rI8wKuQxLREpsyIXoqPo9kjNgWVvSfbBSgCqZSqpH2kQAkzc0FHpR2MOqP4HgKQStAjhylZUhHPheyTCMMWsiyUp4LvJYXuPIMofro8HgoMV4kljK2K5iB5VABExnlS5ljbeMqui/P4uqzf4+Pt5bg/HoZ0dFtmY987vAXEjg8NzdL6DzB9eufY3t7G+sXn8HFixdRpEN5vnGjgxUsw9FH8ruztI7iYEcILaqMlDcHpxyJVZvtdZBGh2IZx4OvM7+KmyR4rrt37uLTTz/Bz3/+c/hBS2z3LCdE4DmidDp7kECiTWz48jKyuzHyvU1RtymnJeoj73ILkz/cMB9RNuxgEel4B0U1z8TWr7ds8n4Od6DqATszZSu3NRmfyrhWTkdSTZGckewoKpD4GKdtXxs6Gcg8dmxHcMnjI5RhB/loC35nGeHLPRTLf4vs8GX4oyUUewUmd3cxPNpHmmRCLC/9y6eRfwQMN6/DCecQtkNEoy2oi6so5ywEPRud9iz0fgbVs5B+fIiEVovPLELZJZIPb8INF+BudKFdC7qfozyKkU/24b61CBz40LdjtF7qomxNYOk2yjFQzA2RXffEjS+9vUXWEeELV6V/duEiO4jhrrvIj1NRCdprCpOVj/FSu0B4NMb/eaeP8tO/QHT7QPLIbNdBkieyCtxHIFHpdyalq9Z2PYm1q7lmg8C3HYGGQPq2j1DTvgaBBoEGgQaBBoEGgQaBBoEGgQaB7xYCLGKKfZ1jcoSkUESP/RIOUlxYbKHl8U2lFCtprWPzdWYhKRYrvy6DRLLJlHhr4kkCnycFdKrh99agMEZpp1J4YjA5C2vc/W7yT0wp0dhSVRZ2DH+3mbNhbJr4fmZH8KeEk7PIxpD0OuvoO0wgPWxSPVkCYfpU/9rT4yGnOm//pl3/vOefjsCj3zGtfdPO/21rf22RZahaiLLCc3y4to9kFOHwaIDfb49xNEzgt1xcXGnh1a8kjkzPTc4Ls2OYdWaUGlQeUTnJ+zwvTklivr+oiCEhZCoSS7RIZ4iXsyTSkyaQTg3aTH+pvDJEl1EeGWlHrfSqqKXKxk1EoFRmCbFCJsWCIsFPHzvmUOUKjnYwHEyQ5AW8to+gbQMWk2aqbCnmGlnMfOF6Tj1TjmgyRqvVQZTkKO0utnaP6VEnF19ensMgdaC7NrJbd+G5GqEPtJl3VACHhwmKUoHc4Oz8LA6Oj5ClzDHyYKkCaytdBI6Ca/lCgNCezL+0AeXbiD69LZlJzAKihVydl0cSxJ1dRTbYlY0F94Ui8Z902ss9HB/30ZltwbJNth+JNFGvOi40NyJYHrZ2R8gzIPBcJGmMsN1Gd7aNzXu78FtdzM2GOD7cxfzCAlR3AWrSF+tVVZbovr6KxN3B8ysf4b3+ImaiZ3H8D9tw53rIDw7E/owkCOdozrypIpPfb928js2dQ6ysbuCpSysyb+MkFrWWS0VemcN/6hLiL24JaUPSlUSPxfPZLmZfeBrl5o4QbsNBX+4Jbpqg4pbXo4Ud74k3f/KmkGV8nnttqr60KJDqe1Lml2UDTgjLbsl8K5IDUYuSoFSWC3etjeTmHXmNqjdn0cfkxh35XsDnsBBICyvQx0NY5eS+XDM5f50taM5ucnx4WIHkKolN4YkCkJtAOFeLStXMe9qR3+V7hRXAeWYBVlvh+au/wose8G5m4e7tNxG9m2O8cwd5HsNv9eA6JTrPPoV8a4x0vIdicVFypezdfTiOh1z1kGUT+F6BsNtGcHkF6d1NwJ+F+3yA8e/7KJI9+CtrCJ/qoIiAbC9DHmlDYr1+CdHvB1C+QnC1BSewoWe2YSc9+a6k91rQxynSnXtw3HlYnRD2og8ns1CkGs4qrQoLFEckBy3k8wnWVz9Ceu8Q7914C8fvRUipzuZaxe9XvEP5fazKa+R6ZlbUU/Wk+dfX/f417UnSvN4g8P1CoCGQvl/j2fSmQaBBoEGgQaBBoEGgQaBBoEGgQeBbgIDJMxA6BzkDnCV03EWeDLE662Gu7cFhkURncFzbqH4q+xzJrvhaffhqAonZG9lEw/rRCnDDgoNDKWKazBOzP18yt2nJVGWosAgl9nUSvkG10qkaiSHkLNCx0sW/1yqk77oC6WEQP2kCYdrQP2mCZNr1nzR+09o3Dd/ztt+ZXYM965wUjadd78HXa+FMzXXUeSq1coaZL7wHXRICGsiHOZI8QJEeotULAZek8MOD1EhuiGWlFL9N3omsAyI+YZGVlnT1ImFs3eS9xdlsJBIwUsU2JdgTcobF7CdnYWfacjbhpyaQTvtxokAqLbPOisDLpJ/wh+f1kEVHkg9FZSgtwPgmnaTIYo0sKZEXNtISiPIEhcrQavlCwE2iERZnZxD6HtJ4DNuxoK0So/EIQdhClGgMxkBaMLeH6p0Mqkzg2oDnemgFLjy3QBjYyOKhkBeTqIDrkaBQQmYVysY4TlEWLgaDAS6szsKh6qxQYksYvHoFyeX34RxsIH3HhqUPUeQZSk2lkm+eR8IlzEInhyY3x4ywFM9lLmQl9ITZPwk6cyG0ykXxxAwneY4xB0rM7GzsHdISz8XCXAvkbrb3+0LgcI6tXX4ROrqHKPfQ9SLA7UHpgSF0lI3g2ga8GQ9Z5wgqmkGGMfLfFXCXfUR39qB0DM9lnz0UMx2kW/dQUr+rY9y+fRv37m1hfW1FlEjsAzc7ZIWHPD6G114WpQufWcw94jOZGyDc1hKCV7tQf9gXMiqaTGSzhKicAPT7fbz//vt47bUfY3Fx0WwCKUp0uj2TOVgYpY/MNfaDBJLlio0dfw9fvIT40304SzNAVlT2ckODsNuF7fjSLmZtmY0fJeB0jBqO9051+wi9wf8naSu/GgJUyCsJMfQkywd5bNR/JypCT+YOFXAkDml/53Bg7DbKIID7XIBIH+OnVz7CazMt/M1ehM+uX0H+bhue40G1CnhLPqzcQrqzKYotaYe7gHSSAPGBaAyJyWQSI8s1/PYsglaI4I1Z5NYIbtlG/pGGTifIsgj2Yg9lVKJ1qYeyqzD+zQ0obwHpeBOF24Lb7sDxXXjPm+8pcg/rNvSBRnr9HpzuMooECJ/voLQTuJYHbSXIdQpr25fsqUkHaC3+e3z48QbcTzcwPN5FWirYJvwLHCYx3KTKmrQcrSurPLTTNfisvuuPXbmb9zcIfL8RaAik7/f4Nr1rEGgQaBBoEGgQaBBoEGgQaBBoEPiGEWBhjDteadMjxUkJwaatlCOWQx1HY3W+jZB1Sc3wcdri8P2Z5DWwMPOnEkgslbDQB22hfGYVyR8ieM6ADjuiJBAbI4kA4DbyegdutSmf1z0T7F0Xl9kXs1PaFLsaBdI3PKEeuNyTJkimXf+8BMx50Z3WvmnnP2/73fULcJc9RL+7Pu1SX/m63GuVy1x9z8n6UVvb8f4V4kehTDRazgr6r1xH8Q+rKCe7pqj8iIOvsnDOAjYJijBsIQwDWFRMWgVypCeqo5pgMdVyU6N25laRH22fZg2dUA/VRR99+T8Jk6//IRaGDX7GUu/Uvs7YgBmi7GR9vY9rMushdaKKJIuicsOCKh3kSYw0iZFZHXR/sYq9f9zBII2hlVGn5FkKu8gResyqSnBhfRm20kK07B8f4XgwRLvTRW9mHvv9WPKBqCBiBpBj5Vian0HLVyjyVJQpJHp0ngp5kqYZbNuT8SGBlBcFIuYuhT3cvbcDx7YwOzMr5FOcAfsLLThrEbzjOcQfHcG3R+i2fDiygyCHx+eDZD2ZDQ61hZdkIVElYytRsE6OYrieC6dtybywLddYvgmBYciNTCvACXB4GCFJIly6sIiycPhoQZ6OYHkBkMWIe110NTc2HIN7EQpnHkj2Ybmhea7YHdlQ4ay0kW4eCVFDyzXeC9y8QCUPFmYxuXMHaeFD6ZHkF12/fh2bm5vYuHQNa8tzoh7SzAqzSpnbJLx48FnMtvd6PaTaQnh5Fc7egTzLmHXEced1JpMJPvroI2nTW2/9TEglbqCQ7SBshzzbrRPi6IRAqieo5aL1ygbij0fwr7WMpd3x1n3Tl9dx1zakPcnuEDo+OLGRrBXFohDmtbwZlGn/PgJJ8Bee1kVpeYAenxKAMp9dTMYDdILA5DHqHL7nwV9ag24bxRPH2t4Y4/LSZ3j3gw7ak8tQ1zPYng2rZ6NwqZ6zUBzsVsQbN5RUCjsA/guXoa+PUSYDRKMJ0tyDgoPL/+oDuGWB3b1fom3PQu/lSIZDZLrPJQudn2wI5tkfJijiXSFpaR3ITTOOFSBYWwf8gl9iUIaOZCSVBxnyewlKWia+0kPibyMoZ4AiQFakKO7xxD4GHar8/g7X3/4ZilvHiDVtNQ2BxO81nPYEUoi7MwQS2dQzboFff6lp3tkg8ANDoCGQfmAD3nS3QaBBoEGgQaBBoEGgQaBBoEGgQeDxIuBIgQ5SuOHBAh8Licw88qgOSCJcWJ4BxQIM3BZ1D39l2LhjQ58N135kU7+sQOLbWaihnVFpLWK4cwuuZyNoB8iQwfNY8NQo+Sb+p0pGppjoCxZWC+ZZ0DbIhuOwWGbaVhNL9xFM3/EMpIdBe14C4fHOrpMIlz/5Muft3zSC5rzn/5M7Vn1wWvumnf+87ReVQbvzpcLxtOvWr4tCSEr7hniW+1Ws1Qz/YXu0Nivg0JYpBXw1h/0ffYj5T1+DnRyhyKfTzywG51mGJElEzUSS2PcDeIEHRbWCKlBYNGUzh9VdQTHeE2VJ+OxVxJ/cesD46Uzvvg0EkhAcdS5TpaCqiTVWz09UU4BV2JLtZKzulFiCiVolL5HEKdI4hypzBC0PrcvP4OZzf4fk31xAxNwfkk3MhSKlQjvSMkU7tLC6PCebA3ShcTyOMZ4kQgj05uZxPBiLasNjdg4z8rIISws9dEMbpU6R5cbaLPB8WXfFx46CDDrqeZ4U8rM8R9AmgbSFJNEIghbSJAGH3u5egAp8LDmJMEJ3792G71lYXZyHlWfwXGY7VVlRsv7TDq8QUoGkEm3cirTE0e4hZuZmkdspLJeFeGOpx90IuS7l2XB3cxuOG8APfLFGXZyboQAOXmseUX8HXtCDdh2EK13pw+jmISyHmXqAW/SRawu+qxCnhai1inwC1w2FPDMqXvabrzEPyTHzVRPaEXROYs3CzZs3sb13jLWVRfS6bSEoqNIZjUYYDfty7xwfm1yk1157HTMzPSFQaxUef6eqLxqP8eGHH4md3aVLl3Dx4gW5fhC2JUeKajEqmeoNFGfv59rGzlubRTHQ0MMj+NdWkNw4FKKnoNJLUcWrpR3BU5d542L0aR862hZSSsaEyl+h5xSccAXOcoDszt0TAomYyGwW+0haaxWEJQAAIABJREFU5wUoSSAJ82mUSSTfxqMhZqhydiwkSYog8BFeuYjRJlVtHrLRAZylRbgLIYbxAbrJAvTmDlIdIVc5LMcz6iWqmzgHSwuWzVwwS9ro//kcilstZDf34NjM+nJQFj68t3Is9N7HnZs/Qn6bBFSOmZ8twiVx1dcovQLpUYpyP0eZHoiaKyWBVLDP5vw1aa2CLvynFuHOmvsr+SCG/WqCAvzORDtGHxnJoGQGsT1GPy4wiCNk/+ginRyjLMz5bGWh5BznlxySo5zEkil3NiPtLNX8dVfq5n0NAj8sBBoC6Yc13k1vGwQaBBoEGgQaBBoEGgQaBBoEGgQeIwKmBFkVIyTQvT5MUZe5GGChbSbEYs9GmUVCMDGTROyMWOw4Z/vEgqhgfSpAf7+PLM3QmelAO1pyBhh6QRsXZnzwvY5ikcXsaiZ3ZQqY3KxrlEcswpjfjZUO2/moQ2x4HnHUtnnn7OZJ7pOkFpyx/bPrjIiHXOBxEwzTzn9egmIabtOuP+3zj7t9065/3ten9f/b3D+jkjldP4xgxtirkejlIdoR5sKkGULbRzrUsC+uwDkaoygiY4M15Th9j8lAYtGc97XOSEy56M10oTwgUyXctWU4Gw6id3dQpBN4vXUUw22jZBAjM/O/tbqnLoY/rAmPG3+ubbblGAVKqYWMIDnBlTlNE7iS/WSs7RzlQGkL4+EE8SQWKihLcymW8zO268DxLNiehfDFy9Clh/d7/x7W//s6Rsf34AchCm3e73ENT8ZoOcDCXBuBw/wkFymA27f34Hi+EEe248F2FTLmBfk2fIuapxzz3FFQ5GKbZw6SWjgZdyqqRPlD671qovBnUXueSZ4dbe48savzlCXF8qwEtrY2cWljVdRNXP9t15CU/DQzg5i/J0QKlU7axuH+EVzXRdhtIVep9J8Wq47Doj2Jo104liPzZn11CYeH+zILVldWUGax2LRZtgd/Yx7uqoeC/EkBZEcZkniCIjqAoqopmAeyEZQ/h1KPUKRDcizVs8Y8f+SWOGP1pooYw8GxECOdTkeeSV9cv4lbt26JMojPr8APhPgJfEdIH35+a2sLL7zwApZXVsz4iyCFc4JElI3hcIAPPvgDrl17CsvLy/IZKpDCVheea56Bkg3ozBjCJx/CUrSUqwi5okTwwgXEnx2jyCM43TnoWEP5FvLjHSGPePBatj8DJ+yKgqfIIqNikywyPpvZ7xKONyNzpUyZl2VB+bPIo20hEi1li7ViyjFz+EzOEQRdDEYx0rSALnLMz7TE6i9ghqGjoBXtA/soMqqJcsB2SRei7C7KfHFHhyiU2TxyYqMp2WG1waFR8Dkba7BXFZT2gNyCcjUm7x4A+QT24gqKqzFs3UL+mwEm/UOUlxax+HQPxcIu7PEShv/Uh2PRgjFDnsVC9JAINJFqhjCP00TmkOO34K4vIn35D5jpv4wyGKDMFaLOdVjRMqxsHjrtYV/dwuRwHoP3Cug+M6i4Xp613KQtZ61GFHmiEEjV7KqWLva1UilOW0Cb1xsEfoAINATSD3DQmy43CDQINAg0CDQINAg0CDQINAg0CDweBKo97MY4qd4tbEpgJ0kTLMT12g5WZ104SM3udQlcr3Yhn4dBkgbwBBZc7SAZJfKfF/hwey4KW8vLLPrmyMWiyezSJbFkye72vFJO1STSKYFkepczMf0Rx7QC9jQCaZqA4QQeKSoabBsC6XRAphEo02b+4y7wT7v+eV+f1v9ve//M/XnCx5wUc2sCiaoWqpT4Pqe0MdofSZHcbjv8g6gIH3XwHhcLp+pGk3unKOXep/VlMSmRpDmCjoNwdgUX/4sPseSW+P2HbyH56FAKxWWRU65olIn1Rn4SHjzplPXrceMv6izXFSUR1zISSSSD8oI5QIXkp5Q5894sJONYLLiooOl02mY9KRxjO2rRro0/S1FjBT+/iGTPwT1nD+N3HKjJESOo4PkuxuNICBPXsRGP+mgHLkLfgecHOOpPoEn6iH2obCEQGzedRViYb2Ou0wZ0Ap95SZrKG46eWWuNKqpa0sV2zmTiwOuizPo1Z3fyfknKEac6Dd9xpT+02dveM1Zka2srQuQw5yohE1FmQnzR2o7D79k+kIfY2+9jYTFEaZvnhC5otWdUS47XwY1b97C2si42cram1Z5CRoszNrfegGCHsN02vI0u8h0SBjFQpGJZxt9lUwLzdTgudogiG6HUGRQqqzg52anHoDxBZa5SzatFYURrujAMhSiLIhKoJsOJWUiSK1iSIHPlbx988KHMW5JInB+y0YD2ZtW4HOwf4Pfv/R5vvP465ufnKwKpwOxrzyH9fFfaSYLHW16Df6WF5INj6QPJIloPkhAJX7mK+PMxNNV6ypFsJB6cG2U2MH0mipYjuT7hC12M/ukzozyq/iuZh6QnsATP6j5VJYIXLyP+w02xM4yTFH7YlnGhumZrexvt1iyU8hDFhtBshQ5czlufGYvSCrErZB4W+00rRFt5sNM28udCdBZaGP7mpsHlS4fMPLRevIJidiBz0M5a1TqlEf9ugiIbwLu6BrWsoXcU1M0+8ihCnHYQXGnjmV9+gD0qjj58C/lRhnw8gZ4wT8mRflL5pEuSmLZZi2Q9oU1fF/qvvkBgB2iPnkVWTID5j5Buv4AymsNIJTgIvkD8wRWMPror+Jwl3M02nkpmbe4mWTt5b9X2jYaobwik8z57m89/vxFoCKTv9/g2vWsQaBBoEGgQaBBoEGgQaBBoEGgQ+AYR+EoCSSrCJnGCB4tfgaew0HEw33FR0CamMFkLPKYVgB/ZHdmRXhrblgywtYX4eCKWV53lLrKSO4yljCTFGsk5sixY3Il/hkAytTuTsyIFF+YgVTu2uVP6UcdUAmkKQzRNwcC8BANUQyB91ThMI1Cm3Q6Pu8A/7frnfX1a/7/t/RPFkdmOf1o/PwMKi6vkNgKvhckgQjJORDFU+hXZMYVAOsXHFIVP1YbU31hIoxzeC5cR3epj5tlZ/JevvwMfGf7Hu0+hvDGPYncAnQ5EKWDqsiJXFOWM5DdV9dqHjePjxZ/Wc8YKtJTQKBPcJG1VQOAE0BMNFx7GxxGSSYzWTAt+x4dWudh62vYMymxstF608uNqSVu2yxeR7Iwx9gpMNvfg2hZG4wR+p4u9wyGgQpR8Y5HBVlRBKbTabUSTidgF+o6C63rISNyoAp5TYmmhC59iFiq7PKpQjQKkttO7D8MqBEtUSd0V5CPmUFGhZBm2sXrCcB8CnzGeQ7u7EinXScvG7XtUr5SY7c6IcscLXGiu5UUBy/Lh6BSOopWbJ1Z5h8c3MMknQkgtr1ClEqPVaomFHMmR46NjzM920XIV0jiCsi24nieqJJm6963zpbEQkwaTIOKLBZRNCzbzfDJ2jTDkqJAHRvFK6zc+H+ssQSp4iBHzivifyerjHLQlMypOEiEh4jgWIokKI9d1sH9whM8+/VjUOr7vicLK83whoFqtUOzxmKf06qs/Fps76YNlYe4XzyP67abYGAqh47QQvryM5OMR3DUf8Z1DGtVC6wTO6gyyzWOxIuRzXZRDSsHpLAPxYUWwaignhHdpCcWlA7jjZYz/6XqlsqoUZWIbdzp/SQA5c2vQ/R2UpQ2dEzu6CXLOJIjjFGFrVpTM9zb3xbKOXwB6nQD8WsEnPrHgvGCeF5+xSZ7DKlx0vFX0nxqitRgifpemjBmKbHiGxDQLEYei9dOLyDt7UIUNe3MRyiMxWiK5k4gHrnvJh72SoNhykV/fQcm8o3GBEQJ0/6qPZ5f72N77CZJPEhRxiTLaM9ac/F5k5bKthcSfyb0KUJQe/GeWsfHC2/jicA72cBU2Wshnd5ANQ0z2W0jWt9DfCjH8Wxe2HgK1HWA1/0jZGuq1VoEbkts+Q3TXKivzrmlbWM77hGo+3yDw3USgIZC+m+PWtLpBoEGgQaBBoEGgQaBBoEGgQaBB4FuIQE0gsWkFd0DXO1/PEEgsIHo2EFo5NlZmYZUJVMmd10p2Dp+XQNIlA89tMBCDhdJskGAyiRHOt0ShwIJbCeYOGLskFskMgWQs7KhwqDLSq0JfvQvaFJFYhHrUMY1AmjZstLN51NEQSI9GcBqBMg3/x1vgn3b1878+rf/f9v6dKuwMFqcaDPNvFld1WiBwQxzvHcIPPDi+y1AZFLTUImEg8Wa0NOO/7//JLBtDUlV2eKKJIMEtK5BkqXRefxrxZoRExfizH/8Gi90A/8+d51ButpDtHkHTeotFfy4YhSngFyxoiwLp0Sqkx40/VUZUfzourd5KsfCUgrGyoTStq7oYHuzAdwK0SbzZOdIiQekasqksuBZS/cF/m6w4WfnIzFgl4nQsONl2CMsJMCmA25v7sFQXWoKECiGDdEa1jcmXojVdywc8xxblB/PlSMh0Wh66YSDKo0pOadbuM0Xss3ZiZj6UFfESm/lRmJEzr5APyk6VN7aDwXAIv91BxnlQWjjYO2Dr6zo7mQl4P7bhBBFCx4feXkD84Ra6i77kYR0fDREnE6wszWF/f1fIC0MU5VhfXYZr5ZJHxHGnisPy7KorVHoYdajRd5ApKMWaTOAUSPm8M3lEVA9J1hfHSYhNy2xcULbYBAqBVCFTZ/EIIaK1EEkkn3zPFYWsWDySSOS9wg0bzGjKMkRRJGoxEnX8nZ8jccRz8OKc02+++aYQZWyg57pobVxBvHVHxtGidIzP8nAFZdqHCmZQRPuSO0S1UZlH8K6sQ4UWxu/fBOxQyCKLNoEkS+RZS+WThfDVy8i7+0i6d6D+jSGs5HuD3D9UBJo2US4j01CsZKlXNtaEJL/SPJXf9w6P4HsdsV8sYIv6TecT9LrshyEzPcc1eWo6g2W7KCyqrCyx+xvbMfwFH1jUYqmb/D5BMdmrWmSex7S7a7150eQUTUqkdydQLQsqoDIMcBY9FBHJW8CajRC/ZyE/2IbSNgZDje4La+g8TZvMAOPfbsFSLlSRw/YXYOWH0CoVcjWNE7TbHThuF2lWwHuzh2fW38Mn956BxfytqIPIPZJ71vFa8K3f4/Znv0T6/o7YepolqIAWRfepifApgWS4JDG1rNbKel6xnySQziMCP/8TrDlDg8C3E4GGQPp2jkvTqgaBBoEGgQaBBoEGgQaBBoEGgQaB7yACZ013aPdj7J2MfV29AdtE02vYOsOSWBi5gI4rhc9Xig7+KCRIADnMTqBFTWGhjAtMolgcdfxWAIt5CGBBzmQgMSGcmQrGvqmysqquaHaKn9pdSYGLlbpHHNMJpEeXZ6YpkBoLu0dPh2kEyrTJ9LgL/NOuf97Xp/X/29y/s9yLsVn68npA5YROS2CiMBqN0V1qIysTIYV4v0qe2SMIJBawTZqOKfgLkUTQqmK/7P5vrcJKCiSjGOVrI4StAO7+CpKdAcqyj7JIQZ7ZkEgni4UpNE/LQHvcG/zJgVW2b4UmUVbC9xYRvDyDMRVbN3L44yNYgS32bKJUonKKmIidp1GCmjJylTskfxGTK1g2bTwLHB1HgBPiYMS1tQULHobDSMiHNEuhJMynRHD1CnBvE76aYGlxRq5nll3zXCik6E1rOFvIDJdkvmxAqCy1KtrEZB3xM3yylLAKk+tU2x2aUaDayAwIXQZJDnCAMmYDCfHPXCWSCSStNPr9EaI8hPqXO/jXixEsrfF/717Fwr2rGPfvSl+zpMTRUV/6xF0G66sLMsZUW1EZZCkN33eRJJkhfGwSVVW5XuA3uLmLy8h2t2BbbkUOGcs7Ua0JoWmITHP/8pl0fwZSPUepsuE568wgqpHYF5JCnI98/jDryg+ovqG94MiQL0LemBwjGedKqUL1U0oSKc9h2w48zyiT2Dbea3xvltJakHavCk4wC+W3oEc71Typ8gKrLCT/z3pIvUMUf7sInScoHQfFpC/PeI4X1VA8vPULsFc8KK9A9PbNk80aYkNYWfUZKzej3mI/hcZhthfbzHnDHCrJTuI9bCGOJwjbc3BVIhPAJ5FUlvIZi/Z+CtDuDFRyCGf5ItJxKvlH2dY+nNku7L8cYX1+C/vbLyD5uwOZh97aBaR7++AN711aR7bDc2dkQ42q7/k28v0YVmjDoiKJoVsrx9Af96C3dqE4NlGGeJhj+S9ehMoLJMcTpPtb3OMCa2UOmhlaGcm9EfIsR687h8Brw1u9AP9yB0l7C/agg7izC1304Hhv4yh6Bctzd/C7G13gnUtwJkMhixVJbUXVIOfTg0elBBcCydzftQWnsQgVerYhkM77EG4+/71EoCGQvpfD2nSqQaBBoEGgQaBBoEGgQaBBoEGgQeBJICB0S7VlnAokkfVU5Qjudq0rTtyxzQBu3ylwcWVWchQ8h4U3LfZz5zm4I5kFIymKZoVYHKWTBGkci6WS7dti13RKIDEjocqXEOucByu89/+bO8EfdUwjkKZ9fhqBdCa8pclA+oqBmEagTJtb5yZY6K1UBcZPu9bjeH1a/8/dv8fR6OqclfigXiZqB7YTPQrXFskMyRVGR2PYngt/lklqqRTQqTKQPLNH2DCdzUA6EyNfFf1NsV/uYa3gUcP40hUcvb0NZfXhdmdhW2OUoNLBrGeiHhHGwCgnTKH74cfjxJ9NoH2dEFvMOWKiTmnBeekCfrz+D8iUjU9v/jmij++hsCKTCVeTMNWy5rkkXYySy+Srmcw401+TqZPrErm2YLk+Pr65DeV4YuFlWS5/yOcCjyqYHPbCBWQ7tzHTplIrg+MozM504do2soTZOYYlpLqFpEaZk9ASaq9aio0+whBILHyfJZDqvKxqLFSJJIsRhCEc2KLIkHMCQiKxr6EfSJG+tGaAYgJle/B/uow3F9+BPz7Gf4h/hPLzHpLdPRQliTAXtuMJwRHHfE7VZCPJNpIdtDQthWyhfZ1lO6L8MoQkn2kl/KsXkV+5B/0fbJTMSBIyR9zsjNpI5pHJ5sq1IYFq21SDZtVzTfyY7VQIEcS/s3+SRVRlCJFcIQnKPlLNymslcSJtI3ljNkAYW1a+R0ih6py8LlU6tBqULCXXZBhxHOW5pGxYbtsQSMNtKLcL5GN5r22b9wY/XUFp5cg+VMiOdkQRpFOTz8SehDMXUcS7sFurYotHC7+SdnfmbpIRNqRbpfA7oUHM+FPVJrZ9joNcs9+W2PbZjoNoPML8zBxUkUHZnEeGHHapLMsSQ5qFi0AWwy5CFLM2ksMJuss9apLhXKO2jkq7HOmvma+UwqZ6rb9rmkflUp7AnllGMUkQvjKHYpwh+aKPsszQ+vEiSjuRHCs770CNC6RbE5THQwx29hG+egHupkLwow7ijw8Rp4cYpiny/JgoIU0yBH4XraCHzuJl+Je6yFoDZAvvI5+0cGlmhCE3vBztwZq/iJt393B07z/F/jubsHVs1HtUWZ3cO2d+OfkaUxnVVQ+K+utOnTF3mlb5GBf65tQNAt9BBBoC6Ts4aE2TGwQaBBoEGgQaBBoEGgQaBBoEGgS+nQhIMazKLzFqgvstVMz+VtY4tLG1KWIsdn10fAu+y1eZn3E+AonKABaKWPDS3IauuIs8gx5kEigf9ALkyMAyi+Qo0DKosrUTuyFp+Nk23K8YMpZEDz+mEUimgP2Iz08ZWrER4tFkIH0lUtMIlGl3znkL/CyqlpKh8WSOaf0/b/8eb6+MekOOWrJYX5A2UYWDYpyLFdt4MkF7toXSK1HYBfKCxXXHZOJMOcw1ansxLhFGXcFDKO+Ctle22KP5Fy5h+PHnmIwitGYvwlZ9lHaG0qHahEuFMjy5EftMPR4n/qK84vogXpwkj2xkcYb0NYU3Nm7AmZnB9c9/gujjHZR6LAQ/CQeznihZl0WBVdLqrs6hInmkRTnE7vl+YFRXhYWsULi1cyCUjk17UAUkCQkIB55bynsLtDDsH2N1sUdK5yQfyaZSR5vrc00j2ZJmJq/HDD+tB6ufJ1ojeeXM1Kg3JVQEEgkG2qFagKtINVpIRXlk1Bgk99grqqwsfxZp3EdeaPi9C1DPDTHj/SOSo/8co4+PAauPghlQWSk2abTdIyGTpFSgGHu/wPeF7NAkNZjTY9lCAJl5ZK7LTnjPXEK5doT07xOUOhHChxsozFzgeBF/5hxViq8qf88oYGsVk7G7ozWdfMq2TW5gZT3HOcz2kSDKaN/qOkjT2LzPNuou3h+0ruN7+HwkqcQ5y0wkY59npoLn+/IMlY0YorqlisdG1bXKci+HcmdRZgPYnSUgm8CyPKjQgzPvId8co0ip2Cugc5IkWqwFg94FINmDt7CBor9TKbB4z5kcKFGJSUMqhUylQuIPkkFUhYnVLakey8P2zpEoEVvdAHMzPbRsRyz/LJdknDa5TZIjVRjibm0F+VYfajABXg1g3wjgrfkobQt5X6Mc7MO/dhHZXWYzpigYpkhCyglRJIdGuxgsSN9ar68h/sD0k+8JX7oI1WKOEbBy+be4t/c0nPESRxjRjTGyIEbxuwzeaz6sTQdldoBh2ocuM3iuR9oJcUTibg7d51aQ+zHCub/HU1YB2w/Q6oTo2wXU4BDH/gr+vxuLKL5YR7J5gDLjvDLrWn2D8B6qN/SUorysc6UMtuYbmhh3nqg9GwJp6hLevOEHikBDIP1AB77pdoNAg0CDQINAg0CDQINAg0CDQIPA40CgyhGpSmgPUC+mSlEVr5jTYasCKh3jwuo8HIvkES2Bvka7zr7nwaKtbLA+zS1i0UqnOcoRsyoKdBc6Yt3Ecqjs8hayibZ2poAnBZcnSCBNq0Jzp3VVVWwUSF8xVb5OEf9RM+w8BX7/ykUktzYbBdIjb+G6OHz6JkMUVIqT+n42wpNqrjN+R8HRLuLDCfIsAwLA7wTQTIO3mC1jCs8kfx61hFBdQZWFFLS5W58fFwUFiWQLWa22EJsnKjhs2GxgXGI8pnJSQ7mQnBflsZhdGXeKEKU8JWQegkG9vp228n4ShITDg+1/cImr8TKXeABPqjOo0yptpFGGaDBB6+UrCFc82K4HfSNGMtpGoY11HNdAUSwZ6ZDYmPGMtIgjlqXKwVw5KT6rEp4fCCGfZ9wE4CEugOFohG6vsovLgTAMEI37QgwNRxmUO4N26GImoCK0yrRhKpCm7qMif0qjlqkVmqbwfYrEiYK1+puofM4QS3XWlVm6S+gkQSsMRS3Fd9LSi0eRaiFPHC+QHDwqWrixwOuuIl8pMHp76/9n782a7DjOLMET7h7bXXNHIrGS4CKSolQUqaUkq+6qmZ4xm36aeZu/MP9i/s2YjVk/TM/21GNttai0kxJFqsQNxJZAIte7xu4x9n0ece/NRCIDRAICSXmYkQDy3ohwP+HukfYdP+eg13WRyQy5U7BVHWcXVcQ9qXE8yhRKE1Yd0TuF78gEUP08ANnZgE7HKNMp4HWhljrIdrcNAcZF/pocY5kMj0Vi5mi81QohztRiZ9WyygYklZdR6BhixCicmArQRpVEn3t+CO34yOMjo0YqCu6jqlRSRZ4jCIyNH6l3uP0VSUR/JwKJVLn8XqRnRIQqKcayFMoNeOzQe5UVVo6Cd2EN+c4OgleuIHsYQy17KI8KJpXKbMoEEs0rIiiVS9cu4YbLcIqJySPi6xGBSWOyIpCMnJkzxuTmRaQ7JntMumZc5JrGD42vlImtTlvCdyV8SZlRBedXZXkGJV0UBRE0bWidQi5vQkdknZij3MrQwxLi+0dsZZslh5BuF47fhp7sGVx4MphNGw7lPDEdZA53s430zn2T/6QzCLcP/7sdyFRi+dV/wp3tG2hHW8iW7kOIAtjrIThcxkDvQRY+3IMMJSLoIoX0V5BHRygurCKOU6hcon3DxRvX/4Q2SsRJjlYeIXDJvk/jl1GAj+6/BWz3EW8fQeRTM+6ZuDSWwbOVpCJj68XUzB0zf5hYXVCOn716PmZRsz+2CPwVIGAJpL+Ch2y7aBGwCFgELAIWAYuARcAiYBGwCPwlEaiKfjMFwUIVmPa7CrKhoTIF5RIUUE6BlV6Afpv2Ymcoc8poIHWQURGV2uyqpqITh9WL47omilDn4s5cujALLqefk5KAbJyKaY4ojhF0fSSZ2Y1N9yDLJ7pEkifVDvWTBNJfErvme3GhkTtMu9hNMe2Y3VEDg/K8CZam6zcRNOc9vxnBs79xnvt7V68gvX3nXE04z/3PdeNndHJd2J8X/0/QITP2Y5Epqm9ecmGYFAbIWGMwyzVCWuLo4REUXLiBC9kVEIExAKOck/qoFX48MxYzzOqB1zQ/HsHB2GCqgtYricPdI+aXw6WQ81vSMmerL1pjiJSiwrWRI9Ur06xl/Be2yKqzRligUllK0drI3TA5PfPDZAHVuJJKh0ge+o8OIn5o7athZTKM1rtUY3gwQuD4oFy43nofWmlkZN9JypqanKmYO2otkzCVQvIREotlVmY9NcqaWs9QkRgsYTEsIK1RdE8q5JP1XHj9OoINH8nvb1Zr1mkKs1ptc/ZArFU5dQG8/vZMs8LEY42lwXORgJuvP/V7ikKjSKmi4MplHN25SbJUdNd6KJwCxA+xTRy9t3RuLPEWrFlpTPBzqPCpBaZq+SKKyQglkUinMprVZoUT3X1WClZHBobY+IpqyFp19LinQAQQEz4V6cWpOjLk+/jXrsI5IFVTRU7kU872YeXaK1cRf3JrRtrW48x/6Sry2/eYbCTSyvUCpHmKooiZ/FHSh3tlE8m9EcrskMdnnKT8XKUbYjgumCDrBgV0HiMM27OlRwZ9yDyqbAI9YvWQpBmy9RJlWsAbKHSudZCnBaKdAxTpkK341Nomiv0dJvSEZxSlrBrrXIBa85De2YV3ZR1lUiJ7cN9ARQQizY+XLiK9PUDw1irKcALnfghxKYKjYgTDKyiCIabRPpI0RgvraKsLKCYaepwhuT/FeD1Cb7WPYjuF+06MN7Y+h6cL7GfAMqnc4hRRLvC/7/tw77+H6LMIxeQITpoY3BccNM/aZ/M6CkfJAAAgAElEQVSowvNJdu48o5eEvYxF4BuIgCWQvoEPzTbZImARsAhYBCwCFgGLgEXAImAR+AYgQEHO3ExTmKhDm6n4SsUnIpDIskWWOUKl0e866AQCDtsBaZSc7UCFGbI3MtkXnI1B59eX5Z+b0uHc8aouRBqihWyFBFs55UjiGNIVxrqOCrAcOF+ynR6RSZwJwb5UX198mUCi3eenFMgZiaYC+Tn79rwJoBdNoJzn/lS0LTks/umP89z/6e/67M58LIG0WEVf2AE/n2wm0J3nIygrRrMNmy9dtpJLRynSOIHruRxWL1oO+ZRVdlp1MZ524M9XnfMSSEQKsFqEspe0hNQKGal6JhEXajvLHUMylDnbtWV5CopZmcmpjpFIpl1mvarC6klBUmEhauKGJTSLpPs8lo2mLlm+8RxnBac0hW2Ws1CTSBHlYnJwhDRO4QoXLdXBcDhEd6MLGSokZYqiXiwXbsPElpGynDkYyCaNjlr5smilyctypYoh27eaJGh992U4qxHSnxtVx1nHucY/W5VVBHt1E8frMIlTH4+sXwuZZVIL5MMCcZQwOdmiXQ2VFWpeko2b4qwbegPRc+MnuUgg0fupqDY00FpAFqqckdRwOGRFZ773TAgkuh6RGe01FOMHTXc/9vnMIvUxZ1EGFj1XzlyqlFGsmiISToUQyIyXIz8Lyhos4XjLCN5cxvT9z43arVI8ESvnrm8i37vP5BFthHD9DkghlRdjCKEgHRdOZx35aB/QMd+bMqkmUQ5H+pjGRBylIAGczjJ4ZMfHtmwCXvsinPSAyUFHBPC2+jhQ9+FmHTh7GuXwAGrpAoK3W4jvxIjvP4QoEqiliyimY6h2F+qCj+STW6ZvqgX3ahfJp7dAmwV0VCDfI6LJjDlWuokAOhvyPcM3r6FMS7gdF0iBYidDcC3EOHuIofsZtsIxHg434aQBnFtryCcpur02r21u38PktT/inc4IbSlxKymx4YU42Jvg40jg4NZPMN3WSHYGACm5eL7RAmMUafawCFgEni0ClkB6tnjaq1kELAIWAYuARcAiYBGwCFgELAIWgRP5JYvFUCoSkx0PFcoUPArezjMgn6LbAjZWOlAU7F5SXoIpsrIVy0w9oIlPmtmv1FAfi0uprFs02Q9RbopDNJVAlmZcVE2SFP1+j8mjvCo3kw0VFaazNJ/bvnxNnyMpLGpEjxXITfWxMYilqUDb1G1LIDUhdL7Pm55PE/7nu/v5z24kkGaT9aQCqfo32UqynRVQZhqhClHEBSaDMYIwYBKE6uOs9HFKJm+4JF3xHudWIFXNKEVFRHG125Am/P8CyKMCySiG6wcI2Eav4Bwm8DmVCVRNmFUkEqXwVAIjvlZFP3Bfjd1UZeXGJNr8mOkCqusVpHLiYnu1LpInHt2W+IeiRJ5nnG2jlEDLawOpg4ODA/Q2+xC+QEHkPF90rjigls2So2gAnlGBbiSQmEEzdn71ITsX4F4MEX9269zr05nj/xQCSYYbKKKHs7Ysnn+S8BWOgswcTAYTRNMEK2vLUG2XSbesdOGFLejowOBTKY54bNDfq3FdE0hfaSZ9BQJpphA7g6yuc9iehtBuIrAoC4keLVvYURYUWd5duoz8wQ5pAefjigeoMlAJF7JfWfhVNpPUDxFsMBFbjHdmmyJIcQQVQOcjY/PnrhglW7pvrAddF0kBfHbzAZZW1nkU9/traPdClPsDFFrCUR6K4Q6o/1K2IC+2Ed8dQ70l8frVX+Lmwd9B3lWs3NHSh7rUQTHJkOwfwcmncFQL3pVlqDUFfVQiuzNCWUScc6RWN9iK0L9+FWWqkd5/YMi/irQjCpsJJZpkMoC3scp4FbsDeC+twQ99pLspxCUHk40PIJIAarQJsbsEygWLvthmFMNXV5C/9Sv890GJIVx8Egu85YX4/c4Uf7z7PSR3AkT3Y+h4n1V9ohqTTOp9pcFnv2wRsAg8CQKWQHoSlOx3LAIWAYuARcAiYBGwCFgELAIWAYvAkyLwSIHYBInPJUImuJnKsUooOIVGno7R8jTWV1rohoKzkYrCWFNRYZUtrUqysst5h/+8SL1wWdoRTrVPCoB3nGqXvQMpfEidIsty5GmO4cEYa2urcDxjSQTKtmClAVdkZ0WxJ+3uX/57J8tDx61nmgiGJoKiqT/nvf7zPr+p/U2fN+HT1P6m6zd9/qLv39S+ps+/OoFEV5yTSYYckSgLDScD5x5FowhZlqG33AUCUiHSXJcgIzbOLmMFopkHZJ1Gx1Nb2D1CINXUSkUSFGAbvWJcYjwYw28FaC+1kToJNJHfVTh9TcnMxD58XZJM1lRRpVSpMo/mYfdGiVUf8/OrH3KhuIRDX3LocpIVnfEkRjSZ8lrZaoVotVukQUG8P8FwNMTqlVXk0qgXGapjirD6GVTk0TkIpOP5PfPNAzO1SoNTVtP4ry3FHjcOT57vqABlPlcFLs5f4a9AJwdzrB0FpUvkscZ4fwq/3UdrWSAXGUiBBH5fpScYvlqxxQ+mScDVNH0aFUj1zU+2vb6wUafNFU2NNzzxhblF4PwD9+JlFAdTxmqWu8REhbGYDH+8CX1XIrt/jzeGEKFCJJZa60F0FZLPHsDx+tDRDtvEUh9oPEC2jYIwHc7y/IjEU5SPRPM6H8G9cZUmHPQgQ7E/ggx7SAd72D2IUJYSwepFBCsS3Q0Xk48PUa4K5nNE4kCkDlzpsponubUD7zsb2Hr7N9i79VNktyLORELoITvagXflIpK7DyGCHucfBT9bQSkzXmdUsozot7eZGPJuXEV6e4jgnQ7/ThL9doeJJXdzE6KtUO6nyAcP50o41UZJln95BPfqFYgVBT3I4V7wkHdJvZRDbl9EciuGt+FiODpAEedQHRfqlRH+7vJdHDgBlNPCalrgPz1IEd3+O0w+HSEfjYF8Ymw+magje+A6VeyrPnn7fYuAReAsBCyBZMeHRcAiYBGwCFgELAIWAYuARcAiYBF4lgjM7KnqKiRlepiSLheXue7poNAmv0Q5AjpPoJwM3ZaDtSUfLu3mLxUHeFOxSZLagHI9ihxSzrM2TLMrC7tZGHudDWR2SQsVAjrh7AWdaYwOJhwg3iLJk6JClrF+oRwFzkP6xm3fPd7g0wqAi4+3qUDbNBSaCJSm6z/v85va3/T5edvfdP2mz1/0/Zva1/T5Irk7n5/1PD159gJxVNNIDhHIgkUdZBmXDlJMxxG8totWP0QhM56zRKCwwRytKcT9EgVcAtmzIJCY5DBKnWPqRv6Hw5Z6buljejRBMs3Q6Xeg2hIpEghW+FAmkTHtNDpK0zmjpqwykBYuzD8vK5NPPpf+XVlx1hlvFTFFgiNaF8k6jaw5iyRjyzUi211PwaN8KCVMVlEORIcx4jTB8uU+CkXZRMf1TYvEFTfybAc7NCmQiBhgRQRbkNZ2d3PLM8oQOutoGv+ydYGJiMcdan0L2cPtx35+bP1ZsK+rTyArNVkopAcpEh2is1ogdWIoVyIrCpNhdQxCozqrFV0NDoBN0+cJCKRqVhHJesKuj4fZORtw2vuD7Nry3YTVLrSJg5VH9GxlyGod/29cOAceks9usYUitUstb8J73UV5KJB8vgPZXUY+eMAZUmxvR8QRX6u2wjPWjESG+kEHwcYG8v0d+K9cgiMp508gvZ1ArQUYfHwHRdGDXybQW6tAmEOHY8gvHATXu8gPMoiWQni5hezjKauHdDJGKQO4Ly0juT2EzgdQaxucIVbmJYLvdBB9OGRyWkcDuH8nobIuiuAI3nQT0a/NmAq+dxWlH2O6/iHaMof++IdIb43g/ojIVwEvW+XvTT/YMcQYjZhWZSWoAqitVchNkm0lSJY+R8tLoB9+F8lvS6hLLtwlgVwnSIoJHOXg0pU/Yc3zsVYG+Hhvip/f/i703SVkD6coon0ITcQ2Oy0ykZTTv08P3Woce/YLFgGLwOMRsASSHR0WAYuARcAiYBGwCFgELAIWAYuAReBZInCCQKLCaFXy4j+oGESFIoo4oeKlKyi5Qxt7GCfF2oqLlifgSsnWNVSs4lwGcmqiwhRfbl6wm1d52WsKuqTiqUkaoRwOuAEcZCh1xvZT6SRDPE3Q7XfhhT6yLAakUTvRQQXEr/NBORG1PZRpcjnLPaJ/nrdA29T3500ANRWQm+7f1P6mz//a79+ET9PnX41AojXgOAFKtU8q0lMejdASk4MpW7J1V9uQgUBGGT7soUVz1VROaU2p+JXzK5BmHTydSTHzz4FTOBBaIRkl3D6ysnMDCS0KsH0mKX34WpVZHZNEJpuF+lhnH9VrI5FS/O2abaqIo4p+MkQUEd15Bl+5KDJgMhwjSzIEQQi/HUC6FO5mrPaIWyAlQzbO2O4vXPWRSZNJMz+oD/V9zfrZNP4bCSStTS4TE0h1Hh0RA4YgkLSWn3E03V+QouiMnDHv6mUkt+4+9g5N6wcpZGQhgbGDwWCE7kaIuIzhhwHr3aq4m4VXmlGmsSKMcD/nBoQmC7nT2i/CC9DxHitkCOfzHKfdn3KkQGpdnUEXGZMiPI5kCNHuQK24yB8kKOPd2TP3X7oKd91H/Edj/0ZjQWejKuvIjAHKSCLCkS3qNI09IhpLeEEHbncFZTyAf3UD5VEOueRBLvkYjI9w+C8jTlDMRofob11B560O0Eox+t0dSK8FTTZ0lP/15ibyWwnK6Ai6KJFlE56rvu+Ds5y8Prej9cYyyuUBop/Hxl7XbyF8s41SptBuBKE9ZL8jsiuDe2MZevUA6cpneFkB9+++C6fw8MpL/4qPU0BMLqMUOZzfbyHb3YF/bQtyzUU+SJF8SfaHJcLvbyBVh0i6tyBaU7SiG5BfbjCZ5lBcUv8IWX8bMlmCWLmP/6btIx5p/KedFONbf4vk8xTF+ABlTrZ6ZsA5pMoUpNI+oS48z2Cw51oELAIzBCyBZAeDRcAiYBGwCFgELAIWAYuARcAiYBF4lgjMCqCmIEkEEqkDqDJKRVPKGyK1D+3Qp13ypqhKn+dcaOq3BfodhZavKuuXysKOCKSSCCQqeBrLqkUrJscx1lVUXKbwbUW780l1RJkqtIOZc5UojMDBdDjh3fsUfA9SNMkSJf3HxnpnFzifJVRPcy1RW2CRhdACgWT+ev4CbVObmgqwTQXg531+U/ubPj9v+5uu3/T5i75/U/saP6+zYOZllxOn1NZt5scnFT5caK7UR3lcIB5HnE8W9n0Uoio4k2qQythk3URriCNQlNqQR1UB/6kt7Kr6q1MpOeYEOLVWoxQOlFJciJaUmVMqjA9HTE6TdZwIaYmh9W0uBKgVRtymSjVVklJpJmWh9ckokxaPWkhgzieFlYAoHERjItVyKCLafZcJcMcVcF2JKI4RKB+iVJgOpsjiDO1eG05YIheU1bJ4D0MgGQ2nUT4dJ5gefdpNBFL1VM1tHAcOqXwcBc02cuU8z+4xA+nc49/toEzHjx2mTeuPlIqJSxELHO4fIFwKUEoNN3D5+eQ0xo49poWsrL8EgUQE5onDu3gJ+d4QZT5FkaezT9XyRRTjMcps1Dht6y/wZg16D3rL0OnhsfMoU8ghNS+9e1g55LC6RscDtgk0z5zO13DXt+DkQDHcZTKH3+8l5XcpSL8PnVTXJgWyJsvazHxelvD6W2y/qDZ8qHUf2ecR1KspLq7+Ab/ajuH/6zsYH+xyzpfnCqz9+FWkrUPkH6YQxQiO2+N2u8s9eK8KpO/HKPIYRTLGaDhE4HnwgxaTnO6VTTgB9UNAJxoZKa3GOdwNH3KL6FuJrP0Q5S+WWIFVukvwb7RRdlIU/gButAqtYlze+hBDDRxMNuFOLqD4TLKlndoEcm8IyBRy+wKy2xGcQMBZl9BBASFKyLCAizbKXPH6kCNC2TtE6UgUvbt4W+f4zcMYN2//APk2kXUDoJgQA8dWn0S8ceQUk9MLC88TP3X7RYuARaAJAUsgNSFkP7cIWAQsAhYBi4BFwCJgEbAIWAQsAl8FgVl9S1fh8HWouiF8KKMjzVLeiU6B2Fzz1SXVQKGLBL7Ksbrko99SQJGiyDQXesifiqyrVFVAO0kgCbacKplAoiIgZReUtLMZmkkryh5hSzsIzkIa7U6glIvuUgcFKZRECUEB4efbwP1VkHqq7xKBRAfTc7z7uMqTqCqv593h39SopgLseQvA5z2/qf1Nn/+1378Jn8bPn4JAWiyJ0/jN0wKidDEdTzi7rNfvQPoOspIy0ISxnSQDO4dy1EzBm6zr2NptZvlmLJ2YsqnIDDNxzpaIzD6t/lLrEWdme1TwVZTzonkdU8IDMrKKi3hS9lY6KERhMtjIh4/vycZnRrnE9V2zVtVKykpDwF81lnJzRAxxRP+WENrB0d4hPM+H6ysIJTjLjVWd0EzMU3FfaQknlRgOyEJLo7vSA1wN6UnkRT57hDUpZdYTIpDOr0AiFcTJg0gkIgeeCP8GBc/zWH9IwVOmA5RFwhk9ynE5f2t/d48tAcN2i3mRHLmh/E7E+s1UO6yoaZwhZ36hUYF0CoEk3C6TR2Qnl8dHs+u33rnBZEj86a1H7hm8eg3JFzuPqLmU6/N3/euXkNy8ffw8R0LSBgZWChHpoyHaG8jHD0zmmAwg11egR5SBJCH7Ctntu3AoO4oUeUQQyQBCtYB8BNleQzHZg4ZEkU54rNJ73O1soUjHkFtrEL5AcSeF/P4Af7/8Cf51Auhb/x22P/ocURrBFSVWL70MtQHkd3eRp1OotS0UR2MoN0DwYxfpr2PAbUHHMaLRQ+g8g5IKge+j86NXMPzDAbLxDro/vYriAZDe2YZ/dQvqgov8XgZ85wD5P9HulBgkaiac3UtLkBcA/ZDIWwdYyZGH+2TKCzdaQ34zh3q1hPZHkNqHdqfwRleQ3J8gv7cPubyC9GAM92IH7o0pvGQdaUAqMgGR9JBiCCeQ2Fz5HJ88OMKdT/8W5a5C+nAfThkb0peeASvDCDdj80dM0jmH4PkGsD3bIvAtRcASSN/SB2u7ZRGwCFgELAIWAYuARcAiYBGwCLwgBOoKX1lZN3F1ksgjNlYyu+6PyQ5qgolKIDlQZugGDi6utSF0XBVe6SyTNXE8o2FerKT8EyrY1g4utFvfFEbpMHkmdF8ijUgtkI814ihGEAZcWIUskFGBiwz1KhsmUhpQwTrPCy6a0e5sQ9p8fQ8qrtPxOAXGedvfVMB93sg0ETxN9z9v+5vu/6Kv/7zb14RvPbcfN0uUdJGkCaQjmfzJM0MskLKwnuW+9BENYkwmY3gdj+3heEzXBAf9eYpTE9EoZWUl9rh2Nj6fam0iSzlDRvFVZ4QPrz98f1JgVOtZIaFyF1ITaTNA2A2gXVIr1coA6quCLoxKilQHTIrTyqTJztMQ3UQetIIW223pnHKOAAWP/4ymKabTMVY2VqGZgNLmz2qFWyThBFmwJS7G4wG6ax3kIoNyFbIs5SJzFUVnCK2KrKJr8Xp5TgKncXy84C+c1j8ZbkBnpOCJ+Tkp14NOciTTGNE4wsrGGnKdsj3horKMyclKBVqPe3p2NXFpumrs+2oLP9f1GhE4RnjW364Up0ySsnOj4GdJKjwzJklpa+z96lyh8I3r/Fn08c1ZG+r3Z/sHN5B8OkUZ7bP1Hf2ciB65dQGyp5DvJMh2tytFEXWjIgBPtJ7vSfawZcGqo9zTKCcF1IoH4Qokf77HFrUyWGUVEhFDwusjfHuZrzR9/97sfMLQfWsLslWi+FIgPxrDkS6r7vJ3buN77i5u4keYftLC3pf34JQ5OiFJ/lIoyiPSCQhf0b6AIk1R0iaVvynhPGhBHxbIJ0POQnJ0AcfrQbY7kN9Nkf58yO93//plFEMiWEtWP5WZRnr3EMGra4g++pLbK/xlqNUWfy94o4P0VoT84ACyu8SZT6RGkmkH6acx1JsaeuNDyIdvwxm2UewbdZjjCYjNEtGvHiB49TKKrR2IWxvApREuXPwMt9MC3uQa4uAOxpMSBx/9APmnGsnkIUqSdc3GhHnT09wX9PsWCaxPRHQ1Djb7BYuAReCJELAE0hPBZL9kEbAIWAQsAhYBi4BFwCJgEbAIWASeFIHaAo4j7udWc2SvQvTOsYykerd9Xf6kwirgS41+CKx2AxR5BFmdQ/ZKJwkk5o24gGLad2r9uA4cd4gEogKqgI41h2dPp5GxnvIclOS25ICDqHnPvyR7LMdkKZFlFmcMfHMIJOH10HpnHfEfBjM7IksgPek4Pv17z7vA/rTXd7cuo9ifoogPzuxgI4FyPniOkcOnzRThSJPTok1hnQr2lDtGOShELhFJe7h/BJ0WCNshVEuiVHRZ8x3OPaoIJGrqPC/eENbPgkBiZQ5nAxnV5CKBxG3lnxS8njGBQ3lNhYIsBOJxAikdqLZETtIk6cB1XSbKqG9kjUdEGJ9Gy4rxnmIyisgBlzBgI01SUGomMCizjXKOOksd5FSEJyKDifjqYS3Y9tGPJRTScYAyH8KjfBonY3LKsEOG9DBOo6b4bMg4Y2HHDPwZx3MfP+cdfw3nnza/nPr9ALC6i3DP85wJwaOHR1hbW0PpaqRlwkpWwskoxarhXo9Hh/J8TiGQZpZvJWfvPBG+J4Gmd58MkKWRyQyknCmHSCT6s1LaVf1gYpOyA70u/MsrSG9vc3YRk1jVzd3li9CTCVDlE5E6qPPDV5B4u3C0QnkvQHprG6q/AR0l0IlZV46/f83FauKKlFx5GqEsM3gXl5DvZ9DTh9w+1bvIVIdcVcj3Uqh3UsjRMqa/N+ooUvXQePXf20TmH8Dd2UL6+Tagugiv9bF+8R9xf/9ttIPLOPj9A4wnR8jSFKPRGKGn0O8FUKKEKwXbTIKI13AJ4VttwI+h7/nI79xBlmWGFvaW4V3vQbQUpu9/QRQ2K6TU6kX4r7SQP0yQ3p+rucgW0VEBE0Vy2YXYzCCyNrJ7MbKH+4BQ8N9rAV4Ed7KB6KMxgrcDbF79NbbvvwX9hc/f8y6vc0gZ5SJNf3UT7sYW5GsZZNJDFu5ha+MTJFLiKBcYJCV2fvs20n+LEU+GvG7URO9cZmTmsKzmbSHmxpjPeSrZy1sE/qoQsATSX9Xjtp21CFgELAIWAYuARcAiYBGwCFgEnj8CcwKJC0PVDWvrn1na/bGGcEmMD5cyKMoMLlJcXO/ClxlKnZicJD4WlUVGdWRylkwxzxR86U+zY9pxPM5EoMwF/g5Z2ZFlHlllJQWSMeUj5GxTFLQ8aEE2eJqLrWy7U1nFUE8o/8OQSV/fY1GB5C5vwfn7P0B+/EMknxk7Iksgne/ZPS3B86R3bbx+Zdm2qAignf94a8C3yP6pYCXF447nTQCwXsewE6daKVFOB9mEZUnKc8xTPhfjNakCSiDPNMbjCVSg0O62oUnFQwVSR3FRn6Z/ff06G4hO1LWq8ZwKpNkqwwSSIaSN3ZxZX4iIIbWQyTCidcLwMtQHUi2pwsV4MAI9pk6/jVwWyFGwAogUSA4V9qlHRABwnpmRDNCSY3hyYpOAZJIgmo5JmoV2rwU/8Ll4XMxIgBPsUfXA6RpSKwx3p2z9V7QzzmQi1SXZdlGO3EyttEAgmZW62cLueY+fJ50nT/u9pvlFz4mecZYkZEaG0cMxut0OEJYGRymY+ZtnYxlF7YyEWyCQ2K6QxwcpkIxlIdmrnnXQ+8ks1CfoV8dB8NMLyPcU4o9uzWwZawUSK4goP2yBrKLP3JVL0IMHnG1F/zF5u0AEkeoo/NEWZ/3oAyC/sA8VrSD+0xR6sgfhrxp1VmHWFHmKRaHJPaqarY1aF8KHLlJuEymOnDKBkB7cy0tI7xwieG0NyRdT6GiHVU6tH15G9P4BvK0etAs4qYDbc6EPNZL+EOPVD7B2699DrQlMPjzAweEeYlIvyiq3q9BYX1kCdDJjQZW/AuH5uPYf/4j9Oz9D8uEesoiyl0pAdeB4LejpUZXPpQAVIri2AoSSlUXFeAdELpr3ZgHZuYAySyFaPuTbU8i0j+h3VZaTzuH9pAWH1IVpB8kfUvjfV0h6txE8fBW6NYG+66GMChRDgyX/TiID+D/uo/BGyNr3cd2f4sHgDUyX7mD3g+sY/Iqym8iyrlp3ZiFvRnE0UyDRUkRLR/X7z9POD3ueRcAicDoClkCyI8MiYBGwCFgELAIWAYuARcAiYBGwCDwrBLj2ZcigWhE0uzTXRblcOjOWW7xtbbxm8osKOFmCfltgc6MNTaHoXGxWKIp5YY2KuHWOCFvWma3hpphHgfFcpVG8c5hDvqldDgWha84NQa7h5JILvlQ4bFOh0K3tqkxhqi78cSFMfLMIJFIghe8uI/tzjnzwoCqEnU9B9aILyE0F4KahfN72N93/eV+fVAU8g7LRrKscWP/GBOXKp8j+75dBu+Ufd5y3fY34VgVOVrSc8mUqhBIRm8ZZRRbLmbKI1IBxlKDVacFtKUMGU32eVBYV0cKan0qRuEggze73LAikilipV6pqWanWNkMEkD2dWV+qTjolaA1y4SOdJrymhK0Q7eU2Mk0kDikYTT+IsCabMVqDWBmkHchSMkk2mUyRxAkXh8N2AC/0eS1jUpuIspnk6nQCSZUC6TRDPE6xsr6KREXQDpGKgEvrJ/2lZtprA7uF3CVa8846nvf4aRpfp33uX7/CtmDxJ49m/Zz8/pndqwSxnuuhIAvBzMH0IOJ1P+h7KGSB8K3riD7+kp+1GR+GMK3HJCmQ5oogM4DpnkzslzQG5mTLaX0xpKIhkOq21pZ2/r/rA8MlTH79+ey9Z9zrzLvJBGyVhmTUtAECkF4bojTWaUwinbhp8Mo1xG+8D4fel3kAOdyE3FtDTJZtNTG0YF93TIF04nNjZ5fwvYkvKymfx5Fov/MS4t/fZBs7x3UhQon8aASXVEo7E1Y3tX74EqIP9ohBZhtbkHr2+z22pzvcG2JpaRPpZ1N0Xutj9PEDFHmKw/EErW4bg+GI15PQd9EN6feH3IHaZCoAACAASURBVLzr3RBOWeLa/3QLux/9BPreFCWRWJd86LhAfOs2/KtXkN4bQ22QesiB3NDQ+wrJzYePEPHB69eQ3NyHkC24lwM4qzmK2w6yBw8g++tsYeekHvLeHvJfSPiv9hFf+QjBrTdRrB3Cud1DemfXkHGEXYVr60fXMLnwPi64OTrQuDt9DXsPJR781wJlTDlwRslNm16IAK6NeelR1quAmdLVhpenmUT2HIuAReDsd9//8r/+b+f77dkCbBGwCFgELAIWAYuARcAiYBGwCFgELAIGgaqaQZqBOYFk/JJO6nZMqHztAWROp+8QgVQWtGO+gCcyXLzQRkh5InkCjzOIFssndRg9XUtyOdQkllD+SKUa0NUO4oVnRIW1NE9BhUKRO9BpiXSaQrqSLbPgmsJuHRbOXfsGEkh1rsUcXatAOm8B/EUTSPWO+EUFEhVu3UvrUCsuW0LRbvnHHeftf9NSV5W/jSXaKV9mCoXUEhQWT39qwdk8aZwiSzNI6cInJaCkvBmjUCLM04w+k6zeMRyKyTVj5c+MVDq/hV1tTWYIIirckuVlVZhlqzlDIPHyRVk0daYbtYPXMwGhJfQkw3QUwW8FaJH1HBXWSd1YFNwPWhM5z6ayq9MRZbIlSLMUQaeN9qWr0KMdtrzj9ax0UFDxmB/gArYLPBIrtUqJwf4Avhei3WsjdRJWSzFJJSUKpBWRXytdTP+oJ9R+kyL3+ON5j5+m8XXa5/I/OHhleQdf/vY9JF8YpeXjjiYCifi8ItcIgxBO4WCyP8VkPMXKRh+l1AjevsYEksGszscyBJLjSBS5sUirCR1+WhUZRO8TJgzPOOgZzRRLwmOygc4hYim4cQ3JboT86CF0YbJ6+N3EWUjGzq4mkMjusX5nkXUizTVqR529xSe6Hc73ia99DDVdw3/Y+hL/11ij8+A9TH95Co6OMnlF1eG4XUBnM3WS8FcgewHSh/cqJVTJCp72u9cx/e0XYEWs47BFHGUfhe9e4Myg9LcZROgjH+zye1+Fa0ijXfTeu4FkNEJ8L8fS1WWkmgibAWcpZaTmc3vY37uHUipWLbYDH0ttygwj5ZOEDPrQyQjqvQ6KDzRcmcNdW4d7LUD6IEPy5W0EP7qM/LMcTl/CUQ7Em79B8f67bLNHCqTFg+zmikFk5n4RcfvzOznS7XugHC33asi2uM7FBMWnEsUghvzZBPLOJsrNIVS8guh3VeYT5T06ZGkJhG9eQdmP4G5+hDUh8cEEOPzVm4j+9AC6lCDRMxGatIGGfgEyo66yUKzXourf9c+fZh7ZcywCFoEz3n2WQLLDwyJgEbAIWAQsAhYBi4BFwCJgEbAIPCMEKusqJpAWLsnJC7NCp/lLTSBxga1SFNB5RCAVZE1TariiQNsvsLnWgaKiEEzBtT7YQmpmmWWIIiq4coHHVHNnVkMzCz2qsWmTYUJqACoQ+2S3M9UYjseQHQcyUJxVcZJAouLteS3gnhHSj73MooVdHea+GMp+3va/6AJyE4HThO952990/xd9/efdvkZ8GxRI7G4lBDzloUhN7lGepDjYO0SrE8INPLalLMhzTThQDmXGOMg514WKwMYCzKgP50e9vDRFlDU9H0PPzK9PSpM5gVRyO2a7/ml9YeKgyhWivDRmuAWC0kc8jjCdTNHutOB3Q2SkPKroH8pqocI+WfmNh1OUuYbreay+KqWAvLCOdPeesdI0HZ5Z9817Pdd00s8kfScFhkcD9FeX4biEW8Y4ErFEa6J2MiaQzBpMi6HJeqot2dh+7IyjCb+m8fE8Pnf+hyn+pjvGn+6+jeSXgxmhcdq9GueHdJAmKcIw5LFXTAvsP9zjPK6w0wbCADobHHuvGAUSPyRoUi5Vmw1qW7mZ8mdBVfQ4HJQyGWGkfC0rAonIIVavUQYfPWNSGeUp/8nvPCHYWq5WBxExSf/Rp3QuZ/lV1nhMXnJTyesw4Eye8uoATubjjcsf4g/DNQSDlzD9xZ1HmkhkEN13dpxQIBGBJDZDQ+KxpZ6C/9IW8t0UxegB6HN3vQNxY4L05xHCH1xEtPYRgjtvIT/IgKxEvrcLt38B6d49tN68jsNPdtHr9yA3JbRyUNyaoqQ1oUxRZAmvFfuHE8RZiuV+H4IIriKHcDSkG6LIYmBtBa6voKYCai1AmZTI9gYo0iGCV68iuTmkECbulv+ug/xPAmrDR/L5zkyFRH1Xa2QhOCeV+N8HB0bdLCSrkPxX25z9hKJEcvsOSOGV3h4hfGMJZVYi+vg250qpDY9zGIudCdxLHc6Em3z/A1xVLv71gw1Ev2mhSAdMSNO6UW+O4afH5LwhMGvnzvoXLKuQeB4rjL2mRQCwFnZ2FFgELAIWAYuARcAiYBGwCFgELAIWgWeFwIwIqoqT1XW5JFl589c7t0kgtLCHe54z4rhVAa2AFCXFwWNztY1eUJqdxbO20t7/OYFUOpL/TUkBVDkTZVVoXjR8IcWAcLi4JqRAnubwpctZF9ABitUujm7+GV7bg+/7fCeTGUHFsCprYaEFzwq2Z3kdSyCdjeZ5C+CNBej5AH2qx3re65/3/Kdq9MJJjyqQqoleWa9RhphiJZEERcoQgTQdT5loWVrusU0Yl0dZAWjmnyBbSyJnavXOorapIpJEnVn0mOyluolnPv9q/TLfnSt06F91DlJByg8qjjMBQxQMUdosReIjI+Wk6zIhRJcjO7k0ShCEIVwvYCsz1/W4mDydTJhAUr6EbJHVpgPPc5mEInVHmRsrwoKUF6Qqo5q/IKXlsRbOV0StEB0ahURrNUTm5EyCE8HA7XTEXIFUEUfzK9Xy0W+ehV37vRso3ClEFLICb1Gdd3I8N80Pej6s1hElXOFBaYXJYIJ4kqCzvAHpTziLaoZbRezVzoKaiv0VgWTUPpVirLKPayLwyUqViFIa62xXWBZMHBkSiGxaTY4R/Vfn8TG5xCojIpGAPC+Q5xkTTNyWSoFEbTYKp0pBR7awVy9DbALlSEK0JKRykO/kSO9sn4pjnaG0aME2w9iRyMoAyMdQfgfBy2sQ6xnSDzXy4X02sPU3LkK+UiL+xUO4axegXpZs+6aDKVTWRvz7PUjQ5g0Xqcgw3X2I3uoqMrKAJIWQ4yB1AHfLg/5yj+fi4WCMNMk5Y8lj/IqKOBPQeYbCXULrcgvdrS5nk01/+6XRO1NeE6mqyNaR7PeKGK6/yuoiEfThXQuRbcfIDx8w0UQqovRfRjOFJ5FGdC/6U7TWGAZ33UN67wiOcNmaj3ASwRq8DR/p9hHKdAS1fBHi7SmTkPrPIdS6x3O7eP193L27jqMPlpDc2WO7Q1If8WOntla/txyfs/ShqBTfRpV5uvbzvCu7Pd8i8O1FgBSL5YJV52k9tQTSt/f5255ZBCwCFgGLgEXAImARsAhYBCwCf2kETivA1jEhxxRIxuLO/Kjak18phqgY4hC5kxccwt32FTo+sLHsQZZJZeFCZy0okSjQviqcUAGbSCpRzq3rFkuiVCCjI81ySLK5Ybs9AdXfgr/Rxq2f/xJhN0DYCjhTYFYw403bj7EgWiQNXvAWYEsgnT3oLYH0fBcFYydX3+NkKdNBnuWs7iPipBW04BQCR4dH8AMPYSdEVqbIipyt7VgtQZkwVPDmMCQick8wdM+YQKpbLNi2rlqhFm6ZUa4LStDqQiQYk0hVuyqzOUP0UL4RWU8lJfIoQ5GWCPw2ej+9gfGdMcaffAFXSgSBD+E7yFQOTYsiRR0JQ0uZpaRSVLJ6xWg7DfE+P2oLOqkFDh8cod/vwukIpMhYIcW4UYaKEsgLY0FmKDAjnZk/r9ly/NhBct758zxGHylbamu1xWyw4/eqtGW0ucDrcK7ebKleULMVeQnlCibxSO1GrxxPBjh6OGDlVm89hBYFvIuXke0NOW9srkACTieQzHtunqn3eBSOEUi8ecEo9moCiQgUIo6YYKqsKhc/p17mRYE8y/h7nB9W29tViiRzd8opKiHbG1CbPuIvdliF44d9JlD0QsbasdaWJShzjcgVsqHjPJ/Z4YByzIKr1+G/ollN7KgUzl4fkz9+zuSpDHpQS13ku9twoJhccXwB+XYClfSQ/HYXIk/hBBdwuHOAVitC7mRwZDWOVYhw6QLcVz1MyA5O9iHyATnf4WgwQpoR8Uaks4RSLuNUaIEg7GDp1VX4Ky7ST0coxiYTkKaA47jwXrrE2UwYa+QPU+hkH97PusCdLpIv78C/dhn5a3dR/uMydHI473GVaeX/ZBXOqAW9k7Iqyb2whnR3AO/iEspIoxjlcC/6SG8/hKNakD+N4PZvQ99/D472EXd2cH1tG//lv76C9E/7yFJSehFpaDbGUC4k2RJSvxbxpi0z9PtLbRlMykxLID2PVcZe89uMgCWQvs1P1/bNImARsAhYBCwCFgGLgEXAImAR+HoiUHuqLFYlT1NlnCRaqmD3wPMxjcmaxhQ8yyyFJ3Os9xWWegp5akgk2tnLBJBDtj5keEXKBc0/47rQLOT8bJjqYqzyNzl/oRjtYzAaYXlzmWKVuJBDO8JJsUT2QlSc453d1WW5WMNcliG0jnFop976kY6f+JbmAhiHoJMtTrWz3BQfjRpqMQXK3HTBdqrq94saHM+7wNykIHhR/X7S+zbh86L719S+J+1nPRlOLgdSuEiThPPHnKKEkwkc7O+ju96F8KTJ4DnGaBy/4+Pwmc/Hr9TCR79c8dKCCJvKlqw2fKMv62qC1wS4UT6ZVYQ+q+04SWVVFmRpVkLkEohIcVTijf95BzdvvoHi4320ugHyIkWUTlG6Asp1mVwzNp0aBSlNeL2hdY0szMhCrMpQIq++StXJJFAhMDoYwncUWp02ZNuDdnKkRWrWRSqoS7LDqgikmjiqsJ5BfraDXR1cVxETBnUiIoyyxiheXuQxGx+PkPomK4u1WF4XZTqsiB9awQlL85RJEUekAxFtSnrw4bOKjLBt93rwVlbgv9VDsXIP3v5VTN7/AgU9Kyrw8/vHKF8fd5AyiNR1UlJmkSED6ahzkkhNRBgSpvTs6w0MRBIxKULjir5PFndlZXVH74vKHs8PjHKWPie1HNmfEflKY4ffXzllDPWZVNLZhL8r3DaKZAhN6t+cMrMU28cK6Zq26BxpmsINlthGNnhvBTeufoDPtt9E8qsYyKNKleNgMEkRvv4yrr77O2zvXoM33oAcltD3HiBJJ8jJXk7Se71AK2zxezNJC3R+8jKEUNCfxEj272JwkCJsdxEEGZPKnP9FVozCg/RXIZcEst0hgqtrSG7tmLevI3FwNIRQAlEWIwha8P02hoMRlN/G6lII/8YSsltjpKPt6rm7nEGUXfsEXrQKL7rMXPX0gx0E76wg+ShCPnrACqXwuxcx/UNFmjkOwlevIbszRpkewvmPEYLhNci4i/gPh/C/v4TJ+9sIX7vIyq7Jbz5H64fXkX44gOj6cF5KkbePgFaOXDiYlBNs39Eo//kG8vFeNSiI3apH0ik7UzgEzthbHvt95EVOQHtvi8C3FAGrQPqWPljbLYuARcAiYBGwCFgELAIWAYuAReCbiQAFRVNAdqFN4Lcp+iVYagErPQ+CdtXzrnza+0+fU+nIFO/Ywo5Cyp+CRGEbmgKQmcJoNIbwBVq9FttHGU88KpSa6ioRViyIqKztqJ2kVqo+fITfOf4kziCQHKNwooIdZWCw/ZCjGAeirIjImh8L12ECqfp3pbx6UU//edePXzTBcl5cm/B50f1rat9X7f9cZcj0gilcU96PkqwyysYpJtMJwtUWHI8m12J62qN3e974GAKkmksVqXC6qJB6Y5Q9hmkiJY8hkIgcyNKMyW1ZKohCYHoYo4g0uv/tGpy9Hor79yADibTMoB2yKZMoyhJEoFORn4gemu+kIFK0NlU2dJQPR2QQrXZ014LvTDZgDkZHIwTKRdAKIEMXpVMg0alRWQiuv6MkTyw+6idznPBpxrfKlmNlyzeAQKqYsbqXTPexXVFePS9j+TUjBqu0GddVyJMCSrsYHIxYjdR5/QbUyxpC+/Av/wrZ7Z9i8uvP+N2Tw9gFCs7sevxB5BTBZlRrxnLO/M/kEtUEnCGJaps68y4kAolVeRVZdIxAqs53XUP6GPtHsrKrFDlVjhJ9rfXqS8DVI8jJKtvVZXfucdtN24i8cuCqed6SFLS3ooATbAA6QvjmBjZe+QVuj1bg/Msl6OmesVgjXEWAqeohf+0AKlpCfjcBDkcIXSLnckjXZXJOJxnaQcijkBSHcvkS3FWfFUDDLz9Hniu0AheuS9jS+7009pDS2L2ZkQ+o9gX4F1rItocgfzr3lRUMP/wSwiO1XYlJ6iF79wgr966i9UaC8o8S2dEOCk3EaglHhvB+FuDahc9xb+d1qPEqSr9A+kUO580jyN0Nzi2qreryLJ09rtYPbqBMNLLbMcQPB/Cm60wg6rGDIi6QfHkP4feuI7r4MfD/+vDWL6IcjQHKRHsphCY7vWAfcTjG7p/XkD/sIPrs7on3/Fddce33LQIWgeeBgCWQngeq9poWAYuARcAiYBGwCFgELAIWAYuAReApEaCd9kTG5FQ8JRMXIk90glCVWO556IRk7JKbwm0VrsS7/tnDhayu6I+zi9CPaxrZVsnSRRanGA7HWF1bgeOWiHXCRSOyFyJih3Z2c0GNTHik4lySyoiv2on/VTq/WJ4m+yRVXb+yrKIMBar+PpK9ZAmkr4Ly1+W7TQRNcwH/+fakqX1NdzcKHAdCVwSFMOQmKwJJ9UJTldSFREBAYLg7YjWLt+QBiqreL5pAWuzhnFwha6g5M2yIo1qhRGfQ2sF/KoU0S3kNk6UDv/QxIquzXMNTPhy3gzQeQPkCftdHLgvk2pBNpMwoHNZgQRR0DyIUqvYw6UCxLURQSUNmCyr2E4o+nKTE6HCAdiuA5ys4nrkWKTPN0mHWk7nmZZHam68uLCQ683ixBJK7dRnZ/fuPzTl6RIF0CoFkumfIvtr61BBIxEuUIPKIlGClXAVx9kdffIbeShfed65AbTjIbhbwr4dMviS3b/GzILKGnlwTgVRb2dUQG8LIqWwLzQirHzm9a+i6PGdovlRWdqaPxoKuVn7R3+mg92VNThmCyfzntDegxw957LRevY7OO7/DwbQLFa1A/yJAER/wO43eP0mccBYXHXmeG9KKBT4B28pChQheWYPoOIg/nKCIHhpE6V3lBjgaxcg6PehRjFLnIFtBwpPynIjU6bZb/D73vRA6p8wuQs5BVrbQ3riAo91DtPsBvChBlh4y+0m9S5MUghTGpLhyaG7wYoL26zeQf0l5YRry+iqym/eRlTlvRImdFbz9P/4ZX/yfr8P72wHKf04BnbFFoSGQArR+sAWhcuDQRXI3hv9GF8VBhks/+A0e3H0P0W92yZsQKHNWIJvOGis/tRUgvTWFel0g/WOB7vfb/HH8wQi6TOFdW0W5dYTsXyIgj3n+ldKDs7QKudpFseTjzueHmNwukB5RZlJ1/aZpaD+3CFgE/qIIWALpLwq3vZlFwCJgEbAIWAQsAhYBi4BFwCJgETgbAS6e8Q7qOvOkREm2O0KjEwqsL3lsaSeoOEZKJSpDC1NcpYISFd2elkBiwqokWzwXBzv7HHYf9gNThJWA8iQXjrMiYyseqvRKobj4a2pKi/kvp/dzsUBfFwLrUHM6w/Vc3u1M+RXUF4ahykSZ20OdqPJaC7tvzLRqImi+yQTSnFBZJJDIWpIIFkMgkS0XWbUROULqnL0He+h0O5BtaTKAGgiM540PqXTmuUBzYyhjE1k3jqQ8pDrkWW8IsmoESkkKi4LXBuW4GO0cochytuzr9DsQro/hwSHSOObMJ68b0KLDeJD1Vqwzvq7UpCsSrBpibWVFBhBpfZJAckjllAqMjo7Q7XVAOW+lIo2GIY9o/TAKk5zVTIvpc/XEmZEWX3cCaX0L2e72Y+f74wgkfq3MjEbNczPiscrCrrInZMwJo7xE+NNVDPcHUH/qQ+AARbiM1jshkt8cVMpXspmbVlZyxkbOEWdb2PGzqOzn6nWf1WVVjhZfo1ok6O9kY2jsTI16z5A5Jk/J8EgloDpM0tQ/M98z16wJpNJbRT7dgasUVLCE4EdtbGz+HjcThdYn7yL+5MuKQHIxHAwQBAHCMESaZSZ7R5CFq0KW5WytSofwV03/UyJvDMKOv4QjJkJydLt91gmNxxMUOeUxSWQ6hNJTiGKC9bV1JNMhWu0QcRrDDS5ABm0M0xFWvudB3AwQ798HBBGfLrKUCCnSGdNcrEkkAbd1EU4yMs9StZDGR5CeZzKRdAurf7+G9kELUmlEn900hBXhStZvMoC7ugInLlGmU2TJFMGrl6HHBfT3bkOlPcgHGygOM84yyobbhtDzl1EkA4j2KvT0CHJlBdnuDpZ+/Bry3RTZ/SFEy4NYcqHWXba1K5N9QPWRxYeA9CAuvYyHtycY7G4jK+iZecaqr2kR/Ma87WxDLQLfHgQsgfTteZa2JxYBi4BFwCJgEbAIWAQsAhYBi8C3AAEqmObaFKwoI4J2RUOXnP2gkGFzLUDL1XAdCpWmncRm5z4pGtiK6JwbeKlA66sA8XCKuN2FHBzCJ0soj4pfKXzPQ8EEElkDzcpm3EbOKlHqzPIP7SSvC3+LBFL9M9dTXD8yu89NUZJLc2x3dNxuava4LYH0jRn5334CyTwKIkBYJSFModtkBRkrLFY3FLShX+No9wj91WU4XomC1Epn5B/R+c+TQDIEg1GEsCXdTKXCBpJVTM5cuUMqIxPdRiwvdYhy2zy2rBO5w30r0gzKU+isdJjQUaTE0EA6SRFNIl7jWp2QLTMLJ4fyaX0hAtksZKxMIvtMakthCDYiEQzBzssOW9iJ1MHgaIDuUhfEYVDb6H6OJLUX2WJq6FpNUqmnaqi5+dWq9XVXIFHBvyzix873UzOQeODUBNKcFDxJIPE6q5R5lIlG+0dXcLR3hP7uEpLoLtIyR/dvX0H063szCzWiM1gRUzwZgcTrP1vQ1Zl2C3Z2TC4R0ULE4TwHaf4OMORh1R2DQVnCe+kKylgj2xugiAfG+pTs7ug6/gry+JCVREWe8vn0X+dHryJ19+FoBdwPkHx5ezbmyMK13W6h3W6zYkg7PlBE8HoXkBzNybuaSKIND/XheCtwuj4Uva9ygXSyw3RPSeqjMsD+2EM6eMBK4tX1ixD5AKK1jGK8g9a1l6ATYBQM0b2aw/lwBfl0jFLTPHFR5hGyPOX3LP1XH8JfQnBjA8nNA6CYMFFFaihq+8OHe1i9cB3BVoDy7p3qhS34dwcikNytS0BUwElL7iNZ1Am/j+CtLkp/gjw8gButA7KASvuY/n4HjuPC/34b01/dg+P2oMkOL5sC9PMrm0jv3GcS0r20BtkRnIEUfUTtcuAsS2T3HiCVfcRLXdz/A2VouSDimWx7CSd7WAQsAl8/BCyB9PV7JrZFFgGLgEXAImARsAhYBCwCFgGLwF8xAkwg0Y7nKmScQuNJXkRKHxQJ1voeukGJ0KWCaso7nMlGzmQfFZhFfDwthlWwSOD6SL0epndvc+Ux7LRB5E6JggVOvA+aioBU09WFKSQzgeSeSSDRzvB6p/gx+6Eq10LK2s7I2PZQQZHuY/KWHkMgceWzKqg9pX3f08J18rwmguS893meBMJ52/Yk5zfh86L719S+pj7WpASJiWhOsKqIjnpc0hwREk7hIJnESJIUvaUe29cR4THX8px+p+eJjyGQREUKVYR0bcFHU6zuHBMwFbFb/d1Y3AG+DODkEsO9AXIdQmCMpbUl5E6KTOdGaUKUj3aZaErjDOPJCIXUaHdDY1OmFIQrWGlBRBKvL0SgCyqKF3AFWdgZeztWQ5CSIhOILyzBPaQC+4jXTMpqo/uRcoSaW9tumm5UlFHVD1EB+3UnkBrH34JI7Nh3q58TQVhTgLWCzNjYmYPXWCIWMhcZekiiGN12ikKmyMsC7vIV5IMHhmTkRZ8IJHoXfQUCidf1yvR0YUCb7KIq74isWyuSici/qnEzAsnMKdPq1juUxVMg/nQfeXxk3pduC6JM4S5vIRseIEvGKPK8ssFTaP30MrKbJeSSQnZzVFnY5YZockIELhG9AbzXL6FcG6L4NEQpS+R3qe/mnffI2u910PnOBrI0hZOVcPsBJh/egS4p+0hCyB4e7CZIojFWlgNQtpJECu32odI9+JtXgEhg/41/RHelC/lP3wdYdZSwhZxwyO6RbPuI/KkJOMWEj/uei+Q3MRRiFKXi+TGJEoyGI7TCAL3+EpxiZOYO5bDxLw4hWn+zgeSzKZzxgC3qStVFWUQIv3MRepJDLnkoM41ydYB46XO0b74HxxXYuPGvuPWfb8C7RuS3QPRv943NHWVg5THnMcn2CvxXWiiOKM9MQHQUdFwijR1M9zTubu8gjSM40p1tFLHqo6YZbj+3CLwYBCyB9GJwt3e1CFgELAIWAYuARcAiYBGwCFgELAKnI2CYmOozIlEq4oQLexnarsBSR6EbUOEu4cILFUip8EtFreYC6BnA845+Y43XCgIIrRAPxogmMZRQaHU7nK3g+A6EK6nazLv6ieQhSQWRWEar8Pgcl2MWRFURzOxI57IcKwWogExWQ1SkpPbQ9efWRmeQSF+DMXVeAqKpC8+TQGi697P4vAmfF92/pvY1YUDKFxrHNSFhRnWl6HFKtmRzyJ4tExgcDeEFHvy2x7vzeawvFPNPu9fzxKe2sOR5yPk4cz+3BTO7Y82akUqVPZosJOJxjDhOoFqraHc0K4LyknLTckbD9XziulFqBwouF/Yn8ZT/RFrADwKols+kWl5mJsOGlERSgQh1UmMSASGM/InzpiT6aP279xEd/AOmf/yCs2GI0GYCSSpWhDDhXZQQ3QsoRg8r5ZTp47eGQHrcAK0JpFOWz/o501dI+ekJHzKVnCml2gLSF5Cey7k5hjia86EO/n6wlgAAIABJREFU7yB4cgLJRB5VjajWfaOomduVsnKIbeIob482EBiSio5agbTYzeD160CmkXy5zSojVvwRkYkM0u8BOSlrEiaHWJlEOUivX0f06X04Xh/IR5xFZMjKEv4rV6Bv71LoEbwf9XD1yp/w5fYN4E4bxQ6RIRl0cvgI0qT8af/oKooyQ/bhFGrdR3xrG9JVIOFUmjnYP8wwmcRotxSWl9soSbUjyVIuheetIB+nGH3/Hi5dm+Lov7wFmQ+QkUtfmRmLPb8NnUU8jlmlVxLRWsJ77TKiz+7CdSWkClAURKIJPNjew+pKF+3QRZZFvM+CHxmpqlQI710X+Z8kJE3NPIXTDiD7LtLtEcpsSJI0QLjwX1/F22/+Cn+89S4Kf4itjU9x/9fvQVzKIbSL/I5G9nAfZUqZTub5OsqHe2kV2b1duJc2mFdKEwfytTY+//8eIB0dQGsio0lt7SCv5nbTGms/twhYBP7yCFgC6S+Pub2jRcAiYBGwCFgELAIWAYuARcAiYBE4HYGKPOIw+dzkGSnlcT2GsgF4x7LWWOn56LXM7mUilTzaYQ/HFMDOiW2hM3iex9kPnqOgaDdzqjE4GDAx5IUe3NCDH3qci5QXKXSlLCD1QE5k0hkqIKXIfsqolepd1LWlEf1JRT7KXiKbL7Iy4swHDlJ/3Nb6c3b4GZ9+XgKiqTnPk0Bouvez+LwJnxfdv6b2NWFwnEDiUnY1J41qhxR2ZVZA5h72d/fRW+1yoZfmzrMkkNjG6iv6WdYKJOqjpkpzRdCc3WeysXM444ls+qLRGHmaMuHQ7vfZ+qqUZr5TlkxNEGd5gSIjNZE7S+bxlIfx/gA618hFCTdQ8Fs+pCd4/ePcNRAhVBNIxppNaAklNxH/5J/hHv17xB/fhkPWgUQ8kdpJSXh8H5gMm2AFOj6cE2RE7H1bFEiPe1hnEEj1KawJKoDAC5ENM4zHI7RWfZTCvIeYsGAGtJwt8TRMeP2mdZ+zis7OQKJ7mby+BStETUozY8s2s56rcoZo7Z/lIDlgYunYHCW7Om+Zu6DTw5lilV4y9F1SvNKY4bZ7q0C6xwQStbMkxUyluuK8JVK3uS7Q3UA52oPc2MDST36HnwbA76Y59u79DMmnEfQ0YQKJcoAc12P7OXMhjc6Vl5GIBPHnN6FUwCQUz0NWD7lQXoijQYp2y8Pe3n14foCyzLG2vokySeDqLqJrQOtigeIjD/6FENMvt6GcDEmSsLUeZwOKHrLpHreZiVGeCBKdv7sK1Slx/z/fq0hWYGW5R+wQovERWkELGhJOuAonVHAveawoKnr34d7bJM9IOEsFpr8kqz56rjm/94XXh/6HO/AGL3FX0/5tqKSHa2v38Hniwp9cgry7geTTu7P1zvG6QD5G8PYW4j9HSJMhcrjY9VsYfHGAIo/g0u83lVUvDSHFIWz2sAhYBL5uCFgC6ev2RGx7LAIWAYuARcAiYBGwCFgELAIWgb9eBGY7/olhMYUvlvlwccqES1PByFcO1pdDhK5GKKnIk3DeAxWYlOvBf/kKRFsi/ujOVyoiG50El6K4aGh290sIrgBTkdjB8HDIOSnkmBf2Qjgh2NonTXIuJErasXzGwcTRic/NpnRTOCICiXJSKCuDCmXU5zq3ggtXadZYgHySATS/Jym85rvi6a/UBqonu67igiYVvmsF1JzIepK7fPXvNBEoTQTH8z7/q/fo+Bnnbf957990flP7ms5vIpAcIpFKASeVODo4RNhrwQvMnCGFB+3EPy8JbNYLmrOP2mw1jQ8+9ZhKpCJ/qtwVz/Vn2WSUkURFelIRUQZNNI5YfSFdsN2l8lwIpaoMmLkV5TEMiYyoFFpEQsmCSKgp4ijh3DM/8CB9CXhkB0jkhocszQyJQbZ0GghJ0ZR5GC05CKMA0HtVHpxRRRIxR2uX57og4qrSHBHlUK2tdb5Ts4FWlmemtQakR9YOavNZBxEi5vk4nPPD16BsmOqk864vvGJW7nLH2rEwqOi2vM5KycQlq7k4f0gwqUdr+HB/AOUrtNdayIqUVXOco0QWpA4p1Ax29My4D9X1iezhtxYFVy0ojTjPjiwOPc/k251QlrK1oUMqFGMzx+2qMsN4/a3ehnQutdV8Z04m1ZsQUrKPo2txjpJRttQ4e1uXkN2n/KYnO2TnAop//yn+rhvjHycK7bs/RHY3Qra3w3NLLV2E6Cmkt+tsIXoXlxCSFHYmp4rVuEQk5VP+u2pfwv2dXfhugTydwg3ayLMCo2GEUEr4Th+91y9AuBqIC3ivtQ0xN0xR3N5n9ZDWGcLuBqKju8T3IOGcMQ9ZrlH8rQOv6+Lo/4hQZBmUFOivXoLnRCjyKfk48nyjbCh4HtytAGJZw7v4W6Tb76J76TdwHeD+//M2QEqrdDADK3j1MtvVFcMcuD5E0r+JJWVIuCm9L+/9GMXHCZLxDhN39EkaH2HpH24g+iBCHMW4dXeAwvFnc55/z2F1tQANMcEqt2eyAj7ZQ7bfsghYBJ4IAUsgPRFM9ksWAYuARcAiYBGwCFgELAIWAYuAReAvgABXERdsoyhfhGQ+fNAuZioemQJLizZKhwLLHQWFjIOz6ef+jUuQyxJl7iD6wzZK8o15wsPQVabQR8UcJq84fJ0KhIKLsCKn6qNGFEWYplN01ztwPEO0kGpJnmFfx72rwr8X84xoBzXbING9HJjMEkcYRVW1K50zniqLuyYLpCfp7pMQSIqsh0gZUhU/Odi9zuN4kps8xXeaCvxNBMfzPv8punTslPO2/7z3bzq/qX1N5zdZ2LFNHBVwU4HhYMRF+qDtc6GbLcIaLOya7t/0edP4QJXZ5NTzuDqBNQ4lOL+pPsg2k+wuk2mGfEr5RiVUi9QdJaQSRulBCgy2xjSkARX+zTJXKVmYQKLDWNERT+5SwT3TGJF9ZhRBeRJBtwXXc3ltSLPEKEvI9kprtqhzUmBwNEBntQNNF6nsOOnK1Ga6K2cgsc1mtbYRgTTLcjK9aipd53lmWnuCQKoJoCcikDgH6vRrnIdA4kwjw/vPCJ3ZwzqFQKLno6QHXWSGsKEIm1KwMq7VaqHVayNFTElUcErJ+Tk0BrTQT00gkTUpESmsPi3mWD6OQKpVazWBn+V5hZ0hh07qVWb4zTAmoqkinPwV6OTg9ClChCsPgAXS1ZEI37iCcoms3xSyf9NwXAfZLqlzKO6nC0e4kKstZNt3zek0h2mMV0ThjECq+lq4K4gn/3973/1kyXVedzr3y5NnsQlYEJRIkBRJm8lJZck/2XKpyn+urR9cLllyYjJJEJQAEGEXGya/3Lld5/vuffNmMQG7S5CgfBu1NTMvdN8+NzTqO/ecc4x+N5HNEFnRIM8rhLSJCzqoFhm8ZAN5+QRt0kd8e4TunS6S2kP7IcmcAm09RxjRym5x/pxsPGQk3759G4NoA+OffoDFfIGdrREqr4/YLxBtDZA/eSjjI37wOopPDtH53i68OkYbZELifO31H+NXBVD/52+hJelF0kns6LoId0eoDsfyWvLWXQQbPtqgQBNmor7yyy6yXxWSORWFJIZKnI4P0d6+g2hSYbZocDqu0YBqQEsJcsE7X1OU1L1pFt60yrn3HQIOgd81Ao5A+l0j6s7nEHAIOAQcAg4Bh4BDwCHgEHAIOAReFoFVNcyUVKUieF4iY6m1bGizE6ItC0R+je1egJ39+4i/n8HzKhTpEZLxfRS/qtFkLPa8GIFEBZK13ZJWyOW5g18JJKaWsLjM3c2T8Rl8L8Bwc4jKr1F5NMe5fge+zSWRAqzsPG7FokgLhS1I2kRhJG+JPQ93tMtOchJMGrAufJNsgNfX9NAd7JaguqoL1o3wrlIRVJItsW6BpDZN/LwjkF52cJteusGh6EaC49Uuf+O3X51A0kuQhyE30RhCZuX5RZUebZoqH/l8iaKsMBwNJO+Hqo5XyjC78e7W4tWu+CyL8jKv1olspZBlvpY1i92BkGAofVTLEov5EgiB7qgLL9TvajfbtYD0k1GsUJkiU9eubZqaJjOYWS9BJIoMzS6KUBU1FrMF6rJBwCJ7nCAIPfipj9qrUdJykzZYWYuT4xPs3t7FslwKueSHVNeoqovtLUlwByQwVgvbCxNImuNk1xtVEp2TRxfX63WIaXdG2zOSaM9/fjXmzHr4Obrx0o9cTiAZlZX9hrmY4Bn4sl6LkgwBqqJEmXnI8zmGOyOJv6HiiqSdZE/ZtVfysUgi0fpvXYHkoW7qaxVIJOQR9dFWBRqj0pGRYgg5rvlsl1Ugsf9obyeIG+WUDB+zUKzWcEMmCYFH1Rnt6cyabXOPRI32graOVPLRvi35yhDLdx8KkdKW0wv4R7u3hVSy+Is8t1VyTOhij/8ooauAIETld4HiRFRSTVUDTYAk7CHr9rF49FDUv+RU/HRDyBov3UMQ1SjPHmOwQVu4BVrfR0QFmefDZzZYTVVZiZNlhI0eRN24ubGBuuT/FwBRsoFks4s6q1DPj4C/forkne+jvX0Gr0qBgw78rQZv3P8xPnj2VVT/iw2I4Cc+qrMn8IJU/l7dO3FJd5C8STyUXOZn65MS2eNH8L0aRZVjspyiaHzkZR+LnH2TmHVhNQues7x1BNLLzn/3PYfAF4mAI5C+SHTduR0CDgGHgEPAIeAQcAg4BBwCDgGHwIsisEYi6eb486Ik/yzbEp1OB2VWgqnUvbDGV/79d/Dv3v47fFzV+O3RXYSLHWQ/PhELmpfJQdEmm7Ku7OZvRR0gxBJJJM/XUPqyxuR4ik4vhd8JUaG6NOR8HQIlkHRXuBAyJnuiKisp7jH/iAVLyYSx2UeekjdqD6S710kgWTJHd6/rjnTJ4rjmELWTRfUKGyqeV4krT5RVWtzUwxFILzqgL37+JoLmj5lAkgKyOQKZL60QSJKERP81jp+WRAjJWB9VXmJ6OsPmzha8uEXl1YYYfTWMr/v2TfiuE0i6Aug85dznT5K9qFuETYBsniGf5+j1+0g3aXVGIklJXM5Pzlct4gtDYNaUNcJX1I08zjOIqroROy4W4WsqKhrqnEJUeY1skaEumPlSI+pGSPuJybgBmkWD+XyOjZ0NJZACH1ESCXHF8/AQqsNYzJ2T4yp4sF13k/ZBCaRz67pzJZFdVT6LPtWh4Z8nCA/2sPz1h8994CKjetP8uLZv19Rr+uz47FpI0oL3S0JIbOCYERVvoc3PsJznyHMPo1EKJK0QAIEfitUd+53kTuiFYmFHAmldRcIcLB43EkgB1SZGgWRIHh2T5+PCEki63qpybR1da1fHtVzxt88To1IVdZPajvrxEF6zUBtUk7XzMrMrefM+8g8/vdQWknZwJHqa5nyzhoyzlZopRJjsoq2WaNoCfn8Ebz8AJg2akww+EnjLBYq7fTQfHSLY2kdbzMVusYx7WB4+lrkX+C2SJEYQtIgjtWbk84j5VG0bYDIdY5nlGA6HOD09w63dXbRNQfkQAjRIu1to+oEQPvUPHiH+6CsIhhGaaIGg6KGOZ7h9+xf45OQO8NMdBBsh/H0g++nZBeJIp6wqtfzOvvx/RjBM0ZYtwn6M2cfvo24LlG2FWVYgr2JM5iHg92ReiwbRiyCSN3usJt5NM/Bles99xyHgEHhVBByB9KoIuu87BBwCDgGHgEPAIeAQcAg4BBwCDoHfKQJaeD5PQrGFV+7epT2O+rzVZYs48BA2Ge7+h9fxH7/2S/yXvEbnH76PdlahePjkhcmjK2/D5F3wfeYT0arOr1nWDUWBwMLtaGcTDSrJQ7quBHQTgcR7i6NYgu9XtnY2JsEUErWAaFVINlidBe6bCZ71YuRlCiSSRdzxLp9bqZA0a0Nsl5yF3SuN9psK5DcRHK908c/x5Zvad90ptIaupIsSrtxcr/ktotSgJSVt3Eh28r2yxenBKXZY6O2oSkdzv76441p8ZalZI1gNy6KEAXOCAni1D6/2sDiby1wYbPQlo6hoSB4zxERJMrGsa2ohbTinaPVFcqoSAoYnNsV/EtKibNTr0gJQFIlghg1z1wwPQhs6PxDSOl/myJfMeKkRJSGGg4EsjfPFHHGaIKBCk+sQLx4oqUFGS+zz5DJK5q0j/XkJpPUMo3PySL99lYDIC1MM//oT5AdvI//70+fW5Yv9vW7t+aKjgONPkdUsO2mT/HF+Dc8PdR2rzDhsW3Tuv47i408xm0wRRV10egkyjyouIGiZAUeSIkDB3CSfeV0cDxcRlD5sgaq9XoFECzseHB8k+y1Zz3HPucHniyWQrOJzXW0kGwvsd4316foGAmmVUS1xHCa376J69uSlCCRa1ImFm8k7ohJHssXkIrXkCNESz5IodUF7PDMWrI5XiKQKnW+8JVlGi48XCHshwrupnKbc+ATx8R1M/8cE0XYCLz+Ff38X5ZMFvGqMaPsOFofPMJnOMZ9n8mwk/tubXWlDTYKtBuI0xdlkKn00XyzQTRJsb20i9CpEnS1US2YXtvCSFJ23t1H3Z/AXA2TvjBF/L0Y+/ATx7JZY0rV+hfDRLfgjX0il/O/V9o92fvWsRvnEEEprOWuCAf//oBvj4KNfoWoztLS1rbs4OsuRdLdQ1VQEck778IJYc6LWcx91AXjRYe8+7xBwCPweEHAE0u8BZHcJh4BDwCHgEHAIOAQcAg4Bh4BDwCHweRFQQyRbBpTSs9m5b4qezJ+QgmgAxgzEfo07P/oaeq8fIj4bYvnLx6JMeunjskqqvNZIbYc7ucuiQuRFYntERcByvpSi+HBjiKLNxNroquMmC7uqqhEz3DsyhUpa40jNzpA3JI5W+Qks12lBj7v8WYTWYuPV1xcFxTUKJMk5MqooFiJZsGRRU9VNWhT/Io+bCJSbCI7rvu/FfaBaXrqL3t7TTdd/1Xt/lfa/6rU/z/dvat9N5yDRcpFAUqUGs2WEQKKKTsZqI3NnejTD9s4W6pRqpfpCBMtN13qZ968nkBrURu0X0LJSgoSUEJJ503BpqVEsC8RBjP6gL45UVVuK9R4pMBb/Ne+Is5Q0EOcm1ROxqCg4v+VEghNxMQSSmbJcY5gF1TBvjTZdxMrzUbVUKKrVGgvQAQvztWaxZcul4Cb2aJ6HwagvSqi8LuBHtPii4kUVKedL00US6YUIpMsyjGRR0f59/uDa1PnO62izBtlvPl75CFrljSVI+E25h5c8nieQxHaMqrC1g3ZnouqphaKTaL043UadneDs5Ayb2ztCvFV+Lus9bUsZiLcix6gks0X+teK/JUw/L4EkTxRDBAlhb9SmohSi6pNkn1mLZbeAyYyymwdktBkCybwpP6jG8eItRH/aRVPUgnnxwUNVW8VDNMXkcnTXyBBrWxe/PkD+wTMhOoilEh7c2GDUN4ZAskRTy6woo2qVfR4ibSNpXCN98Ab8ToD8t1OgHwORh7Af4Y3v/gQfPfwKlr+JkEQpysMDeJ0BaBLZ5MeoUaMsK5R1gLr2UVWN2McO+inybIGSSqsG6PUHmC1zsbhjG54+foz9/XsI26n0NedKkiTwBluI7yWotyeyJpU/CRF/N0S28QGi+T6ixY7gw1yjoOyiWTZY/voTsasLfjiD/8k2io8PLmJBi76wK98Lwgh5scAk9bB48gxnUyBMRigqKhEDeCTWubYwi6wtjZJtrUuE9XWHQ8Ah8GVDwBFIX7Yece1xCDgEHAIOAYeAQ8Ah4BBwCDgE/r9FQAUAJlx+RSKZ0HcW02R3NTNU1K6tKgokYYDRsIfNjQ6CeoyANjovK2L4TG2QKhwWZbVLVuHszCqJYtn1TzKJRcj52Qyj4QBtokXoqw6bUbS+094WAlkPZLA4CaQwUmKI9yv5R9ytTmssk2shlnVSyA1M+1igZ2H6+uFDGyYe6+oBrfnpF0kg8RrMQZI8DhaxqYgKfFUm/ZERSCSN2mIm99b94euoOieo/p7ql4s5HhY1RyD9bpcfa9EmY9kQMswN42wusgrZ2QKbW5tCINVeJcX6L/K4kUBqK3iBB98L4VNx1HhoihZN0aCtalH5pN0USS+VnBbOZxb8NbOskvlj846szoi2aczaEZ2RECwmY0lUTRd1QLLGiGpDs9FUBUiLMmav8RrGEs9Ti0kNxvFQzAsUixK+1yJOSSIElM9IoZ5qRtF3Uf20InhW5nkvBPeVGUZm/biMQFq/AK075Y6NitLmuCkKPp33Xvp4nkDqvP0A2a9/e+F8QRAJri1xZH9UjWTpcA0/ODzG1t6OkG5e0KIqS3nO0MKOiiUSYST3ZPVckUgm28q45d1EIIn6TrrNZtYp6U8lkrWmsySSUDBc81frNQmU0pA0eltKQql6iZ8bfPVN1GcVin/9Dr6Wlnj4/o+w+DlJuwbx3m2UR88uJdBtjhEJoqC3Ay/04XUDlE+eXE24r5NO8lDhs8qDFw3hN7SKm4pyTywa/RRBZ4RicgBEA8S3h8BRhvjPuvDyCGfvj9Hf7aF5dCbqHS8YosmO0HJNCDinOIYDhF6Eo+MTmU2dTiKWcJPpBN00RX+0icPTCbIi47DHxnCIJCTBxLWmRhD6iDf30PL97weiNPKebSIY+UIYkURKJvflmV91jpAcPUD5aQZ/I4Ifeah2j1H/765waE2+ENKIbYx29lFPMrRNKWRtzT554zZ+819/jMZP0TA3kWpCaqCEaba5YXxea781wlDqZ176/19eeua4LzoEHAI3IeAIpJsQcu87BBwCDgGHgEPAIeAQcAg4BBwCDoHfEwKfJZCkKqX1FEMgSWYFQ8Y9H0WRI2IofJNhc+Bje5QiqBne/ZxKhkzP59nZe6F2bSqChkDSzAsgCmO5dpapyimOElRZBa/0MB1PsbG7gdYniXS5UscW+myd1JQjV0XBLM8RxylodcSsExa/ovu3Uc8L5M8eadaR5EGERnVkLP6kIMsC3vWd9XkIJJ6hrCrNYPEDyZ1gEfuPkUAKOnuolwcCSvdH9xDf/glmf/Mt1LNnlwLlCKRXm+wr/aDywBf4TCklt6wHk5hpkS9ylIsKo40h6qRWAmndwunz2DldQ9ZeZgd1U//Wpggc0HKOVnyVjzqvRHnE+dAf9lEHLWq/EnWE5NmIVR2JBpPzZOzThNCQdcdY0YmjnCfNUsKEAK3n9BhSgcsV31OmRb9PFROzeCoqTyrUzM8hsRSGQnIFFTUbARazKfIiRxKn6Ax7QMRWqjKEa4+d/+esuFkwbDtuWCcvEuDnWUi6UgtVcK11KO/D3pUl09aVNLzHlzpY1adYSNQximn61uvI3/v4wumCKJJ1rK0b6V9mBUVcSysfBwcH2NjfkkdFEkdyvqouRe0V+IHw86XN9TEkgFobAn5E5UuIIjsSHLheWlKeg14IotWGAK7fJAWVeBQ8jGqNpNU6gWQJNqvsUQJJSSgrixJCzNjhde+8gfrkBPGPBhjtv4Pxz7+H/OEJ2mKK+ME91E8WYju3OgwJFG68hmaZa1saPkPpPKf2dS9ykEDyk034XopG1l2O8Vb74v1HyIsMDSJE29vo7veQvf8U8WAbs0dHCHoDdIcpiukTM04bBJEHL4jE+rFpfcRRR/AtqlJOHcQJUBcoS6p5AsyWhZBqebbE1miI0Pcwm00xGo5EsZR2YlH9dL9/12RZAd4yQdvJke3/DJu+h3sh8LQCJk+/aTqH1o8+MI2R/5bEUYtmOUb8YB/NWSVWnNX4AC37JdnG+OwEJ3kfxfIEFTmiIBQlohLCekpdtnT+W/KUI1JUjy+7AeZFOsp91iHgEHghBByB9EJwuQ87BBwCDgGHgEPAIeAQcAg4BBwCDoEvFoFrrZRYlL5EYsP9yR4qhG2Orz/YQTafwKcqgMVKFneZSyI1Rf+iZQyzCMzt2JoN7W7iiDlHhWZgsGhLJQ4VQV4rCgO2oq4aKYRLQbZu4bch5uO5qAFGm0MUUYG6LRH6kRbjvAZ5XkhhV89galOrErH+zd3Ug8EQYRDL9aqqQPAve0iaEab/4+NVwgSVR6JUMCHqbKxmIK0Fc79EV5Gcs5ZStA4SDNtWVEj8nUV0FjNpa0c1QlkUCMMQQRCirMq1ArW9QSW25B8L6LRnkkwYbTvPFxHvopDXuNu/qiohGsJIVRdUQ7HQK7u4TRC8tCGKhMyzqgi2I89zsahiv1AtReslr9WibLx9G8mbPcx/9hBNlalyhPdkVFmiNFhlPK0Vx9cUAtZaiu0j3tKnaWIsiRrJwxoMh6t7432zYG2vE4U6Hq46qGIhlmwTiTuen/krxCRmsXQFqyoWzADQMSb2cN4qR4i/Wxssno/v81y2Pzh+2N9KLqgllo5vVTbI2DLjS7Akiduo8uWy+2eFnYq8NE2wyJfSf37jS/GX9xXFzPYKUeUVYj/C6TxAhBjDTgGv2yCruIu/ESsr5vYQt5CKEarh+HqcSKFYG2aIlysyRFb5XoaE0sQhzQNSFQjHX3uuyKFdmcexGUi2ED8dUnFSlGJRyXUnoeKBagi/hZ9olg3nKMdut9NFnuuYsmP9M31MNaFpx/MZOqvPSgaZ9hX7xlq62WwomTvxAE21EGswexBnHuzf2XgGVH14bYZ0KxT7O650MndIrgQ+4iDCbD43eSyaL8c+Jt5i22cUMXKLZt7ZcWLnLuektZ1TFZaHZVaIusz+zXFi5yevz7/PxygJb1/mNq93PrfOc+Ts+NOxrHPdrh+rsdo0CDZuIfhGgfk7DZqDpzLOSOpU2UTnN1U6RvvV6XWRLZYyuDnnmWUX1wkODw7Q3e7Bj3UttWQW+5PPE5I7nIOScUUSypb+401Uf/lbxEdfRfXjE8RRINjauS7KparQ7D62xajL2Ldxkkhfc+3kYa95lUL0JoUXohGSt0ZoZjWCYYj8vWNdm6ol/HQbXs9HefD4M0OTbQxGu/RjRLM44RNuzcpUVW82a+mytYs5V2J1JxlR1NHQB5AYK2kSf+MNzH/5keLIeRB10f3qNrzDCvWswezgmTxTN94R0NWhAAAgAElEQVS8B39+iCzPEMah5BuFcSqkpLe/h/ZogUaUTaYVkslEEo9j0UPrhzg5pU1fi35/JPd+enKM3Z0RynwuYzMMPXT+9E1UeYtwp4M2ydCiQBYe4c7OU7wR+sjaBj/LW3Q4NR79CzR1i/wf50CZI/JLudf4W/fR5ED+4RL14hkQpjiaepguCiyWBcqqlvvlP1lTOU4FH9v255kiRx5dNrbcaw6BLwMCjkD6MvSCa4NDwCHgEHAIOAQcAg4Bh4BDwCHgEPicCFwXsh60Oe7tdNCNWExi0V4oIyWADDlwQdTwHIEkFlFVgzgOpViIUAt6VVPBZyi914ryiEXQ2E+0oM/aJGuypLCWDbKzAlEcItyIgEgL1L5Y8JAMqhB4SopcRSBpIZHF3kiIL1ZzO9+7j3KSYfHOhyY/hsVaJZC06Mp//JvXMAX2z4nn8x+jfR7PQSKGhAyLXiRqhHyISBQFKPJciqEsgNpCMzHmd/jPEhT63lq9jEV6P5ACLM+TJqkUk5MkleI1r02iwBI6tphqi66WwCDBYovQVETwOrT+oyKNP/W4pDhn8mhY2O10OpIzxU9JQXqNHNHvX1RX6ClVScDPCqlRN1gs5oITDyE8wgDD4cj8zQL/OTHD929SWCiR5mExn8t1SJgQF7Gn6vdXxB2JFraB7/M7K2UZyR2DgC1Cr1skyj2v7MNWIgYtrRu7tHM7LY5/kkwhur3uqr+vun8hX4MQvUEfRZVLAZgUEV8vhRijDZXmyjBDLH87RLzxa0S//DdYLh4BtJSijZPnYzFfSr4PZ5bmhvnSZ8RCu2edQDrva7Z11f1GxGNjwfiTOGlemJmDYvuo/c+52ZYQoqspKsymEzRVjbTbEQK5rEuxMMvLQlQqtKpjWzlfer2ekBEkQ1eE6Tq/dy41uXZmEvu8KKRPOd4saWPJQpnv0eAaC8YWdVYhqAZSMB/e6iFITZ4Tx6gKohDS+ms8FbJRcEEpRA4JbhJIllBkY+38ECKJRJEhOniv6yoa4liRdF6zaJMVjPdhiCjeH9dBrqOc68SPY49jg/37PAH3GQKJjALbsWYBx/PHu7fx9X/3f/Hex9/G9O8eSi5UluUoqEzhvONaGTBLikRkLEQlu4cKI+ZZjfwNTCcT9Pf68BP2aSXX4VqhmUSe9AnHn2QoWStPjpt0D1/5q1/gw0++heonE5T5DNPpdLV+BmEsSh5+l3jpWsFxqOfn/fN6QtAYYv15AonEjORYXZYxtWbT2XoR0q+9huKDiSh32vwEHjcxtFT31fBH+6hOn146Bmn3Kf3B3CixS9W1Fcku2uxgtWHhsi/Ht++gePIpykaJ15DPX56D2U60xdu8hWZygLyiFSvvNUDa30G800X79BTVosLJWYadf3sH/kdAtjxD0M7Fti6ImF1XI7y9herpKZqGhI9ZBphz1RRm/WKbA0xmM7ReiCTt4dkzJfS2NzoAcoQcO1EfftxDMEzg/0mL7f1f4fDpn6CJZtjeeoghSaMW+PBsD41fIf7wAfJPprqBpJoh2KbNYSA6t7posXx2JMRVMtzHhx8+Ql4x64ybINR+0v4/C/tclGnucAg4BP7oEHAE0h9dl7kGOwQcAg4Bh4BDwCHgEHAIOAQcAv8/I3AdgeS3FQZJjd1RiihgcZJKgkDsnkiuiELHFp6MVdOFYjsLoyw0UvFRFqhRCfGTFXOU1VLOI4H0jYd+Z4Q06Yl9lBSoa5a6IsxOllJoHGwPEHcjKaQzU4W71VlINyY1xu7pnOZYJ5Rk93UQSbGWrlht2MFyMYbXFmKlpIQRbfw0bP2cRFLC4VUOm1FCkmiZZVLgJHkgtn15JiSGkkSqdrDEEa33qEYSAsQqW9g2m41iFEjnBVC15orjCFtbW6tMEBbeLEljlS6WQLDqKEv28FpsC+/ZKodWqhyCcEnRnu1VYkzVOoPBAGlKAkuLwrbAa7+qp1H1gyq8dARRFcX7ZaFY26Pf73a7GI5G0r9WNSI75I3SwqrGruoja1F1cnIi5+P1WKjnsb29Le2wNmJEMM8yUT1VlZKk1vJMz29sDdcsr6j4sgV4/YyOPMkuMW3m+dfVIrzOzvaOEH8kSa66fxaLab3I/qSVGOcRCR2OeeLFqi+vz134kR+h+X6A15J3cPzev8X86cfwQ56flpTAZDIRbFtR1ijBQJKm2+2ZZl9OIIls0B52UolQSF+n5STbIKowUcPo/BGSrW4BwvOtLRR5heLnB+h0U0RJiJIEaZkLeZplS80JayoZS1Q1pUkiY4l/W6uylV3lSsFDwvV6SzCOT/YnyTNbgF7djh2Uz2fPrA0mGf/kvqsIs8Ucu/d3EKWqimIPe6H2H9E4Ox0Lscd7p3KRZFmSdEw+kY6d8/GveUskmezY4HtcG4aDgfQzx66OeSVNrUxttbaZgvp8scB8NpPPck5zjFOJMxpRMaJquIskKPtI5yDnPNcdO+csWdX4XbQ/zFA87mP2k/dQUSEkJ/HULsywiJ6QQao85douirTKg5/5WC4yDPb6YkNq1xhLmClpSgL4nDSXc9OyLUiR/PMdFO+XKI8OMBmfyhjhdbie6TruI0076HEtldfrVX4WWylr3hq58CIKpPWcNyHnky00hRJIqPPVMii/+AnaSu1XLzvkftbIOd4zwh5QzRGkPO/4MxaFJGSTr95F9t4js6GAc525X5zPJKAj1EEHVT4BlUpVmaEolqKw7PR2Uc2O0VacNzGab6TozPqoZjna2QH93wAvQlsW8OMB2nqmCWIcjiSPaFlLJR6JOc7HIEHreXh6PEHSGWIymSLwGmyOuugmAcomgt/poFnOMfzeXWR7v0adB4jmu6g3HqOJzhBO7iLMhwhy3Qiw/M0M1fyJWBRy+Utu30cV1cg/4fzhPCkQ3nuA93/1BNXkVMirddWerMRWhXuTh+aVPePecAg4BP6QCDgC6Q+Jvru2Q8Ah4BBwCDgEHAIOAYeAQ+CPFAHunl23D/ojvY0/ymZfSyChRtiWGHUDbPa5O17tqliXq6iICBlwzWqOta6z+UqaYyFFRdrOkBhhQZV0k9cIgZTlU5SNqnIiP8awvyPFKtRKHtRVLTvZ28LDZDwTdU1nmKLySrQB7YBY56JFmO7gt8d6oZSvkWTKaVtHNUMYSc2PRc6yzKWIyu/zBDYLSc5nCA5+/zzj5OW611opcYc+C71sB0kDUQm1jRAEbIAqBRpREiwWC82gEKs7VWBIzogJdn/ecsqSKSQVaBe4u7cnBV4WVT97mCK2kFHn5AnVBcy24HVVCcGMJmOzthYsz/MJVqYwagPr2QaSWSzoU/nQ7/e1sGyKy1L0M7Zw/F2wFwsuJb5U/VNgPJmck4EshMexFMJXdl+m6G+VVzdZULE9tN86PjpSksOoOViI3t/fF3hYnNcMFR/LZYbpVG26qJwhoWTvwSqJxEbJtMNidHEnvCmEG4swtU+zyh9P8rBuv3ZbbLZs/191/17bYnd3z4R8tGDBXkiWimq8RlQnVBlFfgLc3UcezhB9REXPDEVTIKZaA8BsNsN8vpDfSSixvSSP2FdyrGcHcfJqt8C3CiT95mo4yZxrqZCpTf6IyWLifGq4PpBAaZDPFuj+xQ7avaeI/tsbaJqZzD8WrIMwwNHhIeqqNNaJSkZawmM4HIrVox5KolhbQVGxSIbR9RaTHF4c15x7nBMrcovktlH8XTez1XavQVBFmC/neO3Ba/BiEj+0QIxlDvN+mcpyenaGwuTdiJsfbcJgSUgteuv8WfmFmdidc3KJnwnTDQy29tABSSEl9vhTf9fMOl2bVKGnfTtXey/Pl3HFdWBzc1ORu4ZA4pxbKZAMQc3xScKtDIeosxmq7BS1LPSqmBLLQqppjHUc1wtLEEVxhCavkZ0shZxHF7h197YQ2zwv541VUK3aZuweiYolmDT7qRKCi+SnPYRA4roB2nN62NzakjlELGjruCKNnuvrFyKQJJ/Jrp3aZ35/H43kvK0/ba4bOWZaiUrUyNQ4ho2VIfEKe7dQZWdCQAX9/VWOXLh5C16k1nhU6Cl5wmyuGj6xYiuSoWR2FdmSBoeoK44VoBN6SMIE0Vt3Ubz7CNM4xeg7AfCwg/Lg01X2HueREOn9fbT5HAg7YstHm7yWiqZALfQiMjxehONxhqyowMyrosgQ+Q1Ggx68YCjqZL9doP/2XQRDoJl6aDdn8MICTRnAXwxRPlqiHufw/BhNdoSW0kTp7xB10EXY2UC25MaSWubqGUbIx3NRn3HzB9cF+7xYn0ev+ny+uQfdJxwCDoEvAgFHIH0RqLpzOgQcAg4Bh4BDwCHgEHAIOAT+iSPgCKQ/XAdfRyCRDvLbGiFKbA0S9DskP1hs12KdKEEkM0EPm4vC3/nd5PW7CHZCLH/6UApyJJA8v0VRLTFnIDYzHuAhTftCILVNKBZ2/DYt75h3FIcJZpMZynmFbr+LcOCj8lmYZW6GlDQv5i6ZQrgqJDy5bsl/JluIhSix11plqxjlxWfC7lkofN627cX7ibVi2j5l4QDhNwvEky1ET+Yos6mQRSRCmHHD9tBqi4VbqjKEGDDFX0toWdXAupqHJJEUsY0NliVcbGHNZkzZHtKf5/osFl7n85koj6x6xO7ml6wJY89mySv77VXwvCmIk7w6zwRSqzaSE1QQrWexSJaSyQayxJeQVY3mP43H41WBnYXCcwJJlTMyXtfs/s5VSZf3jeTQhCEODw9XKimel4XpW6+9JmSeVU/x3CTvuMue45tWg1SIXLD+W8tVkaL++g74lZWdjhshAGkjSJWJUVwogdng3t27auslZNrV908FH4kuqgSo0OFPqn7EFs2QCzLWS2B8NkGQROj1E9Z8UVRUr6md3GKxlH/aLhalA3Slf4wCSTrW6gmVryLJ44eRzgKz41+UJ0JkKulB9ZPONFp1QSzrmNtU5bQkrNDpJej9yQME+wnG/+cD0h4IIlWssRB9enwihLRaYtKGzBeFIckGjp9eh0Sk3oOSlap8JClo872um5XEdjKdYiHkmbbZ2mFR5XOTBSKr8m1FfD0UZY79N15DkBj1VRigzEuZTbQRPDs7RUEAWPAHlTVk0ZWMWJ+zBk5pNm0sSVKKbRwt2WjhVyuJFGEu/XPV+LNWosx5W5KcZpFdVEW5kAMkV25SIHHtsDZ5kqdVVmY9ILGkyjnOgdoQvUK4E8m6VhUcaMUZCRlYFqWO5aJBNc51bKUttm7tCEYkp23Oms2CU2GVyR8z85pgcS3h66oey8Qe05JoOl+oviuxvb2FwYO3UE9L5GdPxF6uZZCOJQhbjhvN4NJn3UUrzesIaKp7/HQkxA5JHbWqe/6ZcDmhZAkhUR9S/SoEO9WgqijjOPfDDpoq1/GxZpsXdPbQlBOAZCQfcszN0weskMYy95iZF43w8OOHSLo97G1vIx4lWB5OJEtw8J1t1P/3KU5OGwz+3Ed8vIX808cytxqvj2CQwjs7QvjgDvJHJ4iYafT0KTwvFuLI+L3q3PZJ4voYT+aoUMvzjOOL63W3M0Do1wh9RhZto/dnI9SfFojvJEKy1p0F2sMY2QeP4Ke7aLJjuQfpiYDqqTmaoIPGC3AyyTGZFfCiVEgx3nC+ZA6a2h7yWCfg7CaHF38qu284BBwCf2gEHIH0h+4Bd32HgEPAIeAQcAg4BBwCDgGHgEPAIfACCNxEIHGnOVgIjoCtjS46Ee3rSi3esiBoFApaer6oBer/4AH8vb/F5G++jWZxTIMjKZjWbYbZ4kSsarjjuN8bopNsoK25s11t2lTZoXkx1bLC7HCGKInR2+2iDVmYVTUCw7gvUD0XCCQtTC/zOaaTsfyepMx9SZAmXRPeznwnVVxYLkB37DOAWwuor3KIxVsUIvnuPfyr+3+LXxXA+P0/R/H+p8jzpSgoWIzj51goVeJHFUf8aTN7Ot0uOmkqRWLeN+2tWMBlwVfzg9Q6i/2ysbGhBVQqNOR86+oHtY4jSUSlAq2vbG1S8DRkFAvRlgTSHfCBqI7ks0ZpRJwkp6kopM+sxZTkPJGo831RD1EhYLN02E5RAomCSUkhKVILoZCLisNadfFnYq24jFrJjlebwXUTgWSt5A4ODtR2TIgIqjcq3LlzR0lGs8vf3g+JFluct3ZvqgJTuzHJ8apqsSBM9++imjO4/qmoJ4j/OfGmxXUSParQ0kI5+21zY1PaoHkwV99/FIS4tb+vmV/sY84hKuka+v8ZOzovQDbJRL21ubeBIFG1k2KrqsCpUanoUFflHsm9CwSSoHFOIrFozNmhM1sL70LYCo46K8SikkH2LZAvcyxnxK5BGqdCjHoh2R7OfLU3Y5BaEFIlUyFfLjCjJZaxgWOhX8hFWl4aq8Feh1lI50SPjE8SV7QxWxvf181RKnRI1opKhviXSnTYrLDrvksVTZzso/ZDIfC6/hxRhyS0EgKShiRySOD09BRlU0q2m1grEko/or5uRXyayXhuwaWTUzFes6dUVZCSsMRRVGckXxuT+2XWSI43Ep68R6vq45rBeyO5srL6Mjf5fAaSjnOqDRsslwshsDU/iOpBda0U60faE4YdsS+jkpPX5fdo2Ue1KJVHoqIrSrR5g2KSy/iOhwk2djdl/dA13YwbQwhYIl/UVSaLyc5Jzm0SynaerGfeSN5SWYnScf8vv4VmeIz6/QHa23M0/5iiOny8Imbtk+nzEki0kPOTbYT7CYJ+iPz9MdpqgYZWdabf7ZpJcuNcraT3lrxxD23RoHj8qa4jUUfnf8W8P/OklHmjaltpH9VaVAEVuh7ziPZuI+7HyD5+tMri0+dRi6otUSLC48O5jL04CLC5cxejeynq4xzRRoKwE2FxuoC3t0TwXgfhvRjFoyM0QRfxfgf10wnaIBFSx4+HaJjvFHSVQCJR6EcIvQZesgfkx9LfWVmJ/SSfxdPpTAjUhCriUMdv/5tvoP1kpqTqbgJ/GAFpiOU7E/iDAPXpFCj4PlljVeGidwsfvfculpWPIBlKrlMQ6HrTVrpmW/XRSgVqFKNOgXTd6uXecwh8eRFwBNKXt29cyxwCDgGHgEPAIeAQcAg4BBwCDgGHwGcQuJZAErGB7t5m2WrYizDo1kgD7iQP0Ej+itkZbM58rm0BGAQePaiR/e8l6uJMlBdS9G0LTGZHaJh1EMbodvsI0IHPghXteIT0qKUQz9qqVwXITpRcSbc6CLvMSSmV+Gk0a8bEc0gShxTkjKIoCBpMZmMsljO5dhynCIJYVBy0x9KClFpDyUHZhZ7BEAuvRiCxSEjCoPenb+Ktb/9P/LoYwPv5V9F8egI0uRRreV9UvogKKFBLPquKESs4UywXssEUwUlGSDFZCKUGRVGKqoYFOZt9ws/zNVtE5l3JTm7P06yfxUIzlox1lJzbqFpI3LB4bYkgtXizu8Br6Utel4VnEj88F5UKNl/I5igxZ4fn4j+xnWv0u3JNQ87Ze+D9n56eXVAasVgtFnYkQoyFl96HzU65flIL0dQ2OBQCaf2zrRBIJDJWhJWQY7wn5qkoCcDrrNvzWeKChARJmfDObSFGCioBklQybJI4lqKntR1UZRetEZXIUysvFu018+e6+0ddY3//lt6/mEUpsdpWnJM6M+uiRjZZCKna2x6Q1ZG5GXW3gepUbm8ynWE2n8lEEcu+IESPpGSna0a7HfUX8WT+ic29kZnWekJeUXHD/6qiQpHlyAqOXQ9JN0XcieGHzEGqkdOmz1ickfSkZVXEQvQyw3h8JmQUr0HcwziU8wh9a+wl2b444nw9t1W0CjZLIl43Aoj3bDaXMWpt1jjGkzSVrKHr1j9ZBYIUnR8NMD4+QWd5D8WHDyVbStQp+xvAk0PJeuIacnp6ouOJxAsVSG0rROF6Do4sMcayzSr2llmBwu+hXEzRFNOVIodt47zhGsBcMSWKlcRU9YWup7Rc5FhUq0R9naSTZGcZ0vKqDCSOQZ6Lc48EJNWPHJOSaybEqmazxUmKtL8PlFOzTuo6y/MWZSF9JHlbtLqrgXyyxJikfTfAYGsk6iq11dT1jsQqD6sAtMS1XX2t2oiknFiWUUkHIO1toGwTeG2NqpghQIndr38T3a/5KB8GaG6PgUcDFB89lHmyft4XIpC6Owh3YrTTGs2ylqwiEkhe1Jc8JKvKC8J4RSBZEih5sI36tBQLOloErhRIrao0eQjZx+ebJZDCFN3v3sFcVHp69L7/JrLOEzT/KwATkEjuFIsDIZM9VPCTLsY9D9mjMSZjktEx9u7soe8tEPc2Ed9KUZ/WyAZjBO+3SL6xhez9sVgSpnfvAmWLak6lWYtmfiTKIHihPgJF+aTqwjreRFCcIgoDuTLHc9aGCPwWB09JLIWIA67J7J9tBO0S6d0dBLsxynGNJm/RkhTaCFA9zlFRKSbyxkQylI5nwHg6JTWO1qPdLf/Hg+OS643NJDSbF9YWcTufr38CuHcdAg6BLyMCjkD6MvaKa5NDwCHgEHAIOAQcAg4Bh4BDwCHgELgCgZsKqFTIhL4qAHyvxGYfGHW5u75EFLDAoye2uoV1Aomvd9+6j8V7H0oxjzZILDSyYDWbn0gxnMVLkjptFSCOUi1mZkuxwBMLMXgImwDtwsNiNkfYixAPEuTVEk1byW54FpnOxU/MhJESnbSqanJMZ2dixyRkiBBU/HiIwWBoLLHOVRZgoW7FIamV0qsdalfE9nTffh31vET1dII6Z8FXi7fMH2IRuCxVkWJ3qZOQ2NgYrYqnth3rAeKSA2Ms0qwigz9ZyCaRYbOU7E53WkHxYB4Or8m7s3k+HAsMpicJYs+lKiFVIqyAWVm16UuWGKJyhyoGqzCyxAyVU1RQUYlkM5OkxE5yjSQkc6BoK1eWODs9Xct58US9NRoOV8V/7WirWloj/q7sJFUOHR0fX8h84n3ffu01o/Til9XezOY7yemMbZtVD1llFbEhfiRAEPZRNx6a4lQUYv3BQH7ysFaA55lRqv4iziQVeSc33X+RZ7h165ZgJKQZtTxUQ5U0edL/ZuO5kDijjRHapOUQlgnZeeN1zH/7W7m32WIhJKXeliqQSM6QnJD+NfhJN68Nea9ln2kWGBUfTVnLtZktxrnB+6FNHwmLKA2ByEPrNajbGjStFCUOC8G0JCPhSY1T22Ixn2M6nSqBQHVSW6PfH2C+mEnR3WaSDXpDUQwmtHk0uVwrAtJYLF43P4m1VSBZ+zp+v9/rSUaQJUyvOke6eQ/3/+IXGBxO8E75DdQ/6aKojpUse+M2svc/0TWibXFyeiLjSQrfJMUAbEh+l6pNBAtjIcj5yHmuBGKMenMTxx88xnJ6gChSJRvbxvaPNjbQ6/aEfBV1kMkvIzlC0pY2b7xHm+XF+0tFubchY+a6DCS2i+QT+8PaMVprRH437aRiHxfFCQKSJ9VC7eVM25iLE2/uo50eyvwKvVDIgXpZYZktEfUjBDHXHFWSsG08SChZQlgUTmLNZg6TrcT3OW/t2BQybfMuFlGFelrREw/l4kiIsv7W6yjzKfztAZqTpappDNlux/dVBBKJH26UoHVc/GYX2bsPRX1DAiXeHCG620E9r7D8zUfwk00Et7rIP/xEGmtJdblG3EfQ6yN6LUWzqJF/9FCJS9Nfenecnym8lqrN880JbEPnz17H4uecr3pQyYRbJbIfjxHf3kK4lWL5Dm30aJMYoPVqBA928PjnT7GMBvC6IQadGptJjO4wRVQE8LsRzppPEf5jAH/URbnM0JRnSHqvoS4z+MME4W6E7B+eqmUeCZt4hLocq12elyCJ+YwtZK3Lp4eSexh0hgiQ4eBoJqRSGPGatxA2EyGyet8dwItLtLM+lr8+QNDryXVIMAp2bYAaMc6mNU7GGfI6hE9rTiqLSVzSxM4PUJRUw6nl7LoaeP0ZeN38d+85BBwCX04EHIH05ewX1yqHgEPAIeAQcAg4BBwCDgGHgEPAIfBSCOi+b2aORKirDJGXY2ezg2HHR7S5JUWe5uSZFDelMM0id0sVhwc/6qH/gw3M//6RZiaxwEj7LZ+FRFXfcHe7lK+Zf2QP2uaYzA34AYLaBwoPi8kCXhSgM+ygDmnhpkU4scMx2TjitSSF1RaNV2M6PZVreT6VRqxlR5Lb0OmwcM7iqqW+TPmyNZlO1gpvLePpMgBvIpiezz55/hxq7VTh8ZMnUoSOk8QoCQJsbW2urK8sycPvs9Br7dBusthj8Y1FalpTcac4C8b8/eTkZJUrQYUIlUi8NlUZ/Dzx1NwoVQpcdbCvpQ+MLV6eZ0KIUW0iShljD8fi73A4MnZUtADT4ivJAmvLxzYwR8bm9vCakoG0saFkBccNLaGMcumiouiqFiqBd/DsmXzAWmXxHDs7O8/ZLl5+Dms1JcSAUV0QG2K4TuBpXpPaB9rMKNvWK1tn7NjYrjzX++dIVL5OCdrd3R15QVRI1oYPDUIGHeUexidjDEZDBJGPos0RxbQ7axF1d1BnR3LPyzzHbEZ1iy3kt+j3+hj0+1qgZV8ww4aqENqlVY2ojNrCl0wjkk8kxDhfOcfFlrGbSKZK62uuC/VRtG+zh7wqIikJfpKX1f7Ow/ExLS3NtxrmxPjY3dvD2cmJWKKBdnYN1VoN9vb2jI2VkquyhoiaS+3Vrjs4xpjxJQSLXIdkgSqQSO6IuuWao25TpH9Z4W7+AZ7m30b5MyqBDlUJlozgNzMhTHiek+NjUQJqxg2JtBa04KMKT0Q0xrZRlD0XbCU9sRBbLqaYTU5RV1SFMAdOCeVOJ5VxZXODOOf1OnpwPpMMVpsvXQo5pzbFylKtwMSysixEVUj8aTsppBSVUycn0r+Sa1OWag9IW7IowLA/kPtQo1BL5ZwD5gcpojf3MHvnA1F1BgjRFDXOjk8w2hzCT3w064zk81ibBZLziX1DkllUkb6PZ0+fSpvYds49riGb27dwfDpBUxdKnJPY8Dzs7HCMaCstWZV6XD8AAAghSURBVK5rk/bNVQos7asQXjRE8M88vLH/S3z47g9Q/OZTWb/ie68heA1AFmH5i4/h93YQ3+tg+e5HkiPmhV3U+USfIz4tG7uIdvpoJzXa7FBe57iz9oNeNED363so3v1E+ovkHTdBcO2Ie7tCRNvcOT9M0Xh8HlQId4cIt2Jk7z7V/qDSrK0xjrpYcJxsdVGdLnD37SEGgxbepIPWy3ES/QzdxZuofuHBCyvEb3HNa1E+y1Gefopk/y7C/Qj5Ow+RvHUP5QdPgJCqxEos9+qaOXiVzOOgsw3UC6R3NlEfVagWJyjrEkmnhyfHOeK7+ygfPcLmxgijP9mF12lRPilQHU+AqkBLfIIITXmKed4grwIcHGeokQihJGuFZ7IVbYbh7yCH8NoJ7t50CDgE/iAIOALpDwK7u6hDwCHgEHAIOAQcAg4Bh4BDwCHgEPiCEGiAMI60QOaRmCmQBMyPuY/RDzw0v/FRnjyG1JBZJ6b0QYrEVA8F6P3LIfKfAeE3A2AcI2NhTjQHWnBeESPGck7uQggk/uLrhm3uai+B6dkM6fAewmCMOixQeyw0GysvIZK0qsy2isUaGkQRK+8s4JWi8CHZFIaJ7JIWAskqjAxhJGome7AdNxBIz/mivXgnmELx0fGRtOVcqdCK8kTzSIyN2GfrtzdeT8kY2lqR4NNMJ2ZXzBfzFUlBQoqF226vt7IK4/dYyKXN33UHC/gs8rJIykIv/15mGbLl0igutHTLAikL6WLHZwggUeIYBRLv3RFIlxNIO7s7yo+KkkeCiIQcpdojyH2MT6fo9LsIE1pAVVqwN7lVSsSQnGJA/WcJpOFgKAXlhqQNc1d8znVV1ASIhLidj2dCAvVGQ4BiMdqQ+S2C2EdR00rSkDgrL8lzqkHstiTrpdG8II+WZyWmk4kSoWjkJ4kNqqFyqthEKcW1RgWOvX5fsprs+F0nTW9SEL0qgURc0vtvCOz50RLJZAw/bZFVuWQ1qUqI9xUIoUgixK5rvDuSdNcSSIZAYb5QsZyI3R6JHh6aGURVYCokKueNzUCigs2uXdcRSMRWlG7y+UbUXFxjeG7OSRIYJNdEVWQz35hl0+/LWhBSwST9SkJMVwLeK/OqePR++DqqcYPZLz9EFEQI2wBFViBfZuj3e0DMsXoNSWfsC5uWmU9KfnH8kdBi287FoJ7g2On2scipYJugqZZCXtMWsd/rSKaXVREKgWsUhJ+LQEq24P/zJb6+9w949+PvAM9CUYp6VE5SUTSvUX56KOocL/Q18yzZEjVS9tuPjc2ebj7wQ1rsaS6cVVxSmSbEYZCi+43bKH6tBBLnpZKLXBeV+DsnyFtVyFKxFOvca6aHiO/fQVOXKI7mmL4RofZpqVihXXpo42Nsf3WK4Oke0vBDbKUJjh7/AMWjAuGbKdDN1d51GSF7b4bwe3N4TYTq/wDRj1rgF33JsEq+OcDiJx8Z4j5Cy+tT+dnnBG7QThdomhJh2kUTpjg+OsayThB7M3TSCIkfINnZQlABDfP6FjOgnsMPIxRtgKz28ejJKWqvC7TnmxSYF6az3l+jjl5VBXzjY9J9wCHgEPg9I+AIpN8z4O5yDgGHgEPAIeAQcAg4BBwCDoF/qgjYwr0tVP1Tvc8v+30FtAESqx6WdFtRBwRtia3dfdz6qwLB3yWoFpqDIDubK9pPqaKB9krJm69LNbn99k+A06+g/O+l7GzWQuQqP/4iDCRzWk14IW9FCz2+NDmdYOOfvY36vSeo4xytz93dksogxJAqNs4JpIYqDaolwkAUMbK7nqH2UgDVot25sufyItVNCqJzv7srevIGhQPfZsGY+SOaEcJ8kBBVWeLu3btSbLeHVaWsK3RuUlCIlZZko6jah5+fMG+irqV/eJDEYc4Q7dekaG3UL6JKipNrhyiLoixE0+pQ1EFBIASSLUrbPubrtCGj6sG+xp/yHclxcgTSZQokjo91BZJvCCSSp0IglQFmZzMEUYykG8MLWuR1LpiKvdYlBBI7gEQEyY3hYCT9W+YFQo/zQYvgtFCr8xqTE1W2dPtdRL2OkrGNklS1kMpWuXf5MJFCPokBEr0mw2s8nSDPcvk+SQ2ef2NzUzKdqCIZn57J2FQRIgkCH1tb2yv1kVV3yRVvmF+vQiBRWcR2Lyc5vDqAR5IUJUbbI5ReicajRSZJHhoJRqLkKbi2WRkQIAqv6wgkzmXOySAZocrOhEDKsuUqJ8mqEqmWovKKakW71mpWnCoKr1IgiZ2kUSCROLKZZlapQ+Kac5fjhZhbFdBwSOtAzuvyOQKJmwPObTa3/tMzTJ58FdnfTRBxFW4CzCczxHEk45EY3UQgUWlFEogEiqznHnB4dCQ42jWFY4RrlDw3urs4fvYMbXGq+UJRT3J3aElo7c40+4nrS3W9AknIP5HXILy/gXazQHMUANMGDfOX4gH8jo/q9BReW8ELYni0t6uXYnPXRD3U06dmGOouCpt5ZX/n2mYVumx/kG7Da3PJwLO5Vo1k+XH9ZP4U7dqYecTnVgEECahG0meih+i1PoIuUB6VKH74D4hmd1B3TnG3c4qzyRm+0h9gOK4wa0PM0wQPn3yb30KRTkBLSm8eo100aJcN8NYEYb6B/JcZ2r/4CJ3xV+DXCeooQ/lTH35xhtYLEd7bxvLjp2j9FB6zropG7Azj4RBBL0U+AT5475ey4YCWd3HQoDfYQRKFSGNmIBXIsgVKEoyI8OmzMWraY3qh2NTKtg0+k+m/Sf5amMPn1MFf9v9Zcu1zCDgEPjcC/w+t2vhg2WvkRAAAAABJRU5ErkJggg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sp>
        <p:nvSpPr>
          <p:cNvPr id="35844" name="AutoShape 4" descr="data:image/png;base64,iVBORw0KGgoAAAANSUhEUgAABpAAAAOLCAYAAABXCsA+AAAgAElEQVR4Xuy9Z5dl13EluK+/76WvyvKFsnAFD5AAAZCiESmyW2xJqymJLdfdmvk2/2L+xqzVM6u/SCQlihLJISlSTYoOhAdBAIWCKxTK+7TPXjtrR5zz3s2X5mYh4cipCyYz671rzj0mTkTsiB3O//F/fq3EzeMj0AMOysKB53lwnRJ51oXnpojCBHHYhuf1kecpShQIwxDtdhtxEGN6ahavnHgTC0ttHLvzbqRJgpNvvQnPAz72sfvR67WRZl30ez3EjVjes4Sz5vu6jocyz+U73wsRB2OIozF4bsyLUBZmqjiFXl+6+tvebtMzSU8sy5K3NfcqEQQBfN+Xz3Nph4OiyOVv9kv1KOXCUs61h+t50saiLOS34wCO48BxXPl78MyS37nwPH7uyD0KtqUw77XObMjzjb933WG/8r5sPz+zz9f3KuS5fB8+U95T2qPXSp+YH+laab/+FLb/12mfw+fzXYpi0K+8q+u6vFHl/Xg/ubkMnX02r9vKwcfzfjK/OF/443CMM7ltnpUYa8SI9u9Cdj1D0euhCMeRLFwA267nrn/Ydq57hp2X7/Il8qyQvuMczLJM/uZa63a7Zm4GG97ZzrF3+fjf+csqS3XNd02zFGEQaN+XJQLfR6/Xk3+Pj4/LWpmfn8fk5BQajQbyPDNjlYPXGmkk8zmOY7mWv9M0k3XI37L2XA9pmsoa5G/KHS5t33eQG/kRR5GMP5/tuC5cx5Hnc/1GUSjf8dDfDvzAR5Zmcg6fxXnsOi7KsjDry4Hve7ImrFzis3lvyp2idFA4gMelStml4k3ekRekWYYoDlVGGDHjVBdLqbKM7fQcD8gcZJ0M/XYf/kO7gMxH8fpF+GM+Si9HgVz6zuFz8xJePIW8v7Th+vudn6Af8gvWyY+69VPX/Lr7111f93ze3+6lgR+g1+vKHLPrhHNd9rTBnjPch8zmV9eEm9+bHnC8GI2H9qD7wkWUeW/dfmk8ug/FdR9FO0d2dREoUpQF5U4g1wV798OfCdB99QxQqu73QRzhp6fQnzoFNx1D+MZtcBsekhPvGH2IerAvsqyDHp448SSWggbgOchbl+BWdb7xnWjeOYH2c2+BojhyQ0RljMceegxBHgA5EAahytIsXfFqqquYGemspxUD7Guwv9Ll96ZrHA/xbfvRe/PclvucbeM4UneybwO44D8p25sPHkb7NydXyHV+Xj14razJwu6glW9XbDL6hMHVvE/le6qn1DxFBlAHlX3N6OhlOZAFqnc6CGb2oOj2USbz8m/f8eR2vK2xEKQh0eH93ExRLKfI5uYAfwxl1kGwbRtw9yLyJ7iHZiikH7Tt2qw6g4Q658ohHXldGfsy76p4KkqEbkCtHmkvRafdQb+fyL7rRz6mtk+jyNvICuojCdLSQdZvUfPlkCDjHl0mcH0PrusBRj/Ic9ofgAfqELQHHHjynwt+IeM1aKcDt3T0/URfLlA4BQo35w1M3/F5PEG/EzuJYzyyAax8dd6TeouxQwYdMdTJRReBg8Ydh9B/4zQcl+NF/Ub7kOtVz3aH+n/pwA0nUHoRss5lsUX47jpHdDbx367r43s/+D6++ud/jvbSAvIkRRTFCOMIz//6N7hy7RriRgPt5TYeefgx7NyxC//wzX/EF//gC3CKAhMTY/jxL36JW48ewa6dO/Hj//Vv+OTjn+S0Qb/Xlf7yaR+WJbKsQJI76HV7aC3PodvtIU1ylO44kHVknlJvnH3obkzcBsz4B+GcK1DKXF1Qe2xga5XIC7XhwiAaTjkZW07mXHXAYBxh4AFGVtuxsLYd+0H0NiuPVs1du/LWmdN+hCLrmPmsAyIywMgCjmsn6Zs2FaIbP/fsc9i3fz8OHj2EvMhQZhmmP3E7gjaQnr2I5c4S+v0+AteXmzmBg06vI/ptnmZoNprwPAf9pC82d14UoksXXM2is6YIwwBFXohfwXNc5GVBQaM6denChYfAayIMGgjYf2v4JhrHDqF75CU4P9on4+M4uneNHo5L34GOxVq6itjcToB+kiPtLcBzXX2/IFCfQ8GWA80jh9F++5TYfq+//jouXriIIzKvdg10d84R9VcE8hnlHd+Z9oG7fReKO+eQPeHC9Vy4eXfga9hoA+F64ProdDqyD0ZxhH6vj1bfQ5kuIb73ADC9CCcPUfQ9uAs+po5MIn9lCf3uVbQ611G6ubZR/A7644XT8D9ZIokuI567HZ2nz8Bt7kR4v4fyiof0QgJ3wkd25QLgxwj370Dyzlltqh/Dn5hBNn/xvdn7NrqLFf6DOTDqWFI/DXVL2kOdNvvVR/PBW7HQmseVt5fQP3EKtxw4hEbsoHA5JzN4lEGOJ+eOj0/AETmQI+l1UIC6UIm0yLkDwfV80RNoq4lvxikQRw2R/ZnRH4yENPuLzmfrVaPk5pymaCv5lxciCsYQBU0g53znXsUBysUOW05dZL1z8IsI6OzHeHMaXmMebuQip3TPxfGm8pXbASW07J+6xw99cipHVa6qHjeULevtg6N+wLr9cuMpsK59sKFfZqhRcA/geuQP15Pnq4+OfkauTY5hluVYWlzCpaUCcxfPwoknsa1R4q67bke32xGbPghC0fnEZUiVpsxFPsk9KcvgikxyXKCXdOC4Obr9Fgr0Zc+kDJKekP1V/Xhqz6u/jP3LvYSn+m6MibHtKHIrv11Ze7T9OQNU/6FMsqKtokFZ/6mV+mu7ZQedXmd/1S3QUftP9FrpHiNLHQ9uPIuie3nNW9U9v3p/q5fWtan6PbuMeyXHmD/cI7gO2dFJlkif97Murl+/jMZYhDRPxbfqB57s2aP6/VrPtj5cmVfGv8z38pwAUxOzcEvKc+pCntybAy6j7kB865QVor1S55vYi2BnjP6ps/KZ7gHDwazauSvbYny80vl2r1qtn42236NvfODfLmStWz+z+E/X8Q9HB/cjOXtR1kF8+0H0T82tsGWaDx5F96XzQMH5v/5R9bXbs5ybANKNTPH381xHDDgqHDQ4iiIRARQFCRrRMgKvK85Myq3S1U006XJRhZiYmsXzz7+Ia3MLmJmZweGDh7Bt+wxcJ8fC4jUURR++T4V2MOyyuQ0P3aC4KVHYeaIcc6vzMd6YQiOehNgO9vp3CSDZSU4hYRU2Tnr7bwr+IOAmbhRpUfZVARflbxXAMWICGaW+Ci5VAZiBYWtkOZ9TFfRrap2VXlJQq34TZXulPwWkouLCTUUdxeK4pvLpB6KgcGNT57S+o+0LO1ZVEKzu+R8mgDQ0+rk90+jV9+dRONpvNI75WeBy46UyUKIMJuA7PaR5vq4AHMzamg22bmzqvpdNy4CO7Ou5uTns2LFDxkkUcU+doesdW3XQ1rXvt/37OgWkCghRSaMBxzVhZQDX/+XL6oTYvn37YANtNJtiaFHRpkHHw95LNnUa5wIuF/CDQNYgD8+AxwIiG6dVEIYCtlvHN5/Nazm2vI6f87c6QlwDdGMAcHOuiDJDQ9KAVvzNc4dOA1eUUCr8bKfcxzjbqKgsLy2rEyOKRXW1GzffTRXbYjWIVNJsoWPDVf8NT8xL5N0CScdDf3kRjudgYmYS4aSDHJkAXqrsesiNMrI1E+K3fYZ+uO2vkx9166eu9XX3r7u+7vlU9pOUAIXuZRakvX79OrZt265Ot5sA0spudjyEt+xFcsY4bOoGYbAZeog+NYnkqWxDYCM6dAv82RD5UobsCnVKIFu4CG98F8o0RZEsbhnEGDSZDtAbAKGaDx9GHi+geK0B/6iD7KyD5DxBFfXJBG6IHvp48+pJnLx8EjldKpR9xsHkMJjq4C3ExJBcPIcQEdwMmIom8fgDj4tzn254BUfUl8BjoMZWHAV2Xq7V/TSGHb+Joj+32dFZX0cIJuCNjYszNr16Ycv3q95AQaThIfqXSxCNDgL2QlAZn+G5BA7438qrCTqMNk8/Uz/faoe2OMdMB9s9i/qt7fSq05yfuX4DbmMKBR2fZbYC77GvIg7dh4+iCFooLodIL3bh7wmRvE2jXUEyh+/lBUhLvmf1vfTR67nJBu8njntHxhjJSpDQJYCUqYOFtpk4w6mz07mBQHTaXruLXreLIs0RRqEEtwSBB8ePkSbLoiOU3O/v24Pc64t8pBO488w7gwbS9vLDCEnSQ1ZmcD3VGRjoIS/gc89XhyYHge/tlmx3Kfp16ZqAloF8qEJwQwDJjrLtO+kf0xFVHX4IDKouz0N0BLuGqDcEkygzAmTa7Wo3ClwlbVQwkYpWpCBsquCLPpPYWCEOVYeOK+pHvo+QQUOtFrIsEYAtpA5UBogbY3A8V2zg5VZLdEOKGscp0W4tClDhhZMaiEagzwQu0PlPsKTf7SHp95EkqfzOS1+eGYUOpg4exfixceyY2QPfi4AzGdxeC43Du9G4/zkszO2Fd2k30jeuCEgpFg4dzsZRaPW7NDNBi5RL2/Zp0N/SZfkdHT6A/FoqAPjA6VNxNmmfmI4eAWYHHWzC89YUGo6xjys+d3V96vjyzr1+VwEcAbaAE8dfxdzCHG6/7yEgX4bjcl5Th/Yw1hxDUmTo9ROEnq9Os9AVR57Y4tSLxVGeIwh9ZHmGnJ/5gdjvaZaj0Ygl+I5jQccbveriTDVOcPE4lD4ifwxhyEBVyqfVRp4/vQfh4SY6L76z4f7SuOcw+m8uokjmV617dQBTX8/Q7nQQzuyVsbEBYAQHrI+B49Nqt/H2ybfRai1j3779OHLksNwzSTgvHYw1m4hMkJm1D8WOYNcyiOH2XeidOAs3nALSxaFjcc3B0w9914cX+GJ/tNstY3N6QLwTwe4I7r4eMrcDr7MNRatE77V34PoR+t0FtNpL8GNunLIoZO2Iw9sL4MU7ED5EJDVG8mYX2fwFAZCCPSHyuRTeTIj+OxcAAg9+LEEm8veHdgwWRqUFHEFKlhK+54tjnsCvBKXefxR5K8Pl35zDlXOnMP7xw9h+JceeW/bJ3Oy2WlhaXJD9PytTRM0QMYPx6I/wHHSTngBHrhOoXecJTDAIIOT851EIuGD1CG2LAkcEkUoTRFhK97mcA2EDYdxE4MbiS+MWJ28mgdMFcjdBeyZG/8IcYm8SwceWERXbUfw6gOu0ULqewhnGj8S2ZvRBFZ6An5T+AvzaIOFqbw2CkDWIuWqrrgXSDmXMFga9xsBY08Et+5lqZhwD2ttcYzmDnAg0Gz1DXX+OgEMFgzTjnUg6CyicCKHbkdHptDpi34dhJEGeAcEH6XDdfzlnBDSQvmFwS45WexFwMqRZD45nFE/KS7nOBlTofOT+pntWKXuP5/gYa8wgYoBEroCR6BGyL+g1Gpiu80TRiOH7jvZ0nX1WZ3/Vjdzo/d1omwTiWACJe7RHsHhhbbC47vl17d+wfY4CtBJ8W0J9PgXUVyo+YVf6vtNr4Z0zb2DX7lnZm6jiEmiU4P26Bg4Cfk1QvfiJFPTx3QhTzV0CIusa191T9i056KPVQHh7OF5D/izzIfAy3NLN9Yoiyd0kkF+XvzmGvh3Vmzf2vqh/2CY72DmlbdPgTSDYuRfhoQj5fI7+qSuiuzbuOoTeG5c0OOLBfUgu9CWY0AbEcX/lmNcF6A8wg4qNdxNAqlt1H9D3oqCZKHIqARRunBC+30cjbCHyesjyLhqNAK7viCLMiB4aT2XhYWJyG3w/xLW5eSzOzwtosW/fbnR7y+j1llEUVJBkGlv4RJQ1NQQ1gsJuLDLPGZJf0ok5jrFoCi6VO0ZOrHVUlNaNuqsKcDDaRjOFNErRZuHQSUqBIYtFQAdFrui8Xw2gjBrMlWydgeDWaBwKdCqL+qOKvka+aeM34zitA3DsM+gMthlQfIYFkfiefB+ODTc6RZ9txCYjNDVDwYJIIhoqGVQUqpvt36HY+2AykLjhMnuDUooRwqK0WIcChbA44E02Br+ngisvyHFWo6ZO/m9pg9rEOpZMN3H+58jSFG+9dRJ33HG7GKuMeFKwcf3j/W7fJl7hI31K3fgOnE1GEq3YVCvZctYxPTc/j8WFBczO7sDExPggw44btXVgSUQSDWDXxdtvv40LFy7g1luPYs+evdJXNISZzXn69Dvi8Ng+O4s9u/fgytUrYjTv2LlDxv3iJd2Ax8bH9H6eh7nr10Wx2bljpzjOaVCePPkWJicmsX2WUUmMRM4EEJrdMSv/5jt1O10sLC5gz67doqgm/USMblFqASwvL2NpaQmHDh0SJ3wjiuQcyc60skpAfM5H81sizjWzUhw3oDPAg1e6KLpAv52g1+6jObsXccgo6ARpnqjx4XkSRSsg90d6Bv1uN65OftStn7reqbt/3fV1z1fnXTGQldznuA6Pv/oqjt157CaAZDu4ArTQaIvv3PO+ZAC5jV0aTWiex2fRYZ+3LoPAErOSGHmcnL6yYRZT3bx4t9+HB26BN+Gj99pFxMf2iEN86ZU31amcA5ETo91vYb5YwGtnXkOLeuxA7onAk3ejXkXV1M89hK6PW/cdwa0PP47u6bMImDEiTlOx5kd0PaO4Gg/5OtqtXPNuIirX6hcCd8y2yhaWN5XRdCPPVaeHleCmf0T14he0G+iEbyLvXTHnaXaLfq/H4GrTJytBqY13B9Xo1u/FUf15VUZM5dLBn6VmKoW3NtF7bRlFdxHBvlkBXDXDQg11tkx8OCM72GhG0eA9q80kuJH34MVcL+yb4X20S/VkyUb2HImEFXCO04rbb05HONBr9wREYvYRgSbxF1nAxPERfCbEsR2n0MpLvN0eg/O/9sAfn0C+eAnxkQNIL2fIk0vI0EfupKAvg8GCkpnvEUqi89oCciYTybRVzjHTfDgGFVBQMpDsN0MIVvuH3gdrC5rXr2QgDbOdbM/Ii4EOFMl+s6NeDkFadXyuXAGanU3np0Zoi+1XaOaKZVfImX2eqc2nwToFfI/Z5qU4BvmsVocAUmRAYb4jM8NT9BIX3Z6ybbRbHdGdUupNQShtGWuMozk+g4lmiMnJCTSaMfxoHI2PzWLvvucBP8D1rEDn4t1wek3RobKp8/AQI8gmUVwP0XuNAHcBNyAoNoYynVNAz/URNcbhb9sGbyaQecL9sHv8lHQCMz2zhUQApME2MNJB1uk4QGlXdN/o2lv571LAi0qHq8llHNbGmYkcvV5fstzpfOdUevblt7HrU7dg8ioze5hJpMFRdLx7fij7NzPj/ChE1GxI1DfnfWt5GeONpmTh9FNmDXR1Tjgu4kZT5DId6Bwd1y3Rbi8LKFgUmcla09bRsR7542gE43AcOu/Wlx+rpM9IwEL8yH5kpwpk1y4aBy7vNYz25vxjoBnt1ODoXhSnLkg/jB8+Aly9LM5E2iBnzpzBxQsXZP4cOnQY+/btE4e0DWSjj4IgsQ0Qo97Oz6x8G5331WDQjfZKymLaKwQFCLxpwLAPb2w3vAcyuNfHUXol0sU+8iuLQLZk5n0X/aSNMHY1wEL8QhwLyqnBLBAn+kA+EigJpyRrzZ/Y9sFkGG1aURi4YStXqONU4uOMfZckmbBK8GwyQPS7JYJ4FvMHr2H6jQbOXb6AN998E1/6gz9A4Dlod5bhUo6WmcqDqKmZcL4v9hs/pH+GwdYCLIrPKJMQFPqkMnDuWjeqzcykLFUZ7UuAATPrIoR+E3E8hsAPUTCDJi3VXydZQ4VkiuVOH/O0z5I+xvdO48sfewNZ6uBnxx8Gzi0iCOhMYbCfZjlJVpP8n8pPAewlxIB2YyHtVJ+WBovLfOZ78HzjvH7fwKM1QKzR4a5j8BkQHIksow80E1CB10lQtrwHwWkFe1VOOoijULKWOBLMMOK+QV+a9A/3RROwzs1DskXZrUwgKlLML89JoL0EOUt2pB1Xs24qMtUkpKhfKy/RiCfQjKaQ5z58Lxhmfm0EIG2wBursszr7q2552fsTaO+d2Ji5YK171T2/rv0bts8pkaZMdNBsZNELGGBOn4Zhjen1e/D8EmcunMLMtnGVxyYLm88mqFp32IBi8XVIVhp9y65kwU7EO+CUDJYwXpaKDiRqoGFVslqQZhibgBnZuTTxQUVuld1J5ZlmU608qn1qMwfXewfJWrf72Qp/6dDb2/zEQey85VmczoDoxMPovX56cDuXwQFugPj2WfTf7qzKNKsFkNaYADcBpLoZ9wF9r0mpJmNDk1dFIfTcBHHQRhz24Tl9wEngUTj6njgiPScS9HRyYhrPvfgSzl24gJnpbaJYLC7M44tf/H1kaRdFqZFv9lATwjogq0LTpMxKRJkvCl4cjKPZmDL8CPWLdL0usyipTe2sAii8hgoTFx4d9vzh9xY0UQq7oTJoUX0LPnFuC2jBjB+zgXJB2jQ/ieajo4FZP6YfNNpEI1RFQNSMNa/d6LARTJbqykYqWqBKItKoPBg6D0n3r9Bk2Xb/dgNIGsuq6b66wQv9gQNkSSYAjQhZOgY8pmQyPVUzIdZKkaz295Y2qE2sY02btYLfxYUL57Fz506TUcJMlJsZSJvoxnVPqVNAuAItxSM3eIJ4lAmypkVh1JRddTaoQSERgWUp4A1lgqWXs1FbPC/edQu+/7MfILh0HVNT07h06ZJErP7+Zz8nBsR3vvMdAXgoDxpjY3jgvvvwiyeeQOB5+PgjD4tcfvrZZ4SG47FPPq4Rub6Pb/zd32Fyehpf+oMvSmQnKff+6VvfQtLr44/+5I8F+HnnzBlcvngRj3/600hptHsu/v3HP8blq1fxV3/xl2KQh36ATq8nii3XB6PMllvLAmb1Ol3EYSjRnczaEzllsqWs78cKr1KynmhEMlqYmaSeROvR/ihI29ElbcI08m4fgd9BcyrWTCQCp6FmTdXJwK2M/3t1rROOo0xM5PN7ddOPwH3q5Fv9+tn4JeruX9cFdc+XrD/uaZKxqbSx3PuuXr2K6empgUdR9Ws10KyyrXP4fZp9N5gZU9cPW/3+RkCBzT6LDsr0wrnh6Y4Hf2rnutGElr6icd8+oS/YiAZvs20YPc8JJjYFkijAVZhoQDXOnQxYvrIkVFzT+6dQBNSJ1VFjD/2L1J8aKRq4LnpJD81wDP6BPUjfPCd7R5Gl4miiE2hAu2yuVXmq3laZke/TFHw3fSiZT3TyVShFCEDl7WsDCsLqfelENkjZ4GPRZsTR4sFxQwT7diA5o/NkmOUzNECrANKQFk8BuupBGjU99Hc1Y0j+XRE2fA9/chvKSUey4OhE92f2INgTyZLvndBMHGYE23va2yu9HrN5mvoskfsVp6jMCbVr9P3lr+H7M0CJod8rjpUvI5GkeQpX7AITVy5zYugkVKiqsvFKA42ua7KRi4xzWGluFawUKFTlWlGiccdh9A68CvfKPpTdEMnVHvztPnrPn0H8qZ1wLk+ifeptOHGK0k/RL7qSdScBHmbuy7tKZ5dwC/N887qZibCWdpn2VQHFYfxT1d6rjKFcZ3qw4jyxsKsyCowAFwOZrcF7w0PbSCe22EEEWSQDpESak6I4RJERdFDKIEaaSzCd0BIrpZi2jLKBTnVSUUYgzbTru1haaqG33BcaOoJGzK6hE4/6InU7MnHQkdhoNDE1NWWy2X1I1HV/UedE4aDxyH70xs+gOXEZbcSIFg8CuVIFH9lzHKHroGPAmNMYw/i5R5Bf7KNs5/AmAiRXzhnHklLYNe4+jGJmCcXphpjXvbfPyIxy3Bh5ykj5lUeVtJsUjnb+r7JGVwmmUQBJ6a00I0IdW0plObTXOTyklaWngf3kOy5OFR1cLs9j/9Ik4pizrK/iAg6ikBRHjO72sW37Dnz7e99DY6yBz37qM+i2u0Ip+K1v/RO+8PnPiiNbw5YchM0x/Pu//xxu4Qkd2/hEjE996pNAmYhfQrJbTLNchGgQQArHJaJ/lF5T1/Von63qRv0g2gFGSzlZW6mNZnYjnWfWWDpwFqYp/Sc+ymA75i+9gRML1zE2M4Hw0iLGmrEwHLDN09PTuO2228SusMAQ7T8CFfRNEESmHaLZR6rn0Nk9ml0mfonGDuSGvnGdlsvHYg8bWn8JYszY7hJ56SJ4aAfS0wUat/pYeuoCirSNMPTQT3ro9TvwIwaOscSBAdXNYq+uSdra7vhOcjHJ/KfcGwLmEkn2IWce2d6p7i12T1OKQYI7YvtJNpvSURJ0liOcgnd0Bs3lJsr56/i3n/xEZMkdt92O2e3bJbMqHosxPtFUOvNSqeYCAtMmA4JObPqhyRBDWy3wyGiRi3xZbs2LvKpS6GqyoO4VpJuLw3E0w20ICK4PHM7MBuNaJPhkApmRInf7uL54VcYtbOzHvf/xFKI+8Orrj6N8awFxRGp0D/D1/gRqxX/COcFsP/oqfFcyb3u9DkIvEBlIvxIzKSRImwlLJtBCHdCjMlpW2JrTchXF2UaT90YApHUo7aQbbXCB+PqUfYh+UM5jZpTzEJ8A+5M+PaGlU8AsijQjxFaSEPyo8rop7VuRPWRIIDCXYG7hGjyP8pmAGwEJ+5KDsAjdh0SkMpiB9JkOGtGYgEfMPLLA92BXHVDYaZatJmHXK5Z19tlWzaMBgPToPvSeX1qpm2/CRhoA4aRKXCNDsa79G04frj/qYK6CgOLnyXVMZK0bgCgvE8wtXRJRJTqCq/uOlArZIPhgMKomyJ37g01eILATBeMYD7YDJde7Taiwv6tySf2Ugx/x0+v4ksnF7t+rQSSy1Az9h2v1VV2CwijAI7u98YWpn9tF49G9OHzLi6KzXD7xCLrHTZa7AbaYbRTsi9F749oq2+wmgFQj4D7KX1NukQNZ69fogpFJUSaIwj7iKEEz6iNJl7VmR64Gd+BFErnJaIdvf/+H+I9/+IdSL4Qb1Ysv/hplmeKuu25Dq7UgPOGDY5CmORRukgHACHZGijGiU5yPpBxrYLw5Cc8lx/NqFPXG+3VtYcqsKipN3PTjOBpwCgsGwfoeZqOwAIsFY+xiFqWR4JpE8xvhYyji5FpJWdSaSjy48azIQqqR0HUABwWE1Gwiel6hZBM1n4MAACAASURBVLOghFDzmbpHlmeb55Jb09Lp/TZT2A3z2GiiWFE61Fno0KbD36Yyh8w042dpKn02WudqdF5taYPaxCRlGzg+th2WqkxWSDgL3003dFy/3+3bxCt8pE/ZjAJUrRlUpYLkBi0RwIZ2juvZgpEEmhiBxIygPXv2DM5hZzBS8KTbxlznCj4RH1Fnju/jm1//unDk79m3D//P//gf+Ou//mtEzaaJQnLx1K9+JfPg4cceRZlmeOGF5wXM/sQnH0fS6eDKlavCjz4/P4ff+71PY3Z2u8in73znu/KbEa6f+cxnJALu+vU5PPrYYxIZG401BXjau3efnHPnncc0LVmcDA5Kqwi5EYpcuftlTjKyzChIA+faiFrK+2i9s8oXYm9JcQqwFFnezZCQU71IJGIxjAO4gSsRs+QBr1dzP/wp5kYzKPpKU/K7dNTJj82sn436o+7+dX25medrNK4vGdI2oEOcLJUp+YEDSHyxTRhIde//kf3e1tR5Yxht9mG2lU7a6Ogk0gt9RLc20fn1xgCVAmp9BF6ILC0QOgGuX1mAmxXI8gTbb5lBL+uKU0eG0ujHChzpJ4q+06lCLnRNxbCURdTL6DAbGMDGqapBVMY7vGHs+4fTm8wgk6NIB/R5zNpKz19dk1KPAIpmixQGCDDekApF2RC8tMCPyVQSJUc/E9tjJPpy6ACpOqAs4KD9OHT667jYNe+xjsa+HQhnIyTnusiuXUZ46z4Ue+g8A7Kf9UB+H7u/yQjbprNBUvyB72RBGwUMZWsUoMfUoBh4fyr0ewThWPdrHWpFm4FjMETz/sYVJABSdUdUYMZSgunM455t5pCpYWKBJmEhMPU3xLkgdUg99FvLSHIX4T0zQgPW/805TD5yK3pv9TF//jUQz4rGPXSSZZn3rJnEABVGykvErYBqdNUbqmhpIh2TZi2Yfljpd1f9ourIGrzZYBkMrxi+9XB92BGVdzbUhHbMubYI0AqIIewSuQDBEq8vTqBhfIBcGjTgGM59vptQ/Jk5lCS50Pcyi0ucSfCwuLiETruHNusWtZY1CjzTgMHp6RnJQI+CAOPjY/JvAsm0B3UPIjWVhyLPhF4sTzpig/Czxqen4USJ1EDI+y7SF0I0jo7Bi3wcvPMZjLsejqfUjUKE2TTctImgtQfd3yxIV+b965q9Rd3L88B6PZhKkbyYSqafAmg5XAHTCX6yPxk4xzm5Uq7YANLV0sacuAGIxCEfAkgarW8BJPsYgicM7BPqYioDRYmkMY2nn3sGUTaHg0f3wHVzZAVplT004zFpv+cFGJucxt9/4xtS9+ixRx7Hrl27cH3+On7x85/hz/7zH6O1vIQuI8ijCHFzEl//+j/ib/7iv8qrfO/738UtB/biyOEDQs1f5krPT3nFfm/6kwIgCQPLGhR2ox85jV2ynTOTtnqUTshIKVN3mODgLei83EW6eEH8KrQzafNLrSbfF/29d3Aa/slrWFgk1SRrToc4cuQIZmdnjfPS1GtizQvJbFB2FFlpJgjGBr4NbRe7J4k0RfP+I2i/eLKSBbL2fkL5R2CAS0bqkxpbhxlTCpYoOFqAlFusZ5Wh3+8gzdnvtKMt+De0viUIgUBRuiDgLClfsyt93VNY283Qc344O9x6T7UBAsOAAAaNhUdmkLyhgOwgkwBaH1Zs9cZeTN61Hc7J63jppVfghbH4ytIkw8Fb9ot8euGFZ+X31avX8JnPfA7zcwt45cRraDabKPI+vvjFLwhA+Ksnf4Xr1+ZMgGKO//ynf4S5uStCESiUdQO9Y/gOHC+CCk1/OwKHwKOpcU2nOAOVKXNYroA1Xlh7yc+x2L4OOsWpI0/tux3uRITWS5dREOgkU43vaT0f1nkJPIQRacxLzZjifUMGzSxhubUoWbCkQSQgxtIWZA3SrAiT2bdqbSngXIkaGLyMDV6p6h61c6TGwBC/zyrwaKgpDGqkmnkvfr1hzLvx6ynVmWYDWgDXkUCBAYWkoelUAMlmX+moSRA969i4rLXTx9ziFTie1kNSirvVhxW7YltLTc0mxptT8MA6yVrXinuYbKOm/phlq7H12DfsO9MnQ6/Z2mdvxv7a6DkbDQ91TaGz26DOZ93zt2Rfiq6lwf2SSiFgp/qiqUPIWLoOrl67hBwdM2ZKk0vKSQlSqWEIGuinRm5bAIkyNQ4n0PSnAdZNZRanvCzvbmpiiT0x9H2Lr3yQBaQ+ex0/ExRZCaIaBBWY4PSVe8cQ5KwDkFZmNSk+IL4jU/Oe79+49xB6+19DfPpOdF8dgkeiRvuxBJBll9tr0nHfBJBqJdxH9wQBkKjkkqtTsmc1jZMAUBBmaEQJGnEHRdbS1H5mczA6gkh85mBqehteeOkV4bydmZ4WYUal7q233sAf/9EfYm7+qhKKmXo0oz0h4Io82NrUhmbM8YSLnjQCYzGzkKpp5u/W3bj2dVwInU5XFEBu6LZukN0YbHH64cJdWYzM1h+xdVC40djilhRIFEACIGXqTOAGLRs7+bcr/Jjrz5KRUKiREymXNOpEBZBFpu1pfI4+m3QMrPekNU1se5T/c4huW0GjNHY282KD1g0Kuw4zCcSMEKey0gtZxWcthHx1janNrxcaA4VJISUdu27XphZUoQa/HwXClU1uWhpzGcMKLa+0FKHVon50ELNwseWeH/Tfxt2/ZRfQsPik1rZhtB7nB6PQgh17UbYL5AOKkzUUjdr2bb4/fxfPrFNANGLV8IibOgPWiLKAMNeI5S1XZ4hyPCeZgyuXzkq06dTkpGYzMigxivDim+fR3DmGOydndH6FAZ742c8xOTGBu+++G8ePH8drr72Gj33sYzhy9Kic8/RTT+Hs2bPYv2+f/JtZFLz3pz//eVnk//av/4oDBw6IgUEKvEc/9Sk571+++U088vDDeOaZZ/DwI49INOPi4qLcm2v71ePHQeq9e+65Bz/96U/xla9+lSFV6CZ9jTIG10GIcxeuYvfslDhNOQcJkNm6TNWQTJuNxGdTntmIJ2ErNRmPogiJgDOyvXCRdFP0O11E8SQakfBOoqD9zctsptOHyoP+u7gCNn6nOgW8fv1s7f51PV73fK17pDUSGC3IaF0azFeuXJFMTmugfSgAUt3Lfdjf/w4BXMyG8g6lwLUY/SNvwPnZgXUL80q3MzuG0dEscJy6SBcT9Lp9pGWKmR1TKDw6fulMNo47kydSkN5LokMNxzhrWrouWp22BD9pIJFmw9FhK0CE1I5ZnUUvhmKNAfpBTxFbe8ltRMNMsg3niSoggmeMOIsGWasDajqeaWEYfbOVWvkQHNooK0sfo1eKfKg6iEwihIUtBhQePC+aQfRALBlhnafOGMDPOg5NT1eynKqvswL4sIMiOMewXs8QgNK5UQW0DEymU8/ezAAzwzNXj7YUPxcbSunJGPDHg7Q4Wl9RayXKfKNhnxm6bOooDMwTEEyeCm98p9QmS89cMGCQgzzNhLqW54WNEIWXo5u1kJI9QurTVOYtKY3EtWLeTBAESyFYHclh3aIVDoIVAKHNuhrtd22rHkNnriKMBq6QQVe9Rd9bHSsS/S4/YlhJFDmd9vqZ2pl0yGiksVKZi/PTD7DU6mJ5qYNuqyvOVtYwkr0lL6SWHgMkGXw2PTMldXNsHUcCVbY4tmaEB5JwWBBYMBOUNYz01dWZK7WswimEt8wg3NVA/7UWortDoMtaPi6KxRxlWiK9eB7e1G4Ed7goFwN0TdacUoUx61tZFqJPbYfbm0L/nRbSKxcFSFPlq5T6HaKLSU0iBXkGv4XW29IyjdrH9t8jn49kY+pqpgNOnZlOobb64CpXXHHotjrigGUmF8HJt06+hTPnTuHIbfswNtlAlqjzmu31wxhh2MD1+UW8cvxVHD1yKy6cvyjBUW+fOol33nkLv//Z38P89WvwQx+N8QnMLbTxzDMv4I/+wx8j8iJ889v/gNvvuBV79pDGuS/BAnQWMljKc0KM+VNoEkCyju7q0pPMSUb9K1WiUON9ahKFlwDHp5Beuzyoi6S2vhax5/uT0q57vIfetbMy54SFxAnh7p5BcaWLZ574N8zuPoiD+2Zlfl27fk10fK2Xqs5ppS9PEUeR/G3XkM2W0OyHoSN7IAcr79C89zC6xynjNmYwCSf2wL+H6zpH+kwbKPsaKCzvVcnwczMBi1ieIC/6cD1df3J3WaaVrNNwAvHRCfRev4hCgDvz/Yp60u/Wj7NaRr43n6wGkJjFFd/XROfpU4aWTB2v6mjWmilJGmBqcgILS0t48sln8NU/+0s8/eyzkp1z2223ivx56slfYfeuXXj44Ydx5fpVPPHEr/DlL/8nAaD+6Z++ib/9m/+Onz3xc+nvzz7+WZw8fRInT72JT//eo1hYIB0wWXKMX0P0iOFuIoHPzKbztsF3GiIj1bmrNiqXK+cL5xOZJ/wwkCCBrGyh12uBIYKu0Di6KDLSSDhwcw9uwTqGDianJsWHwqyjws3lt+sX6PYWsLw8bzJtudcEUs6CQEfgxwZIUtk7sB1NFqvuZxVAzAYfBBNaC4uSS+q+1R/r2gcrQKO1ZJvKR8pb6zMTOk7S+xl6U8pRoTcTm9b47nz101gzVX0FGjzEp5iKMzrjKeslA4R7N6UwQccO5havwfE5pjYAZujEGWZvapuZjcbso/GxGTO+nuxZSotn9kHZB9hO7S+tgaT7zcrsr9X9+WHafx8FAIl9KCCK+GaZvMCxZjIDa8OpD+TCpTNwgxRBpOxRpOG3gTHMDtvoGAJIhulLGKogcr0ZjSP2piVrVny4Gp5kygqoY9fKGvuMQRDN8AMjXof0daS2tXJfnz9k3ajawTJXNuNv4TyuBC7YsiwaPGzso3UYWrymUpozwG+t2rc3AaR6GfeRPsMXgIOTVouh0+gtSjpigDjOEIdUKloIjXASmm0WQE8yTExMoZOk+OGPfiyKKBWh7du2IQoD3H3PMSwtziHnYpOirBUhPog6ZAqhOl1lIhojIApYjI5RW8DM1A4FkCob56jZudkO1lRt0w6z81BxW15WaqJmkxzDSlun4Impn7PiASs99v1+DwGBGYlULSUyRXi3GelkgCKtb6Mc22I8SIFPBZCkQOEGRx3CTeftKIYw6GmTHUBjSIq3RpG8ny36KryuIxlWduOzdEB1DrxqjamBXfwBAkiQDCvqIyVcKk8EK0Vp0XpWNkAyCAikkXOY6b+OcGPTWCkRoswSKfqWL6RILpxfOdq1AE3tCRuOLxUBGwXATeX0O6clopG0Z1EcmXmz/i3qFIDNro3f1fPq5q+sdZF7OnvZn5Z3XMBWk1XIiBECNzw3JAc7ndXRGEBjSpyFuRgEUURAssQvf/mEgOr333//wJD86U//Hbt27MLtt98msuGdd97B8889L8DOHXfdhWeefBJLi4s4fOSIzNGTJ09ibGwMjz32mPCTf/Ob38TttzGzs4XLV67gr//bf5M2//M3v4kHH3xQMp9+/vOf46GHHsL169fxyOOPo+j38c//8i8CcG3btg0vvvgivvKnfyqyOisLJJS/YlS7eP3ECdx15zGl3RRjjwrwSsenREJL5I4q4GEcCX2e1PKS7EoF47jyhMrJRPi6hVKbJO0EHTLnZS1MTE3AjQNTY8QqvDoTP2rm5e/q+qiTH/XrZ+Oeqbt/Xb/WPV+iwDxvICc5/7gfH3/luNSSuwkgbbB3SBbO5gz1unH6sL8ndV2wdwrBjgiF30P/111jsFhHxVCikFLBmwyQvXMOvh9j4dI88q5mcE/tmkLQ8NHLe4gpm8y+MCBeNhRjA6koNMaMBlVdVgwtLSMgepbot+sASKKdcO/4EDpPDLr+3JpPZl/SkbO5uaFOKq2nuvJ2dp+wmUVVerphrlDVeaJ/WyBqlB6kmpkzyFYyDGdVvX5ojBtGAws3aKTV0FgX59qQTlo3niGgtCIjacXLmTaPAEiDy9elNRmCTXqupawbas5eSEN7bgjG2WhmSfLVgC4BjyTThgCBBgAqnYgBFkzdCjqCSa+reEs1wGy4JgJSvKUFluba8uoTM2PoFx0sdK/CEd+IcYtJmLNq1AJc2M4RAMkewwkwgICqG4Bcp+8tGX282xBNMxv/SkeuaBnSfn3fQZCcgEkaGW4VBnWaURczH5FiKIw1spcgkjgmWRc1kbo8Sb+PznIH7VZXiscTrAv9EDu275Csi6npaYxPTSowIqBTJnV62p2OAHnMVGK9EuqJlgqdtp0tnE6wxHFZk6cvVMCSwW69fPJKpdT8YY0AqVHCf89sQ3Z9jqG7KLOWiTAe0jPqq2i9W6lBwqidP2wjevVOoYmUOWAzyonvmYA523cr579S96wcPwt9rh5Tszgro10BiqAZv06hlFUyZA4j5/Xdsr7axV1mabFWExw88fQv4YclDh+9RWokca6xuROTU5iensWrJ17HcquNBx54EN/+l2/jT/7kT/DiSy8IkPfQ/fdikdlb7TnMzEzg+d+8gotX+ziwYwbt5SVcvnIJX/nzr2BZfBA9lKSx49wV53aIMTcQSijaiVXKPZlBlULvdkZ7X3CQNa4jfvl+JGevDmRjFUDSNwiQ9lvImAnC+ktlifF7jmL77b/CL348jnPf/w3uvfce7NixU+vemtoqSrWo9YdErw5D+dsun6oepM5LPdQ/UC1yPqy/rBmCa/kXhtdHDx7E793xDK7lwMs/uBdl94rIGH//XgTTARZ//YbMsSTrodNpIStYE40Ul6wBRJrHAYnWcP16IRp37kL3+Nu6dlnvLWPR96qt/AHueqt8T2u1Yyj3q+uBoKbQ1QlwRNmifh2ueR5pHmBsYhI//NEP0Wn30Yia6kvzHPynL38Z7fYS/t/vfgd//md/LsGh75w9jZdfeVlKPjDI7+67juHOY3fiX//1R7jn7ntx4MBBPPP0U0Ld8MgnaMddGAJIIjw1IMWMvvzNeuHj8U74Tow8py3GbD8tOUEKdIIgtF2TLBfKtX7eRZa30OrMSxauzYShbPSdCIEbw0t95InulwSEWI9MfmIPcHN0+wtodRfgsb4TAZece2mI0B9DFI4hCGLJRBrOW0sFrPJlIDlKpT+XrbBGH61+b6XU+gw9Zn5JV1kgZfWckzks9Y4U6FIghpm7uteIXcs5wMxUCilT34h9olT3K3UWoW5nLSW7J4vc95SMoCQI28PC8nWpq1NCZaIeVqfQ/dRmRjPDZHxsEi7IxORL6RCxy4XZVutQabkGAoF6DwGQBsUJt1ZDu87+qmwea/75ftt/QwBiPXkyup+NNNNk/si4M1A4U52Cc4Bga16kmJu/hrRoCWhOiklSeLLfuQ8x03j0MDPCgEHWr6S5vlqTiyVTYjTjCUTumNRAktGsUMNZu3UUQBp9FrObqadXgSEbqM9zLRPHaEaS7TcJNrHHGpm4OjVXA0gS7GAYnCT4lzrMGpmlbqiU4vSv9t68Lhlncpjnir6ywbpfa33frIFUt+o+8O85/aygIdjDScUUy74UPw/9PkKPjlIaLuSLN8Va4aA5PoH5+SXs3XtAFgejELgYut0WkqSHfn9ZhB2VENI+8VJJx3Zc4Z/U8jRmY6woGLoIXfhujPHGFHyZZBq9xc2Gxe4k+2bQbiuHrfWwgtCs8n4rHQoUtOSmJZhCAWwVNy12xk3DKtgrM4+sYOVGoWnmGpVGZVkiFIyxWisAjGFnqfGqC1ZTYW0KowqiYf0lbY9wzwogYigCjGHCNtnFx9Rj9j2d30yXp4NNet0YLWYEKumR+iw1SjfegBjxTQXLOt0thYParKVEhG90WMf9eudstAGpvLMbuHkLoywq5YdmV2m0oEbKqT6t/LPi+A9nhZM5vuMQkBTonz5XEcZE6Cv5zO/DurTRLtKPeY5Ouy1jPDkxqYof08bNWw42Ad0tjCD+ABXx9+H9P/K3rPTzMFJp6Mri/CU9ATOHmPHA9ci199bJk3jpxRfx5S9/WUAgZgV94xvfwFe+8hVMTExgmQWBx8Zx/OWXceXyFXzhS1/Ck7/8pcy3T37mM9ItTz/xhMzbhx9/HC+98AIuXrwoHOlcyy+/8gruu+8+3HbsGL77rW/hzmPHcNsdd+CpJ54Qw4QA0aOf/CTmrl3DT37yEwGY2LZz586JjPv4xz8ujqiu4Wcn+HN9bg4zU1OGuiKHJ9kcIwDSDYI7knZt5q/cq2TUc4Futw3v1n1oXIsQlEviDCIthtJ7aj0lpeewrtuVM2WV3P/IT6TfzgbWGQAfvoGh8k8NPI3Gpxxl9h4B00H9O+MErEZjmU3ut3Ng3otW28wSS5NQE638Xjxy9B5bnT80tCVw1FCK+dN7UbRbQvtKnngC+wQJWNeFk4M1b9x9uxFMhihOzKF9ZQ79Dql5SjSnxhFPNFD6NA8zwFMKH9EXbNDTSHaEdYSv6psRp1XVZVU9d8Xu/T5khK3Xv6zVkc1fWsHXP2hXpR1142Plw1o0UFrPp2LAD+g4FFQzaMK602p1RtMN6jqb6M9qzaxRqr3RHWdoXw91zvUdWCartsqHsx5UaOcKnYEfP4r2cydvYKmZ/q3cQy/Wz7nHC+uB2cetneEKpQ7341KyXZD4WJxfQNAMMD47jWut8+j05kQHEHeW1D7i6SyfPtR/tPacAhzWiaUObo165fyhQ6YRN8SJSUBB6LZZu8UneCc8LVKLhnI7TVJxfNKeEnrxlAGNhVKgMTjAD0Q/1poUWt9DnG3yP+oKCmBoppGHTrsLFr4ny0S73RVKX0zsQrG8CKfMMLtzN+KIdOk+xsYmhMZOa4bkQq+rdXHVFrLATZXtQSxnSxfleQibO+A3GkDnmnyuDqMbnLcrRn89yWFPKtF88Cg6v76ROTN8wGbX93oTcrgmTNbZCABLeSu2KRwB7HppIoGMHOcLly/g7VNv4fa7bkMs9XTUmUWH1M6de/HLXz6J/fsP4MjhI3ju+ecEwFtcnMexY3di9+5b0D0SIshiuO9cxdPPPAN3cjfGnRIzkw0cvvPjmL9yCu3WgrBP0FEc338I6cUeupeXMRUDUdCAB9ZAWqnjVsH1wfomCMLsCNFJ1f7irzQjfZ1mLdCP0O8lAj7mdAoaarv0tlls8/4O/3ZiN3a8PSYsApxXGvypAY1ci9SPuVbFx2GymlZxDo4MRDmyh8salewE1bu59wl4SMe2oR2SGlPmmeMP3Irb73oar1w8gv4TGfJkXsYhenQ7Cq+H6z8gRS3nL+8pmtYw80Fx6ZGjKu/r/Qd19n+9ILTrwwIGa621ymcy1vaHHgHaGfzRbCvpe8mm0rrcEkAnIJlmWBE4tiCD0Ddt245XXnkFF85dxN3H7pKsHToXfvmrJ/AXf/mXePPkG3jz9dfwpS99Ee12C6fPnMb1+Tl8/jOfRwpS62v2wz//8z/js5/7fUxMTuK73/42HnzgPhw6tA9zC1dRuqTa1Hkn2yad3RKwQUDLRRRMIA5nhEIOYL0v1nvTgen3ujJ6UuuKMEQwrvpy2Uenv4Redx5uoABkxoxMjxlvLhwpVeHDSTwUfQdFqsAKQSQ3dKSWUup0UXr06WVS0oLg8eT4LPLMge+Exi/mihwldVtGpqPShc9sJVJ8SvbP2rJxNBiF7xzM7kJ69YLKCJPYtCnJak9eI615xfPXyBK3NgWfqYEpzD6ij09BGtLYyW5o9ggBz01wg1wgc0ovJgjb7XXEL8p1JFl81Lm5VgcB8hbI1MHeNrPdZPfpPmzPs6/EPWYrx1b9W3X7R13b6jJQVu2dI3r1wA8w8PsNg3H4bPoTGDDCtUOAJmqQpl/9uuKrLdIBTaGua0f0Dq6fOA7R7iwzlgOLi3Nw3Fz8EnlpfHLUb7lGZDvQ+ruaxaa1yTRbiFnOJjtcnhuhEY+hEY9LKRiJa1hj3tl+qwYLrNmX3tiGFIAb9u8adMmD566Inlr9ZBtILC9vs9Q3sB9Js9t749LgRoPgNAHbY2Vr2KT9eRNAqltVH+T3svA46S1QMVQQGAURhTRAugj9LjwnUcZFg5SymVHYkHTzi5eu4sCBw3j71Ck8++yzkj3x2KMfRxyxdhILKCooJZ57+VFKAimSIdLZCk778tou8hVH4TgaEQteEm1VrcUCAhJxtsJIXQtAGgVBhko9FzmzgCxSS8NFKQkUrBk6UNcBkFh/waPBY4qwSfprcUMA0lqLfJj6uHqD0EwqPej43RBAEv7pVDKjeNAAo8PbUlNYp7hukOa+Ayq8+onIDdbWYKpmcdgrrQNvvTvVKZB1Dsy6FiqApAqzGIFm7mp6cYAymDZFPddK83z/ASQCb3aTkKhCk+IqqdOkl6w44G8CSHWj/T58vwaABH8cheHtlSKxrotTp05hdscOoZ0QpbIs8Pzzz4s8HB8bkyzHBx96ELffxqyIAt/4+tcxPTWFpYVFfO6zn8W+gwcFMOIcffTxx0X2Pf/sM2J8f+ITn8A//MM/yu+DRw4LPcuJV1/F+fMX8PnPf16MjwcffAAHDx4Sp8XXvvY1MVKZufTkk09JbTdmJTnMnGp38Pd///f427/972h3u+qUCUOhbGEGE59vqfik8K+JwH+3PbsCQDK0lpS1dCYFH59FcSoGzl9G1AwluicrUrg+HUWMbtRilpaWctiGDydq/932wW/zdXXyd+sGxNZ7R517jJQMJMrT0i5KdLBRbteL0Kpz0Gy9db/9d6g62dd7G9JRFL1rQyNgE8571Tm21j+yJ7LmBx0n5pCxprNnbDfKzjVExw6i//ppkSd5MI2JQ1PI5wrk569j8cplhH6EsBkiaARAQOcIneSsC2EzMalh2oCNamASP9tkgMkm+2NrvbHyahpm3rZtSK+o04U0vcHuMSRnLw4KEt/I+mZNCGRduZctaFy9nrWSsqvJxtSB7+UL1tyLmWbZwsUNz+K89WYC+NMa6EQOd/abz34zzip+7o3vkvondC7zsNlbdfO3rn9HG9d8+DA60xpReQAAIABJREFUz9VTTw2vM/PSUvZUKPjofGGQntgIBtRh8J/S0HHZOAowwUdYBlicW0a330M0MYY8Yl2aK+glrHFCCkY6ThlFq7UbNHOuFNuHzxksY2HzsVTaMlO0Vg+ZFzwfSUpbkNfRoamgDEEoUqNTR+/1+4NgN9GHRf9VcMraSUo5o/cI6N2R8zRwQMAi1i1qtYEje7D467dExlCXZnb45MQUdv+Hu9G8OoE4juHvDtA7cQ3I2lIzCJmyUahs0qyu1RQwKgP4lUSXVwCFYGYv3DFf6OfMTT7AGX/jj3qv5+9oC2gfWn2Sv6n3WcBlud3C62++Ljrf0VsPCmjvENh0XBw8cBhf+9o/4HOf+wKmJqcku/+nP/2JBGL91V/8JdIyRuNjM5IlUbxyET/4/g/wwAMPYN++faLLNvcdRP/qVYmK5hjyurHf24PiQoTOW6ckmEqomhGsot6sRkSvdnAb8NgsO2Yg8L0IiPHdfLJa+NuBlNkdOS5cJEh2HhOP78Id43cjbi1LLSFbW4/zfgUAy2BHY9NbFpSNRtXfuw/+NtIbqnNO4BsbCe4oBesgc48gsLTb2ML8hnJBnqnOcdZkYtCi/8As+lf7SN46Paj3NnTmDp20dfZBnQO07vr6Gb1ZAMn6uaoAEpBkfXg+ZZP6v4ID+yRAOjtzfgDk0RlMalD2m88smzBCHDbgBwEWel1899vfxRe/8AfYt3svskQDVf7v//k/8dX/8lUcP3Ecnc4y7r/vPnkOndk//8XP0Gg2kJU57rjtVhw+fBhPPfk05ufnBaDptFv41GOPYnw8xnJ3SYJjyK6i8Xc6hpLPwPpduYu4MYlGPC3tS/pt9HptA1wDY+Pj4i/rdjtCN7pz+35kaYl+SqAT6PTm0esvovQ02IC6FP1DzGSibHVzUvx6cDJf6Ckl24BBWvzP7SMPUuROAq/04JU+piZ36V5h2CgIljDrpp/2UJakqCQVaEMYhjaCPtYCkPypncjnh/t5jY+7fupsQv8c1h4bloqwFF78rYwjQ1E/VGeV1k6ACwEoxXE5XGNJInOBWUnDdWV9oEOawm0zswbwXAksDR5ao2DYrKT1OuOjBSBVM8UqQHS18aMA0gBVNZk+sqHZmSVoqwQeEKzk/KbcV7YU+i1Vd6cmw9IWZLIg5SQBJAYGePRDhAEuX76I63NXMDk5LvW/SNdK4ImyLTGsUhqkoz5g9adbP3Upexczxn0/kqzXOGwKkKTZhFsDkOrk58YB+Ha2rgTdZIdYZ3FVg7o0g96guYNFUAkMsyjnWpNvNV1BbUCZvc1NAGlTou0DOGnASWpCGxRONECPRp0wAM11evC9NgKPRYcZ+UVebaW9C6MJNBoT+P73v48/+eOv4Be/+iWmWQ+pLNFuLePBB+7F9bmrEHpJ5BIRzEgHRt4wKo4FLnUuVbcTU2RPeOY9AY7GG9OIwqZEr/N8AS6MsNDpbyNQKgb9ANm172X7dCWANKBFMNR1NprORtCZ7WFNgIWOYrZFnVaOiVIzANIgxXzjsdQMGWvkaebOyppG9v0qymvFsV0HINkaTJaTmWOgdU5Yv0TTlOUJ8qsClJksos3NxGoavRpeVhHe6Pr324DZCEDyG7NI+8uA0Ph8OACS1ACraCDsj+XlJeFc54Y2EJo3I+g3Nw3f67PWAJC86d1IjSIrak5ZitFqlRM6FQgANsfGlGvf0GzRUUKwmlG4NvRbVnRRglSYNEyssc21QzCIUY2ULwLEOkB7uWWoKCk7czFYTXhNpcAhlVVdf1RSCYqrIcxIxFLu5wa+RIRy/RNcpgF17vx5HD50SOj5bO23OgrNuu62nL3DKEsL5BbwJnaje3EeOaPaaAj5dOI4UoeEe4NQQ5kUf1tE9mbmUV2Pv7ff1zlA6+R3XWvq7l93PecyHR4EcrUekkaUkcKRtSusA+MmgFTXk+t/vxkAieBBet5Q+xiwZDORZe/H/LGaJLORyqxE9ICHzlOXEd2/H2XQRZk6KJ5ZxuLVORRJgonJCUTjDYBFjmnQMzLULZGLca860ZCizQBIFRrmzfRsHT3LZu5xo+dEh26BNxui/axmJzDrKDzYRPfVK5KhxaNu/VXHRwCkIlN6O0ONNLje8dB4ZC/KeRe9Nxi1/uEfrCFZBYFGW8R53XhgFnnYQh4tIGjvRvfps+Dn0eFtK97DAjt0YvGwwFTd/F3Rv2ZdWDBqRXuqa+bd0EquyECyzialfbM+DYmSVr+W2v2eqaVE5xbrby730Fsgo4ILZyJFGfSRlIlS1kpkrblOCFx0lQUDhoQVMNLg1Ri1zn1c6X/V2U7njRSgN5kW3W5fqOCss07npeoJqpeTNoqRvprpwY/FiZcDnVYPaT8XgIA/Vv43GmOY/PxezJzeiaBsI27EaO4kTfUlxJ/Yi+REBnfSR3N/E+1nzwhlHBwfRbK0ws4jzbUFiKyNJtkb6vXXNldqz1aD8D78FbBOC95FhuG7fRfqrRbw47hJLRbOBcdBfPQQzl+5gOM//DH2H9iH6ekxkcGcswzC+uEPf4Q/+9OvotdLwPF86ldPojc+iS9//OO4fPUqvvO9H+N/+9v/ivbyHL73ve/hr/7ir9Dtd7XuruNhfu4afvijH+Fv/uZvpPky5xytSUzdPEuYCbmSXX/0PVevb2srGzp8ya6wDBzKdBHs3I/exXN49dVXhQ1g957d2L9/n2S30XmhNVU1u401UtYGKXUN19WoCA/eAmdvH/2nrutONSjOom9iGO4sYaRNijDz15U6Z6zpQTuBPwSc6dRW8JQ3sBRHa0d6jDowG/ceRnq5j4x1oophcOR686fOAVo/70YApFVCXu2eitQzEf9mHzfvKAEiDtC85zCQFWgfPyWxIQxgVuCc/hIfgReKzSWBxi7tskDmNOWq2IIUpSbok9mbtH/OnjmNufnr2LVrB4LYx+TUBFqdFsYnxpGmrM1VSq0bzgdmOFC2Jf2OsDQQqHHobyMl+MDXbEBtysOUdXxCAbIls1OyLRxEwZjUdw6jAItLC/I5QZvJsV0I/AZcP0KStFCUfSwtX5OMJNcfylu+iATvmYwrtXMdOCnrnxNYog2bA80EpU+fIAMAfDSjSZN12hVGiSzvSe0lsgcxEHysMYswHJO2cj0GFR9HdehWAUgj41r1TW8lBqlu/7bB5NY/qcxENtBXbenhYf1zQ1+mAEiSeWUygSXrqpAsJO6JK1G0qg9Ux7jZGDO3t3t65XFk2al5+boMpY0yqOvX3tYDwFYSSG0CQBo0yszVVYkHK1s9INg0cl9qDJpgQ/aolhuxslKzDzkvhfnHUAxzDrRaS5ibu4qJmUmUkuHHOQ9kzA4UXw0pbbW+ogQ0GlpEZvEl/VQAmUY8gbHmuKwVq09tlH2kelDNKNSdsMEEWY+xbsUTC6D5wBF0X72KMlkeBtLpbqNY2Yo2WuCv+ntd6W/Jbm3owwgOsHKu23/dBJA2szI/iHMGAJLdmSpAi6RVcnPiOkrgOR0Efg9RyI2IKatamDPNPOzYuRe/+MXPEcYxzp45i8997vexfWY7Llw4j717diFJuwIUtbs0WsmFStoRgebhMLJihRC0Gp0VEJqm2wjG0WhMSgFTSWQyKK+kcMtRoQpYUVR3lMrOdqw+lBFu1jAYRrwpvZkqekOUdu0MHeOQNVFDNjpBF/8aQn90I1TPlrbB/K1rU6P4hhypdnM3xflsNL+hrluPws4KNOVbVlooAhNUVqTgq1F2FDuykYO2uJ+mfW50SME58+7sH0vZYFPytzqN6+Rj3f03ApC8aApZb2GwQVcjCW2041YjNOrax0EnBaAW3yaQ0Mf58+clm0RB0iEF2M0MpNrefO9PWANAqmYg2bXK9WWzEGlo0KhgNAuBpTCKBsCNBYZ5Ptc3gSb+zXOlPpdEw2iELY1vRg/z3xQN9nNmDJGKJYzIM617Lg3XTrera1oyE1l/Q+/j8t6sEUblVYxrUm0qdYxS0KjSc/z4cdx5553ySuqMz5TCZcvHMMLFFhvmLVlY3kkdZDu2S9Sdc/kaxmYm1KgVB5NSe2gfb64RjLIv+vOrTnZ8pSAZGNibu93/78+qk791BkxdB9bdv+56ncuFgKCWAkbm8quv4tidx24CSNUOfJdZMPHtB+H4jmRnMGMj2BWi/87ZFUOzAmSyznBbS2cDeoKtzh9mCdE4G9TN8eNhBLbrIXh0Cl7ZQPJ6Dv9zL8O5cgeC69tw8d9fFHCpOd5E3IikuHtaZMidAn4o/LbiTFPwyFLY2To/So8rYmkNWpTaOVs5ITpyAP23z9zIJZs+N7rtIMqsQP/t4VgRBHK9JvLuFblP3fobHR9GIFdlaPX6xj2Hkc2lSC+c23QbtRF0wm9cC9TekEBceHAn0ov9LWc6MZsoeKSUmllyvDKjgNMa7VkvM6hu/grOECgPvGRELV5BeMteJGdWrp/B+5lzb6gDV9X4MFumOKutw5tOLN1HhQZJNmBG4OdSq6XfW5a92OmF6jhtQiiKEGZSo9DSQWstJf037yIZQBsckmEvtDB0bGq9Fspn7u8MmKG9IPu8qYokNXscB360HaBjNJ1Hmiq1XZs0dK02uj2CRin6/QwBMwKCSGiCSdvLH0b3MzuJY+Z0HbReOYmicBAf3odgJkL/lbMGhNJAFY5huHcfsmtLcPK21ipikI3VPSrvt2o9bOTgWRmBeEND+n6eLMXLk0VTt6CzoU5UJx/q2mkp2AUIMXs1dWI6kGc+cQzL2QKe+L++g/jwXhyd3oese1kA/LFmAzkDRR0fvW4fU1PbhPonPnYI/ROnJeCJc4Y1eGQIaCsbOjDOb+q1YdxEnvTVoc+BM8+n/ZunmQRi8byNDnPZ4BSb7Sz07wRSCYiliVAncn5z/vZmZvDWm2+he+osDh48gB07dgiFnoIUtJFZN8uXAM4gZE2T9Y9aBy8B2mgWOfutekinaH0aqU1K3Z/rmBmIkhHBIIkCSUpqMdZiSaVd4g8wlJR0kK6okbH6AWpP2MOPET4ewV/ajt5bbRStywP9a703fH8ApOqirPqTBtD5gAqMNc343sJAYyn76RTN6fuBZhp5rO0TIQgiobDjjOM40zYnwMSxtDWs2K+UdaxTS3CJ/rOFhXm8/PJLOHTkICYmx2R7oUxl9loYMhOzQJkRYFBbMIxCqZ3IelOaOKoB29YnIdClMfwcYQ7SbFAR6Q7guwF8tyGATrvblj1emPgKYGr2bji9JXhBAzkz1Uo6y9to95bQaLBentKLB76LJEtQeg040RjKbE6DvnMPTurDyyLx2+VugsLLJDicNXVJXUcmCZf1fZCBJWLEN5V7CP1xjDd3IIqnZMESPFsPAdksgLRJs3DdBVa7f8veVK1Bpyw2wwDv4XqxlYts2QcdL5OGpBX/TG2iQSTGqPe90s4qGLX+JrOaQnJEDKyxh604o64DagT8Fi+XLP/NHaPAhF61mjp5eB51c+oNWmLEF3BWriFV6MB/SnCTclL1FNYEFBYW8c8oxSXrSJKGl1lk/N3td4S2kX9H41rnS/yEsig1QEBAJbA2LwEqH6EfI47GlGbSIC6SYcpNbgvHEOBc+yYb+S+rJUD06jXaUgCNx3cj+XUhNoOZleZs+pBGn7vOXF0LrZKamNUIDiufgWDPfuTzCYqe2ilVlOomgLSFCfOeXzqA8qtAjGxFWgdJvk/hkM7O7yOKOgiDBGSV59hnjByPx2WTaLd62Da7HY3mOPpJHz//+c8QBorefvYzn5RUXtZ6YREy4dYmS4jBNI2ZM+DXte/JTYuFC93SVwS3MSl0ewUzkUQIbBZAWmeBmQwiW4xS6hcZWipNtd8YQOIeoQi0ob0zm4sVVHXjVfFPq3Az9Xo0C0qdwKpkqeFlM3ssaGOBo40AJN6X78RzRFFyXOFpZgq2Xe7vFkCSgnPMkBCez2GBV76HflYnIDeG2LdqwGwEIFUzHOoykN6vCGLJEpGoTO0rAkhMZd+9e7fM72EGxhCQHAUa6+bYze+30ANrAEgDIJkRLIYa0ka/zs7ODpzZvJTg0QAEJsAqPNMqs1jImbRxBJt4UImJw1iMB64KRsqwZhmjYWSumnoeAhhRbjItO6WhwesioSWQoBlPpSrpYoTCgmuQe70BkDiv7P1VOVbwemFhAc1mU6kTpXaC0ii+V4c6nkwUM0FzqlikO4CHThKjPfcOGs0mmpNNoVRITIHhqmpjnQUiK0dUHjo33easUA2tUmsIIPH8NQo9vlfv97t4nzr5Wyveazql7v51fco9jfuYAqE6jzlnWQNpenpqRabfTQB+pDc36binI7Z0M8nOYFZHsL+xouYGMyoc30XO2kOk9tzkfWU91qkHm5w/akg6IFAstEW8zo/gPuqzkiaKUw3ERwDv8iSunb+K5NQ5uL6HqekJofSio0yifal/+dQr2TYa/MboFJCq2hjVW4qN1Ze66StO7s6zp2rPe1cn0Nm1RhH1agZM3fqrG5+66zfT7o10q9Hst2DvfrhH2/B600je7CFfnh8UtN/Ms0bPkfl8KELZLtE9cVaArBvR9Wr7h3tSPCv0jsGePUgvGgqetQAzRnuzGPENZCAZGNPY10MDnK4POh7b7QXJpGOGDx3psk50qejcNdk9Gak/oY7BrF8g8kMUXo7UbyN3qZ8odZHS11kKJUPVIpkS6lRb6VzT+kfVOq3UYyiz+ZmoJZV6sbw5nS4pQadduwXcWjq3iKWL7yDrE8gihZSLMGoI/e/k5CSmJqYkCIeOH3XOK50di8PHhw8iGAvRf/M8StYt8KeAL74K96WPIb+wDLfsCLUM9ZzG3gMgXob+VUN1rVTkzDRQOaW6y4AdYlR4VQpNf9T1cwJIPNzIRcb1s4FOtNX1be1VAok86PAiTSEDoMSG3b4bl15/GReCFOXlBDsmS0xOjaGfaO0Wzoc4aort7/sxms1puEhlv7e2E5/hU2cFg66a6PdaCH0PhRvCK9U+JdDB5zL7X7YKma8my2YzgsN0hBPNCniQtC7KnsEAWKn1VjCzqcSpt0/h2oSPsQMu7ph8ENG1RQncZCaIBo0x80hp6ySrjnWT7fONMBnKlCFosFYTo0MHkF1NkbcumXtQ+R+hVKWTUm7IAvAEGDTjqNfroNfvKOJAR57UdKr4OuwdBx7q0Y3OSJ4RAKlxbI9kICEtkc1f/BAAJCPcBh2m4zPMQuIXlFuGhtIABGLTsU5UTgewj5CZRn4sJRqULUfHSqjjCBwaau3AjcVOoZygk5rZNhznbqcjcoXyjz60Z59/Tvr/0NGD4sjO8gRh5KHRjGRNyPQSGi0X3V4XXqB2l/jfRNaw1dZLRgBJZT0TgqVVnpYlkHMKOqbVd8U5GsYMCmBWBHDLFz6JzrOnmXCqlOFpT96r3++g0YglRXVx8Rq8iRmkrfMA64TtmkV66byZIy7cwkWZuYbajnuWgzLsAz5pTymnjX1qgHjWz+M6DtwGYn8SfjQFh1lI/evvGkAaLJnNrN0Nzqndv80eaUEkZSvSH6FfLbS+mwVdrUfT2ho8T+1o7pEsl5GJLKINrs7/jWuMK/C9vpJcCyBtVYDX9G9d/9UOT83rD69fD0Cq+AEqta5sWZN+r48o1npcQpnLABXZD8QpasBBpU3VzCHDpCTlLgoJoBW/Ket8eY5QpJ87dxa7du8S3TpBW9ah+ICFdWlIE8pZnzNILWLNowk4jiY/2IBfvpsG3G90bGwgrcyAW32fGwOQjKCxAqei42g92TXaKuOnbWQNKZuQsLolI/uHBdEG2aGCBg6AosZdh5AtZGsGo90EkGpX1Qd5gh1Yu5JtRI75XDKRNIWW9HVh0BIgKXDo1MxReiGSJDepli5eeP4lnLtwHlEjxuTkBDrtZTzwwD3YtWsWSY8FTXtiuGthR252mk2kERSro0U004hZGhAUd3JsBp4XIme0HI2zAYAky1E7blSJ2qBImUSRDAAQzaCx0VLKHzqEWNbKQFpNP6f0dZbmYHMCVoUWD1vcUjYdU4BUBJtQN5hzDGBlAZCNKOwsEMX709ltMx+Uds9QY61QXG+Mwo7Obxv5bUW5beeQhmL9+WyjNdY7Y6v733sKIN1AobfNrmCJQjAp0SqE9d/VOlzyeSWj7aNuoG723X8rzqsBkOwaZbbOmTNncOutR2UMJasoCAbgsvDzM+o2IBWC8u/KOnEd9Lo9iYbkINuIGcoVzUxSBwYBeYJBonwQdGSxaXL2kg6PYFSfNKO+KLX2GiqrNrMtz0h35w+KUUvGlCkASdlgC1wz64nGeT9JBLyqW5/1Yzg0gjU70xpzBJjVAUVjjftAa6klBe0bExNoTjRROAqOCXuOQY4s7a4ENwgutmkNtL6pN89Y1QN18ndz+9tG8n9rnS5OSEY+Gu5qif4ykZxVgPGm/NxaP2/kVCdVGuUYs0LKrIPw0Db031QaMzro81a+KluEwACd5XlvbsOGWUBoI/1gGIVYNVLUyUKHd+Fvg5934eVArzmBIgL6b5zBzOyMRBiyKC4Nlt7rpzVO1BS/JRD5ngFI64BqUjtqNHp8a0O14uq69bnV9V13/aZeZb2+ibbBm4xX0NCRKtHbW2jW0OVxJO/MbVhEeCvP38y1G/Uvs2FFn2O2R5nLWmCG06YAqk2CsHbuKx+9TS8SV4lQDHX7i+IwpsPS0mFpFrDDEED00kzqNhakE3J9BE6ErFvCyyNxXhZeD5mXilOQUfNiW4nPWZEkoQEbAMEqcS1NHr+XqHoTXU8HA+sOkSJXHGusIdDrSdAUs6f7vQQdZhm1OwhnbsFYOIaZozuRn70o2UqTk1OSaWRp7OjwzLNUdAqHxeFJK0MbUBx7WrA9CJT2zg2nET8c4cCBE7h86nF0X7qAIu1qjVuhUqdjTwEFtZkMpfiqerArHTo2K2Azc+XDPIdzzgmnBrKG2XeU1UVNQM17sb4taMieo25KpzrHe5h574jufOnSBbR7LezYtQ07dmwX+zTwOe4z6PdYjNxHEE4IgMQC55xXtD+pp9pAy6A5C6fsM/Zb6r4wuIR2rzgI4SCO6K9gxpBSS9U54OREAVfUTRbfdVB06OXfvKmZPHkhz+iX43j117/AYhJi73SAO/73+6RmTPGrrsm4S0THZ3aJgkfMNskGmazDubH5+RV8dgzB1V3ovMJ9yzCwyPochOMa4EhBD9aiYXYJ6/6I/uxxfWoGN4PTBna7odSnLjVkQNkEgLTGBHeDxoaA+HuTgVTts1EAyYJq1u6QAR0ASLLmpd0EcQhyEAiKZd4xW0ACg6WUAuUErQ1BHwduoTJhAGiCqNFQ8IQgJmmVe1rLjWPMS1lbbrm9jPGpMfiB9nsY0V7LlMaOtHUM+FPvsmZEGHBLBSxZItThrVXsTLBASce1pyCpRvCKbGfWg9RnIzjEumMMFHB8bP/4fei+fAYeaxC5nmRZi/+G95COKNBJ+sjuzZE+RwDQBcJx5IbyVgOZlZmGVHZjxQxyZoi6bbhxiX6WiH+PjnfKbMZJMCOKNp7nNrTf3QYcv4EiWc0UYadQXQaSPW8r8UfUQYtkuUYsG3DV0paawE4JJJAg+grzkQoLtZktxbEpY2HlDMeIc0LBPQUoNjysgrEOiETgeivHVuV7nX5Z27Za833991NfgK7raoJLVfpxfXEf4TzPM4LnrFtFUNjTOpCSrarjocCgY+ozau14rnmR7/0+rl+7JsFlExNjSJK+BLAstK6JniT6gvVfm4Bdjk3MrNmwKTKFShS/0rnAeVCfdb8+IKM9Wy1zsWZf1wyQMIENjupqssD1yAob9aUPAKQqwDe8I7Puo1ubyBdy5IspiuUMObOKJJCJGUjrrGQGU/nNNXX7mwBS7ar6oE4wG+OKSG6GJlQNEUPhwSgHJ0P4/7H3ZkFynOe14MnKzNp7RaOxryQW7gIXURRFkdoXSpYt+1qSbXluhJeIOxPz5Jd5m3md8Niy52XG4bB9R9fXsu6V5E22pCvRNkWKuwhuAAGSAIilG+h9q64lKytz4nzf/1dlNbo7u9FokpKQEWSjuyr3f/n+73znnEwdvltDzq/Cc4nMshH7olE8PT2D5577KR5++BEJ9mmE/tzzz+DmQwdVUikknVyDOanuYiJVzAmNfnZSUq89kxh5Evmai7xfQs4vws1QvomTflJCIQkgLQ0qeJKrRyuRdDMSbDJ9moHdsn5YJaRbAlhJLCoUce4sNmRxkwCC0gIkTiJdya2EH5IEC+Z6hBll/UA44ZPCLwlYneDSGEgyzDJQNNRrGXwcUqhJoTdDLu9LbjVpgrt6W9QKG2VLyXM0TCyey4Jiqx0hzWNl4xMck0haHaBAnE449nqTAbIFZjrvw1BTN7E7inaxsN5MhZ7nYX5uzphfWvrzDQBpE1/B6odOAZDIHKOkChexlOZggoOLY45tAkyb/8g2YiDDzTILJXD3XQnwZSw0QLH1ciE4JAbTBHWYBGE/M/1LgWANQoTFZMyJ2boVHNJz8d9SCWd+6hjHcaAliw012M7g0sWLYkAsxzfXYbV9N/LsVeJSK7Dkejk+JhI1XAzJOORmhVVam6sh078DhZ4i4tkxtCj3kGGlp1aomLq7xIzVWQxu5Dpv7Lv8E0gbfze6gEg7ftp7YduihAzbOBOTBEnZnsbHxzE8PNyeg24ASOw/a5cKS3vuyc+5EJewobkAJiYLdwxg8QX13aGsmVMAai9e7kokkQWT3VtA9cTbq56qzShaIp1md9KEjqykxHNBvEyYDJPKbkpcuSJVRwJCo9JEGOYRBgvo3dYDv+BJMo0Rbu7DPQifXFAAiWW9lBft3YE4CBAF0ysWgdr0U+rzupZn77jI7duJcDJYllWZes41MLzS+t/S/i0m2mTJmMRz2v6rXSMl9oKzY1clGJnsZgU05ffiZrMNwNhj8fPcTdsQnF9A1FgdgFzLM9rId1Yb/+g5xRUcn9ngAAAgAElEQVSW9Usi0LpU+rF97mtpHzy6Yd61pRTNwjymP4UTImhWELQaaHLtxWppRUjkurhSCZpqKE2gVIrKWGkfZuAEHlqNGB6TmZkQgddAmGkK4Kq56oyemywMyeSwJ2oyk4lY8c6Ag/6+QUnOhi1WsDYxNTElUnTFYgkXL17A4sKcVAXTyyVX91DyM8hlXQz292L7tmG89dZbGN42LIUyBJgYQzFG4fpCmachnEyMTIl9tSGAtMT2NLV2VY6G99V7/2HsOvAM3p7cB7y1RSUEZc1CeeHGVTJFdvXYWXPZRIutMO4AC/YddqVaNjoxbqRRLrMvgdfM7gD1pyc7LLs1SPpupH+bYFfiPfGayDgqJUQGD8dV4w0ihZDs606MixfP4/KVUZFUG9wygN2794lEoZ/fKrL5rWZNAMJSiRJdlIBWjyUp1HcY78agxLO+NyqoGK9QL4tc/w60GgHqC5eZ5pfnIAm4lL5n17dsS9mb94j8YuXkGZUb831M+x7ePH4abs7DTb9WQu8L/eh/8BbMNy/DebFi/I5yBqzUa1YGg/FR0gfVGQrWmBPOfrgPmQt9qJ+7mGAgSYRvYmUyHWLUGzVhGxFElpyBhPgEeq38VntkNXkONUrj1S0n45hsXmn5DTe/RebPlba0/a+tG3QX/mpBcadwzQJICrS4qtoATyTqsn5BvIKEcSnJeV1xMH8lfUHeGdcwWgDoxJ5IhLcIthO45ngjSWm2cYJIITJ+BsVyGT9+6sci2fXABx/Aiy8+j8ujI7j1liPYvXM7qvW6FI2yHXM/jq35vEp88hoiAkh8ryZHI8w3yelYr2kWZet7VQqmUbMRqUfN9ZDZSclP9pFcvohioSxfZd/L+VkBQ3mu0InRuCNA9WmOkbGwusV/joCzACcsfMzAi/MotIoIqk1qTaJvoE8embCnmHhngWI7D00mnFFUkfxVRvyPgma4GsHm2l7/Gvdi8U6rerVaRVf7Zn7O5Pe0oNz0HcmRGbA2QQOy0q7icaNwUnd+zOShyEokkEQ24lVbgolhQd0VbyllgF6WNZI42EYLIDY6zaWff7XBUMQkO/lL89U2gOQoaO64MWr1qvTFOM6gt2cLfBZUSLxCvzH1ghbp2owv/XhubgET4+Mo9/SIGhDzqyQ/uMJ2dkQphWNXiMB8VkPYDAQQ5j3RK41MRsrWCTtaxhNVgkkO92kAqLWwWOn9bzR/2q0sZ8aNxMmuan9Lcuid5rc8gFT4wC5s231cjjgycRB+desyigsrPIUV5uUbANIaB7h34mtEYmVQlP/bKpbOCxWAwwAsnLS8mMZ3VRSyCyJl1wiayOYLMrEQRDp58hT279snFQ00Y83l8lL1EsYtoa2TTihGjVEk1WiUYNLzJ9lHXSOcDMOe6Asz5su0peziiJOjpYEu54GUDiJJVUfCFNX6IDEAZeehiapu6QBSt4eSTuxpHkIiKWfk3myi1d69BXPEHLHFCUc9TXSBxIoRpT6vBUCyE5/1aLIMCL6D9vtPeCDZ76cxEKSawjCueL8Mjrkx8LH3tlo73ugAmNZHrhcDKe081/q5LIwbjTbTg/3txGsncOutt2j4YRz+biRAr/UJb3C/FACJwA2riJQ5RplIeiGpmaKwg4y0CRfMOVbf1ln9B9HNJmtJg3FWvRipOAb6RrLOgkb8yX35d45LXCDzvNxkjKFmb1OBXJHMo6xeIrDk7yIzaXT9LRgtwVsMzM7MYHFxETt37mzLd7LtMbhNp1hf/XyTSUaODxZEs+OCHXM5dFu2JxdMHueiMINoYEieY3hxFKWBMiIaKzuslzba0WaBrAPXDQBpgy181d3TEkgbX0Bs7OqljxAgNXEEk1TsHxxDjxw5fANASoZSbn5d8lh2V2FMrIN9K7JjYRVuaQjecA7YUUPwzELXufmd/JEhVF9dWb7N+u2Ifxm1ydtVsHplpftuguM2gbqP6ktnEQtQzeRhDZkCZcPG4dPcGR4as3XMz8zDy5XR05dFnHdEokvlaFoo3HMA1RfOtVmejLNyt+wDCDy9pWwqbonaKiN53lngEjxbypjhPoX79wAVD/VTl9f1HFm95x/NoDWaWdEzJ633pPXP1fo3QT67v5UFJavG315CcJH3QvAg7QqW/5zv/8AXzuDiU3eLTEVSqo7P0dtWMkl+My+u0SPp2q7m2vdaz/NdE/NoXZeiAJJb3o5WfRaxMAuML5cwEULUmxU0w5rIhstcawreVKJR2UJs1FIVyxgmjMSb0G35aC6GcEKV5wm8AC2PcQX7DFcmnlHC08QspZ1MqlUAWfY5/nzhuZ+iHoQobNuHD91xK1556RVcHBnFpz/xSZw9dw59vWWUSkUMPXQ7vDCDeLqF+uSUrCPKeeBP/uRP8MlPfRKHDx0GZYJ1TaZxiRiTiwSXyji52SIyMZPkVhhdgSTuU7hnP0J/Hs5kWaqI66fOy/VbUM824+4COr0j6fcrtHMrEWMli9rfTcSN63qlm/Tl3EMD2LvtNM4/dw+aIxPtsXg97fdaLk3Y8oxbRQ5QZbZkDSprRmCxsqDeE66HhvG9pC8P/ZMvjVyC5/o4+MEHsf/QTaierQD1CUnSZX2y75ljyLZZ9rw+Cyi1C6eMxDQ/y/XvEoa725oRNmAwPiJtVNhZXnF5MNqwj6yaBo/LuJ3MJy3UKuLFsbOIL1zGB/7nT+EDB0/hJ9/cqgCDHl2SkARpWcRl5e6J3bDwhSygrjaWOB+vOdWDN5GTtBgUvY7Eb8VpYWp6HE5G/Xa0AMsUYRmWXaNeM/JLWkgmS4K24omqs6y2pQFAdv260jHS9l9Tm1vKzjCguu67NK9k1wscOwli5CTZS/CoDRzJwkT3tmwBHSi1CNf630gbjl1hldUMC4ljFEF33/VQq9VEsoxFcqWBXvzL97+HW2+7BZNTE7h44Tw+/KEPSTsuFPMCOHGsIkOvWqvK/logbS7FAHpWjlCvT8dtLdZVGwVJcAtIoR5N3MIoliR5GDTRU+4Rb6Y41vaY9bJoNZoiMSe5HuaanCbq4Twq9VmEURPZ4hC8XAlhZVyYqrGTgZfNouAVUEAZ1dlFAbK2DG0VYImPj1J+PJxJXwiwRNCWxxPhDQOupOV/1vT+pTbq2mLbtPFP16paIH4VgMTiR1MYKW/DME/aIhvSfhIF7mae6oAmBAY1/7nitpx3TOLLaQBvGsslHcBJubw0BCTlBaaff40AUmJss5KVZEyzrzENQ/BcmHqOj/7+rXDirMg/UkVQZZ7JtlQv3axPyTtf5i2VGuT6sol8IY+gUVeg1gCpLFhUYFflSfmf9FEjm8KcuLD1zHvk+yAYxfmAuWVhfq7yjNIBpNUD8PTnaz0xE1dhgRthPa7+AtOOzyKH27a/iS0uMN6KcXJyD1qPO4hbjFXNwZdj163S7m8ASGsdFd+B73UFzkvPZ/WCDGrOicqNYmTdKor5eWR9NWBkECeLBk4sUhEUIhTTVA6qqg1M2Tn6HknFfD6LSmVOK8dM1NMxI7aMJGULsXMLsGKuARFp7XnxQirkyjIIqFm86itrIpfVdxwcWNXfkeTTAV4r4ZcAwSs+abswSE4gUjlkZgkbqNpAywI09oBpAAwHCAFaJKlMySsN2HgvTIxR3qpNdzeMA6H+M2ltJq1u5o/emTVy40uwk4gkmaXaK5Tz2EQu70eotKaMi6wEm8S296EDSbe8XdfoktQAT1Cv0wC0tCaeBqBYD5q046z0uWVutVloSwADPsdV5/e0ETblwgTgMufkNQhVdnoa24aHDQBntJpvSNhd6yve1P2ky4gMXQ3jExMY6O83MivaD9MWYKkKbBsM0DhIcFFiwVypiMtkOv5Ihg3Ea1V2kALqZD35hvm00gNcKWhn4tMpupIYXLV7OGaRQwDd8TR5y4q4eoh6JUCzpibXlH1wCxmEDiuIjAKF0W0XkDW5iF5ysddlgbqpLSgtQNvcAH6zby0twbzB4bMdhDL4F1auVCG3xANpcHBQ2jG3GwD8Ot90ovrrWhfnhdsO6IOPYtROLsM0Mufg8T3q7I9euuoibXKPHyxlmzApGsRVFJpbUX9uFHEmJ6wKRE14PUPIBA1kmk3UZxdQmaxKcqVnuCzeHwGBbT8jjPi2MHl3HThYtc9N2ArtWmRbk2wScYmKPCYlva3Z9r3Ktef7UP7kqwiu3In6CxUwYE16jqzWP3i87L4CFn/6tixQ7cbxNao11sS+Setfq50/d3AvvEEfUbXVvieRK/QzaLx1qeua1tm6wOrfY59/Fa8+owltyzhazr9uvcdez/c559ktOUas5xjv5ndZNZ7duQvB5LwyAEW2SPN4rHavNuawuDgn/5b1mDGQFskvMGESyBqLlblaP6hFJQSEmBxtVjkHa8LRz7pououohzU4GVbYunBCLbILGlpMSBlaehfd/b678Zd/9Z9x1513ob9/EPVcL44d3Itnnn4Wb1+4hK/+xlckkUJmVDNooLTvAHzHRbDQQLhwBXDzyLoRvva1P8YXv/hF7N+/XySAraejZXEwfuLfmIjh+pNSvox3OgU9rPLOSiKeVff+3h3y3cbZC5IsKt60T/693Hat49672R5WuBE4n17AzmIFM2cfQP1UZc2ymWnjx4bu1SGjqClrTVlHFwbgxnUZaVloRdmvM2+dRbh7C0r9vdgyl8NAmeterdzn2j6fL7Rl4GwhqP7U5PtKCVSO7RzXZR3MLERhEM2Fy+01sJWgF+DIMDhkDjJyzyyGzR/Yj0yfh6e//xRKC1Xc+T89gGrhAqL/4SKX0zZIT1GZO0wcb6WSrMqH+O2tsi3NLyxl8DPuaSfxqLLGe46aqNUrqNQW4LpWwk0ZXjqPJUCrVRPUycXHkoWIOVZafmPT4++u5OPVWR07HgpLjWo5wmTmms1HKdeDvF+AEzPnYukL3e9DGQ7J2Z//Vrk7YbCZuEAAEnms9u8sbo6xsDgvkF1psBd/87ffwIGD+zF6+TI+8uGHtPgXwMzsNF597YTke+h/fPSWo7jj1tvw/LPPY76yIN5dBIA+/omP4+0LF1CpLOLhD30YI5cu4KWXj+PTn/0M3nzzDC5eGpHjLczP4eCB/ZicnsT8QgUDA4N46MGHBMx44sePY3p2TiS8atUK/sOvfBGNxaqwJQqFsgBqEeUfm3OoVGcFhHT8AnJ9w4jmZ+CxMDzjK8MzduEhh6ASoLHYkNqCbCGHfLGATM5VH9tmHS0LSLb9wpUBK/krvgtTwN1pS8bSYY2DD+MhbziL+hudQp+1jkuab1taHK6/y5tOAVDbSGPyhIk+xf6qcUXSc8vI3AkDuG58WzV3qWMFlXJUmruDLtg8VHc+yqqarPV+r/f31viKuk7bFXOaBb0thOcXu4oxjL2JFrtY3ykj/8/CkEJBmNVssyyYITmBMUBAkgJl4gQ/ps+X9nHKoBbyfcj7ZVGvYuzBnIcypx288eab2Lt3L4qFoil06Pb9UTFQjgAqGkrGkkhlt5lQnTGoW1rbsHvkh46/WnrTyUUv926WAkjqM5QufWePlQbQsv1J4b8U32WQyfbJc2mR2S+sx+5xf2k6ylixGaadYWVLf9YryB3bjz37n8ZMBBScCFeu3IrGMxXEIQugOSBr0QefvS00sfO3xGyUwRQ6rMnb833+p//jGxtNi13vfvCLe7zV0D8zKWoVRAwnipFpAb7bQCE3JwwkVrexAoMdQjqjSAYomMSVTDbH6lVXaOj5QlF0JEmp7ustiiGZ6kZejcLaBsIFEierNoAkGpVZAY/y2ZJQj8lKsrJkBrVqG0PqAKfOZZsJIFkAIgkgJQfClRoYJeAkuJHBSCcRXqdl8+jzpISVVi8xYFTZOKXmCxvJeCLpPRpGlci2mSDaLJKXAkjtVAh9UxIAEvfjOaS6QVHARBC8DIjUVTVlBg/zt40CSDqhmKe35DzyZpcxiV5PZw5jD07U6MgYvsMAkoCD1D9uNDTZyQUKF8omcLE/byRA1/NW37nv2gUqu8iVK5fR09uLcrncDnasH9GKV5SmAbzBmZK62qyo4caEDZMp9prn5uYME7QgBqoKVFNOUZPxnNi5z0obK8WXkxBi4ri1EMoCfXUASfW8dTNSDIa9GNcjRI0IrRoNvIFsyUe2mBUfBspTOaL5bfZdIrnZAfuTGu7mLNnyVUyGd661rP9Mmw/ArP+a1rPHZl9/u2KWlemeLzGFZcGyHVvJx1+48fOaJLHW82ZX/y6Tr/kj2+FkM6i+fP4qsCGZnCWYkDtYRO3khau+RxDD8Rw0zl3tdcP9arMXUCgUJQ5qcTwiaBRVZIHnZ7eguVBBZWJaVGwK5SLiQguRB6nCVVEYZSHpCNT5f1JSaPkh2C4IOwP40kp2kY3aQdZHhPCtDMLJMVPt2Hl2af3DJjrbexhZO4I4y8m/LX0raQv81c4v7+XOLFqXzdhJYKJkmFSteqr006otxHFRvHevSBsSPOTmDfionViZkXb9WmfnSN0MEvv3BKsspYAo9ZoosW2qjEv33YzF599K3WU9X2hLMxtjb/VgYKaO0s0EiKqYX5yVpAOBkzBU9ofEABm2e2WRcY3GtRaBJLJ6WNgnsXsrg5xbhNPyhQHk3zSMeK6GuclL4lVEk+hqRaWNKL2UzeYxtGVI5HC/+d/+O373d38PvT09CBpN+ezxx3+MkbEp3Lx/r1QH79wxLEzRSrWJt944IcA/JWPuu+8+eQx/+qd/is9//vM4dOgQnnzySfT398uxT5zQ7w5sGcTDDz+M5557DjcdPIi+vj6MjI7iypUr+MD9H5Dkw+OPP45HHn4EY2NX8NLLL8vzueXoUTlPW6KOMpysjme7lmFA5SNXlBxcz0t6D3zXgsGUwwxGZtfsG5Y2fmzo1pxI9E+kKjv20PJLiIIIYX1ME3oZXxhKzTDCubueQfXcAG6r3ImtA8wpsG03kcsXzPpXi0f03Wly2q6RV7tGW0hJEClqaayZBKJY0CcgVazS9AS24u1bUdhZktnDyddw+ukRjDzzJt5/7IgAR2Qo8QIos2cTx20pIDOZ2OfaKZxd/iotw5prcmGVGPaWvT8FuNTrj/2ZfbBaqyBsNUS6Sby9Eoz9dl7FFi2u2UPlvQ4gXZXatE1B1tfcBCyg9KbjIZctiB2Cj9yy1ga6s/qsdm8GCJD4ijA7E9Wqdkc/EcYAoK+QsD0zqNUWkC3mMDJxBT9+8kkB7D/2sY9hS98A5uZm4Wd9/OCHP8CHP/Rh7N61Fz/8tx/h8OHDGB4ckiJgvr3v/+B7uPPW23HwpoP418d/jK1bt+K2W27D6ydPYG5+Bu//wP144YWfijToxx/5OJ7/6XMYH7+MRz76MEYvj+H06dP4/Kd+GU889bgkaT/68Efx+lunMXLxAj7y4IOoLVJmEcjnCvA89ieumxqoNxalyEaKEAf2CGgWz03AdUuSM5FZopWR6S2sNVFfrIkyBvMYxZ4yCqUCWkSVXHrUaDsVmT9BR/SpLr8+7gZ00saY4vsOolVaAMaLbe/NtH3s55bB0y4qT6jw2DzcWo+10veSY6gdBxTEVdUkIdGaInlF1RSo1v6+5KhduTgm31dnCG702tP2T5sfLIPv6ufLI6uEvvxLmkR7dGoDeJ2o3Azu7R+dGK0FAkc1BGFdGG5kGwnQLrK8ZOYpaM5coZfJSe4459NLjwX7kOIXrZ3PYGx8DNuGt3X5RcvYYQpXO8/DxP8ZK0GocJCOGx3G0dLn1xlPFEDSWWXl7SoAaZ1MuzQAqRWq/LsWXzpw/AGND2tTclHJAujlpgrGjDrb2nnTgkh6T27/dri3BXAX+xA3Wmicme/KGdHjmmo8PDdzTcLWMsdTj7CCSq2aTYDGGwBSWrd8Bz9fzndIVVPlIpjga1e4MCETUxe7iZxfg+83UCiQir0oIwAHQk1OuiiVe1As9gkCfOH8JVy+NIKJiXFUKvPYvm0bPvLRj2Jqalw0KIkc260zhGij1AocXdQoFsQG5gkglfXyEgSQliia3vIF29MJpnBxZBf4pqrgujOQmGxV+rBcnpixmYRE+9wrv09bJSXJLrKnDNIua0DjHcKEGP9uZa4YoLJzURZL3lRCzs70ZBmY9ZoMIwt8T822wTg/N4Qj+cmJyP5uq/c0qWue+5KJ1T5pGTjanVuR9WQgv9EKJOsRZQeo9vGtsWnaDJbSlSK3F3Ew864BSHaxwoWKbUOUE2tXr5mH+QuXAH0Hh8CNnCrpPUYPllxOARpW5XKBmwYgpSUQN9i8JRAiOMmN4wjHDvZ1gpRnz5zF7j27Rced18troXQcxy9SuLnvtTD88of3of6mVqinXn9GxycbfgkYrhOPzDWZZgaLcxW0Gi0Ue4rI9eXQpPF9aOQ1rJ67WeDLeChjn3rEWWkz+44pwRQ1VjZv3Uhb2Ix9N7t9bMY1J4+52ddv27Kwo136ISn4PjU1hcHBLTckQDf7Ba9wfCZSMoW+ZT1sZC5PyOJJ0oWVfM2rDY05lhCEqp1QlgBl8aLaXCfR2zOM1vyY9nm/H1GwiMK+7QjOXwSiPKoTCwiDOsp796Owq4SFM2dFjpzej8pO70gf6+KuszC1haSrLfE6VYZXPwjqf9cG3kR++mYEr7W6fIza8nyS1Fp7RaE9C4Gl5uX0RHDa+Ltq/3RcFG7Zg/rpK8h+oAexG6D1Yr59H+uVNlz6hFg53FqsIH9oC8KJAJmSi8b50bU/j+sIknaeU/fbTpOIWU/3yj+4FfWfTKxnl9TvRqFZ40jRnkqOcP4mWBShicXaAhZpBh011cOiFYvJOdu9xPYRfWyp2MAkgsomERRi3i/jegjqTdQWGwjqMRYri2i+P0JmbgsqL56RmIEVwCyY4X8cbxnvuK6PcrmE733v+5idm8W999yLw0eOIm7F+MlTT+HkiRO45977UC4V8c/f/y6+/KUvS8Ha9MwMesq9AvjcfvvteOCBB/DHf/zH+KVf+iWMjIxgZOQiHn30USxUKlKsUy734Llnn8XRo7dKYSI9kT728U/in7/7jxgdHcXv/d7v4ezZs3j++efxhV/6Jfx/X/86PvCBD0i8w+v40pf+Awr5vMjYYU8FXm2w7d3Gtl08tqv9e+qL+Fn8whr6T9r4sdHbzjC/wDHXy0psGuVLaEyNSvEpYziRMo5dfO63J/D9F17CM/95EB964Jgkm0Rengw0n2x533gCGykprp9ZZJnwJ1nuWo31eZfvb7IASRLeEs/7IklGn9Pe9x1GPMiEdRlhLcSJp1/DxMW3cc9dR6VAi3E21+Y9PeVuTmt36X1XceaqzzFRjMnrEQ9RK6kloAUjZspVVgWwIKtP/J8E/O6kKDvEiI7pfKb9gs2818VISrIdfhYApOQ16rUzFpQ8SYbeJVTAYR4lh2KxB1m3ADfyDXWI37YJ4CVZ+wTLuJv/IVwkXbsIcdMAl8Lg1BUNE9pRBgLYjM9MqgxaFOPYXcdE4eHi5UuyDvvExz8u1/r1//o3+MpXvoKgVpfr/tG//ysOHz6EWw8fEZ+iv/3Wt/DRj30M2waH8eTTT6C/vwdHjh7FP/z9P+K2O+7ELTcfxb8+/hgGBvpx7M678NQLT0vu6O5j9+JHP/xX3HHbbdi9Zw+eee5peK6Du++8A4uVeTRbDfheThLrWY9+XQ5aISXulMGfGdiBTK+H4OIVwGPSb15uutkIzZivHi9UjWjWQ0RNLUJws67+l3elEEj9ozq8ixUVXkxfsQUeKxHlGLNx/M5sj+C0ssv4q6w+QiUluDR9mPT/Tq/evJqBtzR+UIaT5vUICBHUJbih87QUu5mxKqly5A3tkAtvTtCvTSU2BISxvmnm9/c6gJSgUCVeRKcXdQAKg5wZBM0CbZ167oQ/u0jGKWlAJFHpRNSsoFrXdizjnjAxuSYkOKFKViKj6uSRzxJAIvnAl/GabFKVvdUiWynkJllimeIhvfLOO1ZmkxkA2msHK5tpv7vc2Kq7pQFI7SLZa5xo0xiizNvzO/Zebf5asuiSv062Z/138i+U3uxIsFo54c77lffH9R03W3QmB+kog1lp2450qpFa5fsrbhcp8q785w0A6Rpbw2bs1gaQbLNQEMD+J8wji/py1KPxusPgLYDv1ZHNMlipi3ExE4E5aslm87gyNolTp97C9OyCLDKGBrdg757dOHLTTfin730XRw4fwdDQIIJGRargbKlHB0CyJvCaEBKta0GqOXhQ8oh/y6Jc6JOJjxRcsnOEpizClupJohXIOpl3GEiWxm3R05UnijQJO9VyVo1Ue33WE0jZRKu/NKHiy8SitEzpRJQ1sxVUcSRgED8nS4j/tiwBBhgMui2A1ZkMqSmtAJJU5grNvQMgMSAWam5CPi050NiqbgsgtQeNZT2SloZUS3/fWKO1bAlpg8swkNISlGlnf7cZSGwffFeW6cHmcnn0siw+uCi3ne8GgJT2Jt+dzwVAkhIXDWaCwDBmRDZF5TdX29Lab9r4kXbX2pc7XkNWvpJjKq+PC2OOLQy2rO+bsBplzE2jR61w9kRiIu36JZEqQJMuauXcZvoR+DvKIBNmUJ+tIfD64ecc5IuMP0hTD6R6xVa1tWUHOO4JA1PHvp/lbbPbx2Y/m82+fs67Wo0cyjysRsQxTpw8iVuO3nIDQNrsF7zc8ZOJSVNJLpX9/LdXXHP1+9JDi0TcTQ6iKxllBjguSvccRGOmJiFkJsogroXIDRdQe20Ui9PTaEWD6L9tCNk9tFdrovrsKDyfVccqn2mlJywQ1DZ9tpI0SxZMS69pJQCpcPsBhEPjcFounChrZBsMuyFxENs/LJuT99icGL1uby11/F1juJb70BZEfhXNf6t1X9saktAr3UzxvgMI3qwjDiMFpdZ5rKRv0rU+MCtRZRNHlmnQlpi6jgyka73G1fYjgMRNZIJMcll+ck4lu8j3sNgCwsVJtFp19Uzyla3Be68tLmoi3jYURc0AACAASURBVFXZ6qARol4NUF2oKsOIFYAxAdc8ysUeFD7Sh/7oJvSMuShu60M4NarqFI6D3K69qF28BMeJJXZlAvL48ePy3+2334GHHnoIP378CYyNj+PXf/3XZR3z3/77N3HvvffgwIGDmJycxJXLl/H6qVMY6B/EZx/9LP7wD/9QKvLn5+fwy7/8y7KW5LkuXxnFzPQMXn7lZWEd7du7H6fePIvf+J3/hL/8v/9P5HM53HHnnbh48aJIChM0ojzNPffcI0m7J554Ag8++CD27d2D4rGDOHLoabw8uwXu8T1wB3xJdjrlGNXn1i+LtBnveV3HTEiDthlVyTFnFcB+6XnSxo91XdcyX6avMjdd30lKEK2wiSCkr2egRUzuAMqHezA/No8nvvkt3HTwJhw4cJMUaLE0nMAhE4HW70oAFiOLtbpAkJQjdvTlzIUk11q2gJEFfgSz+Luw+Ix39JunXhHJ8T17duOmm28WLxuRrYqBgcFBYWRIXCsqPEZuWX7XxEAqQN3JoJpcgu6nLEPL6gjRaFZRb1QRirykcD0knlew2OY7Oi9Ar8lKL9m/t0tBE6CK/dt7GUCy5WfJBqbXzXbBcU3BHa4HVHYqn9cksh9Tul94cLqz+EeZrcswvhtMs+luFarTd9suXU4ASE2uUQo5PPH0k8iVisJ8/M53voNjd9yJgwdvxqm33sDs7Cw+8sgjMk5eHBnBFz73S8Ik+9FjP8LOvbtx5213olZdQF+xF3/xX/4Kv/lbv4UrV8bw7//2r3j4wx/G3t178Vdf/yv89ld/W4qov/tP38WxY8ewf+9e/OCx72PP3r04dOgIvvPt7+Ajj3xU/LC+94Pv4d57j2HPzh1ybPqO0Qsqn+9D1isgm/F0rgDXZ7o2kzaVEN3i3zmusr+1TD+mrJ0TuogbsRT5zS/MSb/08p4oFXG9Jvk5o2rUotRYWw5R2bNW+UZzV/peVgOQ5LUZ3811F+MsXaAsGfCSErfLjXUEJXXrZC6T37OqMjY53g0g2b7cYT26+S3wthTh7yY4HiF4cUSPLoXpFnwyQBKLyt/jDKQ0DzT2SXm3FlSUFLPo9+m42dWlNV+r3nI6X0gBfkwAqYp6UEUrCgBTTMOvaGG+YThFMTwni3yWICkl7NQaRVieRsqQEpLiWWdAlSTA2PWazXV1+AlarK//mfEoSV9sN+Du8TQNQFoegFuuJa70t7QA38hFcuCgpYzksrU9Cowj/bp77O8gBXx2enyOFZ15ruMVawF2+1SSP4XcQBDV9YxXGNs3r0ctadjePQJIjak2i1/m9RsA0noawCZ/V94/m0RHSqirCjPWQZ2LAknQSXBGWTWaxVdRLFQBqBQdG5GYoYuBYBPTU7M4eNMhjIxexsnXX8fnPveoJC2ff+E5ZF0ft9xyBNVFVoOb84sRmm2uGviwgXENp4GWnl8AGhlKXJTzPchliyJrR2yJDVAHg0y7Ukc7fqeyQFF8GbWsEuuKDzkNQFIPGwWQrEYnDyYaymT5KC1qxc1SPG2FgvXEsQOX1VAVw07DCtDjE0gKRQ9XvJ8Mgm6DmDYrySTY+E5Flo6JYzmW15bK08fTuU57T0IxFRPApRqx9nbs2ZK3t/R+0waw1ds371G3bmk8+3yuGuDX2V3ebQ8kBRk1MGDb5bucnp4RY2HRBjVJ/BsA0jpf7Dv0dZGf5BiQyWCxUsH8/Dx27tzZNg1OW4C/Ewl2ka5sL6iByYkJ9PcPdHzSbA8z3+mM/x1/rmt9nKn3T6aQSSBo8q57/OCYRaPXTMtFa2ArqqOLKO3qQWZqDJGnwSGTZ2okK1HHskDztV7/u73fZrePzb6/zb5+zg9MIHFOs74HnP8pb9Tf33cDgF/lBQsDZGGmw+bZQGNY0S9kCZhEjW2RvVzy9xUX/onviSTc7gDxRF7l2+Im8kf2ItMjGhWIZlj52kJ47hL8PXsw89Il+L092PLAMGKvhUYzQnhyBq5fQLM6oWOFjBc2dk3EQCkAUjuqWSGzkf/gNg07J7X6rn766kS04+VFczyqjYGyn5TwI+On9vrFVBbOWtk/qePvGsOzwq37pS9dT4k5AkiN16tdzKz1NMHr4VHDdUW7cMsUcUkxl1kzkKn7Xt6EdZRk0ZGSYRIrbNdkFy1Uq4jCmmnnWhsv3hRhC41agMV6hIW5KU20yvrNR6lQRrlYQk9/H8o9ZeTyvniFNBYzCKpVbLn9EErDBUwdPw2Ha0HXQ9+HbsbCs6MyntBUXXxVAUxPT+M73/k7fOELX8D58xdw4cIFfPWrX5XPvvGNb+L9738/Tp8+BUrq7tu/D1OTU6JU8ZXf+A380R/9kUg2EVD69Gc+LcWEP/jBDzA1OY39B/ZhoTKHmelp/MZvfhX/15/+Gf7j//L7ePpf/gFDQ1tl7Xju7Fl88pOfxKnXT+Pt8+exZ88e6fOUsDxy+JDMEY5fhvtQAK/eD0zmkekzsjo1KPPxGhiC72absf1iJYnhttRmMJd6b2njx0bv05OCSGXBCSbC/ihJPdakatV4VNqCeH5c5L/OvHlGgMN77r4X2XxOPC+8LBVJyHxzZYyya25bdLjaNbYLAFZIJHNsqNXUlym3bTfC/hhzPz2N+YUFjI5eEtBmaOuQyB7RYy+fy0uhJ3+24hZ81zfKKUywJcAqM9Wsq0gr4TMsw5NDdlaAar0i1yGAsYwGFD5TaSy7mZRrJ8kp2T7mPzrFu8bExyB5KRPDe8oDKQkgJUAwo7rAd6jrNLYvSorSqzuHYq4HWSffLWFnAaQVwSOVqFK0KBKfOAFXEo+LH1tmF8MXMuS+9Xffxl33HMPuXbvx6muv4tRrJ/GxT3wCtWaAx370IwwO9IvfBz2xHvnIR/D0U0/hwsWLGBzaItd+YM9e3H77bfjuP39Xxvf+wX6cO3MOv/mVr7a9kD73+UfRDEL83be/jV/7tS8JqEP5uw9+6IPo7e3Fc88+g4nxKckt0FvpQw89iHxOfWAI2mb9Aoq5PvFByoCeKFxc2ZSvuW+2rPYj7ngFCWPQ7MOiP8EAWuzDofh4h2EPotos8rks8sUcnJwrAAnlx0x6px2/S05nHQykjY5BXfsvGQdW8lCz+6wJQJLOahlE9qfmH5MS8Y5XQPGuXWj1TMEP+uA0s2i+psz7q2IU44/EfNG7uaXND5bZYuOpDotKc7LMR3YDRXb9rjEYm2AHYFJgSWTvpf9xbK4Iy48+SBbglJyx+EBm5O8Eg8iHIxUwm8kj55eRdUuyBqHsHecN6/38+uuvS8FKzgDPSxVklkpaxiIDzIvcLABpc98umztl5DRtQkYc48cYIb0pw1AkWdtzSBeGrmAZvasZMyoGqOspfdf2FXE+XwIwJXi5LLgQPzXmgQgqG58rHoKxreSfDUpHtry89hsA0uY2ijUfXaoA9G3rssJunZYiwKQwP7R6Rimlkeiaem4VgwMhnKii1W/GqDDr+cJEYiKHcsCFYhlPPvW00gNdFxPjV3D3sfdh9+5dWJifbsuIxDJ52xQir8EMjlpso5sg1caYLnaEhpzPFqRCDvRDEjFapb93wddmAG8PxtcJQOLxLIhhgQBp/KRMu+pZtNpmaattXXJDuxZknIOlqcDgs9NjqjSTVH7EMSqViqm2V4BNOnECwLLsJV6jff7qcaLAkGUpWSDFDvAWkdfvaRtJ6pjqc2TfXt4jyYwh6oW1gU0BJAcZLy9Gy625K3K0NrC3xgTISpfQcgpAWHnXJOxMvtuYyPFeFYzgIojVJbYC5gaAtIFGtIm7dpiDEP+VOQJIO3a0/YbSPMA2O8HOcZlVkAQjKds0MzONsbExHDx4kywQVPLLk7ZmwUwFkwmAL6nOvIbnmBZg8pBq4GiqKSN6NRiKvynoEUnAjC965Y25BqI9QwjOnkepr4TYU7pzlxSBDWIM0H4Nl/2e2WWz28dm3+g7cf1WCoLsP7YjLkrYZhJL324KvEUs7SS22Q/hvXT8BCBDebjGmTHxKor7Gogve9fm+cFKPgsM2XtdJ5tkuUfERKe/ayuaIxNyjQwCw7EGmpNj4o8RRXXElMrjwqd/K6JJgkJNVGYX4L9vK0pzWxDNTCFy6hS9hDewA9nhIoLzM2g15swalOCTtpXO4tBU3JrYYrmSGH5X4mHTwJms9XeU2s+P4JwwaxqLK3quUU7T6ysI48jKfvI5xmE1FdRjxW2XZ8sKbSxt/E3rn12HvQ7vNK0ruOVt1wwopR172TZmKsclgVDciubCuHihWJmZtATStZzzeu4jCSQCoO042BayMV5vydqbAE61tghKI9erdYStFoKgLmyJ/KEDyDdz6OnpQba2gJ6+IRRzHrxMVvFVpmtEDi+U37NRTiTtosIAtnygF9UXLoE2T9zyt+xH841RZPt2YL5VASbGMTg4KNJff/3Xf41Pf/ozwgiiPxEZSEEQik/Sfffdi9deexW333Y7jhw5gn/5wWNYWJjHl3/9V/C1r30Nn/rUp/D008/Isb74xS/iG9/4W7zvfe/DLbccxfe//y9S5f5rv/pr+Pt/+HtUF6u4lTJNu3bhhz/6Eebn5vH7v//7ePHF4zh96hR+ywBXc3PzIjdsrayXvpPrAU5ez/d8Lce6HveQNn5cy3Ul93ENo8FWOxu3GkkocW1abzSEgYQ4QLA4gWYjwMsvvYwd23di565dyqZjkp6enVLJrOtjSTQaVYBVrzHqFCZKOGAk6DVuJ/AQtVkQPe+7Ga3eBbzxNy/g7Llz8LMudu/dLnKNUvxki0kdB709fSjx75JfNL45ks9gJsV4C5v4YzkbanvN9vlbxqAC3qoo0CJ4FMyjGTVUlSQhycpnoJX3lsFhM7EmqGbCUwAk+jWZGU4ytfbzVRbWiQtOk0hKK6DdUPtpX4cFkLrBI1GhMZ7cso4mOM7CWaoaZDwU8z3Iu0UgWouPjKGRLbngjFTeJ0AVU5ps4wOy5LKFAgJ6XccRavW6ADiTE5Myxg1u3YJCsQDfV6kzgqRSjNxqib8X2w7H4GZdZcg5potso6sF1GE9lBbVCGrwcr60MCrTFPJlhFEkyWHX4/3yXWeQJaPPqPRUqhU0GzX1yYocsYMo5fuRYVLYeG6zaKCdiTNNQ+Yajz5kbHe2wNd6Q3HS0HbOPu0xCUxgyd+BxbHzqFVrktT381nxtPWymtxjEjlpN8GiwKR8TxoDaS3tiDFZOGsMHc0Odq3LXy3gnGz5VkJvpePrNSdXGt3RYrdEm/Fht3lNYchwXtX1rr9nFzK7m4i2vQL39fvReON8u9Bb332HeWR/X1ECcC0P5Dp8J21+sJ7seqrusZbjDq/f8to0x6jSfpoH1tyF/Mt4GrG92X8LO5Rgh2mDnAv4EqVNOvQ5VV9HmRccHy48+JkCcl4RrqPxDVVMJPdg1JgYmwwPD7eJBb7kPzvjytKxOsp0pNg6AHx79Da3LfTTZZ92GgNpXfH5MmdY+n7cwjBatfH2NznWEMZ1MlRloEpECLImG/VF1Bo1tY5p37TeA9ECeZsCHGm/5bzEsZXyxcwlif2Kw3X4UpJBwjNWhm19foIxcKwzhcDcl+zj9vWbsVxUs24ASNeh516PQxgaqbzAJPXOTBkSzMlEwklAX6ZUBBFAyhCEqGGgWIfvcnJjQ2iBlHQGMhKICR01J3Rhz8tjfn5BYpVSsYh8Pov5+Vk0Q1b32CBHmUgCIcmYzP0ZYipwJAslC/wIHdyB03LECymXK8LnpBbTDJPIpWp6K6CiiLVl2VxPBlJ7UDR0STEBM/5F1pR+tVdl2UN8Xqy256Ym4Ervs8i4Vip0Jiomg3keUuvb7KMExZUfqqSPa1hcjiDK9FHiNVrPIzm/44gnij06zym+S5TN8xWB1o58NYi0VAJk6XfSJLzSmjEDZWmf2V7kjw6h/trbnYkobee0zznAIfuuAkgK5jF5T/kzDRLFVDYM0dPTqzINNqw3Og9dlXVpM3jaM7jx+YaegK1Wth4sTGLbReyawNM0fHV1AuOarp3jHYMsLsrZyVkRli+w8k6ZjB35TZXBsXJ8G2X3dcaNVS5TJDpdZFipGYcqQypMJMN8lYUwJTw5pwBe7CKoBmgsBoCXg19sIXbJ3FNwvV3xlDAVX9NDeo9+KS2AfK93/82+fvU9UiNQepAx6GQwOj4+LgsBW1DxCw3AOy78oW0IZxdUPs4APm5vXsGLB3Zgz66XMXL+/nVryNtuc1Wy8jqADQRJsvsHEbw9Decjs3AiD/FPhoWxI2OLFKpmENEY9/A2hG/XkSlnMPXKG+i5/yB64hKC0YtohIHOoZ6P7AcHETxbAcK6stXNwk7WSMJE0jvqJIWSBU0mvSYVxmqYHUYqS0eT+sxwC+EFB62ZZvsaqf8dS4x79UawJLe/eF1ZPUvPkjY+pPXP5PFEQnA4t2nXa31naq/OdBntburQbBgLnPeYwKldmBRw0RaGWAb40msQFgdBzGV8u+jJEJwf1WTfMlvGyu3YhOAGbpDrBjv3cULneoCqBAuVBZnnyYiu1eipqUlrKj/09PWgr7dHQKOtj9yOKGByMUb91Ay8Uh/CCvsHi6q4VmAxHOdgeq42Zc3F79cW6sg/NITimzG8nMrAsIKeycviwf0YmRzFd772/2BgYACUhaEB/Gcf/Rwe++EPMT4+hi99+csyNv/NN/4WD37oQbz55ps4c+YMisUi4JXlnn7zS18QCbsvfvFXMTg4gH/6p+/iyJHDwtC/dOmSxllggWIeX/r1L+PVV1/GD3/4GP7gD/5A1np//ud/jv379+Mzn/mMxNTf/e53pXimv79fQC2yoFh9v1SiZQOv4+du17TxY0M3zIJR8Thm/Me2FqEpMvSUnuffjK9w7xYEiw205sbguy5Onz6NK6NXcOzuu1EsF9vreq5Z87274eY8tBauqAdGigyzLeCz9yFyzpb5ZAqZ+BnHh+LwPkyMj+OVpx6TvrHvwC6Uyjk0wppcAxOWHE9ZvS6JNLKiKAVG6VauxTM+HMfTeJd/Y9kuQd5VYvyOMoj6EVtZL/azIKyh3ppHJqvJb+YPVIFFwQ7rq9yeLE3ST2cxPlsajXKMshewFDxamvQ033tPAkjtSMQka/XaNf6zORm9P9bkEiShVFtfcbAbQLoqz7u0ALh7weZKbpi5LhsnGPsBU5XPdy9rGrJ3G3VlQjFvU6vhxZeOo7e/iL3790jSlqlc189I+7F+drYAUaQcuYYTqdG6yNDl6bMbqOe4gJRxLDkE2iJQbpHyadKfKDWX87WoiknzsCnrP4JQQVCV5+XEPvJ+GcVCv7K5W025BrJRnVizgxpEmR+5XnhDfQjGxjW+EaUiNiuFA+i1J2tiSQ67wlQQn/JWJL561UpdnkepryAAF/sKPaEcsghFkrWT+9J4bPmRZrW+s3SPwv17UH+x2zey00eWV7hJA5CWiKx1+pK5MLYzw8UwTBUL0spdaT81+VJv305kBl3E2SrqT41LX+eYov3X/OgaK5KFIxsaia9557T54SqGVFLe3omEQUkJOj5njl9so8JIpbShAEQd5ps+hO7BUsBWcxGOX1D2sxTU8D9X2i77ue8WCB8JkMTiGDYonocAq+OSSaPAPPNtnDPonUwGtcwfbTaiZp+TW+RYANX8dYlUnf5qrnsZSbu055cmAZj24pYC+N7AdrTmJrSwgNOEuT2BkaJA8vGNZg3NoIqQ7C0SNrXULjEAWNBUiR36SWJclJvW7/T09CXavR1AdA9RLYtCYSlqwTKZYJprloJnv4AW8/7yytWWRva7ASClvfZ36POlAJJZROvZTfAWkflCcuoSAMlhcBYg71ZQzNF/gIE4k6cKfLDKgCasjpNFX+8WXBoZxZm3zqHVjNDf14fDRw4hn/VQqc4l5PM4ESdljBQIUuDKMGuMPiMbH6c1MfFzsyjkSwIiIVKjRFaY5LJ5qbaTRifAlx6jrXOe6BYrPfE0CbtkktXKkPFYdlGXVsFoK6bFx0EkJHRfDpwMgK2vAwEFXr0Et62WDG6C2BoTNKX/2eBXJxZeG2XvmHwVBhKl6xIAkrxlYzYvRpNmqLOmodZ3qSP/lwCQ9EF22FemeqvNgjIj44YBJKuRzSTNvr1oXrqsqLXNfKSNwCld6d2WsLMSKvSy4oSWz+elQpN/HxgY/Ln38LDzbVcRXOKdrSdAfIdGza7TSMBDoNXzNfgQOrT2P9uXV72uTQaQxOegVpPxgh4DW7ZsEVBYQKUwRNZXryYrlWkZiarVrIv7jWyp3ZMLaAbK9HkTAJwLD+a4LfhtgH+RjdACAoJIUS1GNSoijhbgODWRDfGznkhAyCK7q5L0KjJqUqVvI7d33fdN1rLJ+Cza4ytvqc/3ul/h+g6YlqDe6PVz/mPyiQG/zmeOtIUTr52QZOMvIoBEMCM4P95msTDZnT24Dc1LdQE2KAXn9niImxHqb5yHv3M3nJsX4E4Nbho4cFWrWSvAxO8B8B/JIhPm0XiS5s2JxLzfB7RClG/dgepEBY1ME81XLqDcX5K8ioSxXl4SIq2oicIHdwEjPqL5JhrTI9J2FDyiV1FCzsdItazMPmLVbAdAEnBlW04llqsthJOBMGlWa9/5I/uQGYhQe/bi+jrVOr6d1r/S+mfyVKV7b0J16CTw2NA1+1itdulkceWOFeQ9L75wZh13ee1ftc9HkmvFITQr0wiDxTaAVFlcXPbgbn4Y/t6C9J+lGz11aq+olNvSjfvlb+9B9fiIAFDCNtugRBrn94X5eSwsLKBeb2gy2xRUDA0NyWKcHrSFgkm2G4UgSTS6/SjcUUI020JrqolM1kdrTgEkzrYcV2X9xypxVqsy1nGzcGMf0zMV5HMZlPvKsm6T9ZVJ2PKfXjaHyYUI2wY8kUgSkMCoUPA4ZJdkc7k2U4TxCb2LevoGxJ+FvhxcwzGx0GzUZW5nMpId9vLoKHp7+8RTQyruCyWRraGcij5Prdz3vSzqdcqsZ5DP57CwUJHjDg5sQRgGbYWHa29BP5t7rtVrLW382NDdkwFj2ipjNsZ+TQFv9P21PY3ijGFK8H3q+37xp8dR7ikJ24wydtyXn5X2HEC2N4/G2xdkvF9+/ZkETOwdGNaSJDJDtEKNfxnIWxWP8xcu4OLF88Ig2b59G/IFH5FLf50IWSZ62QAVcdVkOGNa0j1YTZ3xRTaRCXkBl5gbYQaDyflls+MaCbYBpDbLkCBBIGoH9WYVbo7145SoViN0jespSaTJ126GkKrItFlGksBOelwktdiWy9i/xwAkuZUl7KMlCVy+A5E5ZlW8m0HQ0CS1AHixh+HB3fJTNmvi0dWo+f4SUYBJjmYK2ySW0sSzgkJqjKDf1by3I++dRfhc39eDhuZwRDKqhbfPn8Xo6EXcdfcdaARVXbsg7uR2HEg74pjueppXY2Kc7TJLqSnmijL0eGrBz+YEqPL4PWEduSJR6hAAMrkf+t9mB3chqtcRBzMgAzqOa0BQA2ImbMsoFfrkOVDCirkiC/yYB6TsENM08rftR/30BA329PFRKjAOELuMgwLJz9HHTJ+Hmk5Q6E4eVkvjuvGpCQF9S31F+LU58eNj0pyMcbKQlsYnS6UC08Yfso78XXmVB37/TjReWhSmOG+jcfGiMFTk+ox8O0Ez+7s4hJn804rnsV49yUAx0V7o1S6twtpmGDxSYUbO04ZNKMBJC7mje5EpeahK/NORgV16fsYOWhi/fJFK2nNpf74MqLGefWV86mIC2r21X6rXcqcommOrjK8EUsHiT4KryXtIPEjmgg0TVHuXyd8mVsQE6O24FzmUMq+q/7vMJ1RqyiPrFZF1i3ANgMScKr0jCVg1Y+0rcYvKP45In1MyV9oFgVeR4dW+plv3uMh70D8vWSmYhiqype8KgGSe1WoCWCLWFQmDl+2o3lxEvb4oPnqsNSZ4xLFKSB1WSardAS2rtnMCjRX0+TAOszYyHXCpe37hWFfIEmAnC487KwgeEfTzc8hlSwL4Kb1FC6BIZbkBIK25h74DX7T9YbUsVWe0Mf8yk6TThOcGKOaayGbILmrIJK306kgSOa6Tx8jlMZx+4zQOHT6CnF8UjeuJiTF84XOP4vKVt5HN6mQiA0ukaKTnZxHQRJMJ2VUeg8/FBSdQ10e51IecV0bc4sAPCP3QRsCsnDNa4ZwEVQQPcnxFvQ3ThdVQ0lkMBb49gy1foZBkClnZCwveWE8GkbYTnw773DoTFj+zfkT8vvUp4rXxOuzv3QwlXwY7Mcm0FVamkrJzuRoQM5iUChyRRWMAwslMurhU+9lrU71pDU6SGvBiTkp/JePVYz1f+DetUFx9AkszIUxjaawnwbFSM0mypyRQ4LWTeeEwsOMCoE2xaps4dhLpq0sQdirErq2v2oUTJ0HbBsnU4+JeKKHCRjMB6SYwkPh+uGhXE3pD+c+ooTLPz6BUpc6oh5pttyf+nW1D9WaZ/GeFaiDPVap5PQUpOB4wCaFJfQU+2c9lAcV3wYqqQBkEwrxiEJXNSvDIhRtlgNg2qSMtwR1ljJrUtVVJRgbOrLriO5XJXqqwAgHieI1p7fPa3lpnL+uRIM+w2cTbb7+NHTt2yL3ZYHgz31/aAp/Pgm2J1zYyOoqdO3bKc9JKNQZHK5R22XBp9Y9XTZDKfa+2v/jqmQDemAx3qn2WBmydWUBCEzEDH8LM6CjIXC8UfbhZF804gPg6CjWbMquu5JD1//zAlQVdyOBVvPQsgrd0lkn2+5VnoJTHs+bmJTls859dEssc0Ak/lwlf02un08bPtPaTdgNpx0/bP+3ztOuzbEyZC01FOscRJiMpeZTmIbdRiZXNvv+057Pc58VjN6H2ysiKMmjWzwblEMEJBTr4t1alheDC5oEZyWsVz58T55AtbweaU8Kc8LN5jR1NLMZK7aARIJfLIe4fgl/Ionl5RBLAnBu4OPe8AQSVGeSzJUzPzKMZLGJgy4BUwjJpt4FfIgAAIABJREFUxHEuV+pVfnzUQPbm3Qh76vBLDQTnc0DowKs6aFabiBsTMn/VG3WZn7xcWashwxryWR3fGZPSk82OqZLE4YKVVYuyOI6R7duG/OEeOPUYlZNnkcmW5dZjVqpHLfjDOxFOjsEb2iZyfBtOAlxLI7mGfQhMYtcCms85m8IQYlIud7AIpxSh+vylFZ7LkgV8O4G4/hsSBQOunkXdwEEDJYSLl2XunptfwCuvvCLvnCCFjMWuiZ3JQMsNArvzaL55adUTL50fBGi8yUHtWcoweppaWAZoSh6U17gSyGSljgnEUNmBrCL+VyqXZX5n0rCzdap1ZW7OEvjJw9+Wk3tDPUY8Mye+KBL/siI+IWHdnpGlup7J6Axmr8yKBFN2ICd5QfWi411H8HNlRL29aE6OtmtYkx717Yo1m2OxP40vorAzxGSb6TY+q9CYNXeYgsl761R629l0LT/X325+1vdgQUHu/j4Ex9FhSq5wU2nz74afRbJBdPnOsDqaLB3G8Ao26vpC2/DIyIh4aR09ehjbd2zXKn4Bo3TdxMQY+62VN5J6Z4k1jUG7kUsq5UuoN7j+8KhHigge6rUKincfwOxPXpcYnuP62bPnMHp5FDt2bsXW4UG4biyV2ow5GWuSGZXxCBSpjJL2gBhh0JTkG9crzNRJRbv9HR766O8k+QqNMQXYkKW7uhmplzI/YXFoQ6TKgoAylE25ZxIclvqGtt+JFF2tFKEmSpVWqt7b8Mvd+AHWVoFv+/nV51s5vtO1QLmwRXJSYaBrUp8AuqxX1UtO9mcb7XpGGXj9WsmvIGFDxkK9CgXkDAwh7ZEgYpOMnJgAKcdjAk4xKguzePnFl7Ft+xD6t/YgQ/CnGaO3vx+FclnaURSHyGV91KqLqNYq8jqbjH84Ioo6T0bOyHOwWJixUZaFdAZMVADErixYhLtHC1ymp5Ep9Eq8lalNSZLd94vwMsqsNVpiuubgeWIWN4fS7tj+OC+2YoJynfkl4/chCqbBOS6cnUcmV0K0aOSyIvXjk9ye56GYK0lxQMbJoVnegrjgoHmmJoCbH8zCLbloOS1EGe0XLqX0hO2glAcCadxCM3cLFsr0gFfQ66fnX8aDf2Arwt0jyJzbiajegrs9h+qO48Jmd396M5zZabRagbxzPkP2Y9pDMP8gBaFZo8BjtI/sgpeXJdJqolUo3Cp9VuZZW6BWEt9m065oRVPNmlIUOKg+EyCbKyAs98F3fNTGz8t6ZqWNY7gcLVKA7po2adfJPa8eK9gn+N5sTC53amgiIo3oOuJBpOORqodQli9sNRSgaYYyhnJcY26H7Y1xuTJDVxy52kyj1RhgXewe9jmy/Vu1zntgn4wy6OsdlPbdarK3KANUO3csLBsrIciY/tVXX5PCQ/brDnvVAu9XP+V0CbrEOHtNLyllp/YYb9uZHatszoKe92RgMAds2eTqMUiPPnjqo0dWI330muw3IKjGfqq5vBU3iZ9Xml8MAUUk7FZuY5wXpV8L0G9iRyqPOR56ioMs+xHQSNq6BMuZGwDSZrSjd+WY1J53W8j7DeTcObhO3bBiiC4zeeyhVOrDE08+jb0H9uLowVvN1JrBD374fezfvwt7dw2jXlvQRDUriUNNNouWJRk4xvxopRSexUE5KJCqmM+WdRLkFMu+lADIFMNWSq/tFjJAGsq6JrzXDyDpoJkwcU9UNPC9dLRL9S2p75ECGFINw8HKUPgtdcEyg5TOr+BPO7EiOs/6N+trJMcxldgcCJPMJ7kvMZQzjlfmWIVCQU1LjdyTJNwNddgaonGy53ElmW+0lxU00YrENADlvQ4gCbOrbfymjCpbzWUZXqv1rbT7T+uXfJRsP5xcWW0kQSblBAXkUrBL2oxpUxKi6C966A2u8Ph+GDCpF47xDhHmmieyhpaxxiSZvTYutiw1uSHVnwU0Aib1tP9KW+NkYCtWyYIj0CRSZBq0SGKA1842RKkIyir6CiqRIcNKxKBeF4YMjXaboQYf0u7jWAI9PUcieSfP0Jr+KWibJmGR9n7SPidAy0CJSU7e26VLI9i6dUj8hviMNpsBkfb6mQDltTBAnZqaFPkWlchUpmPa/mkJ8nXvbxgFyiK0FZZ2dLdmlMsFHEtmADJgqWXedNGoZ9CozyKby6JQysvCI2QqIO9LBZzUr4gMgy7iubxrsZKPCw4ZEpebXZYGTgb8TwgSrLxsTWs1V39uryARBsqXlv6+NFxLq/vY6PtLu5O046ftn/Z5Wvuyc5AUYvg+6rWaLKS52Qri1cbPn0cAqeuZLsP0sYvPwp27EE4F7xhoJKVuTHr5Pcjf04vaMyPwt25Ha2pMTdT9XsSOh6g+LXOExGahFh0IQ1ISOiqRLIkPuGKCHTVbmBmflLmgb8sg/HIPIqkyDJEf6kc4M4Fqg6DRIPz7gd3b30Ac1HF+8hB8pwCnUUI05aB6+lxbiohSyH5hEC0uZpp6PSxc4BgvhRMm9uLcZMEjzlucv/h79pa9CIdH0XgsQP7oHmEkMWnDLbd3KxoXJlT6hUMS/Yw4riwjh5bWP36ePrftEmTmrPgs7AioC3PVZ08bBVd6SkzvKIDEFQGr+q2kjQWQDhw4gFw+Zwx9Nakoc2fGlzk1zcT6qgQIQc++4bYXQ7sA7BpfJNuc+L+I/rz1MVTJLYmrzACaVFKwsSTbXYbQatSQxJvXNwgwH9WYaK/BbICwnJ8O59/GnIKq5V37UTowIGMJ46GgXpOEKDPcsuYyCQB5fMmJM+XVbfb8co2P/Wd6N/GWezC3JsZp2vz7TjwIAX78ftQXxgTQZ1uemprCxUsXkMnE2LNvj8rs92xDhl4XrSlpc/mhnQhLMYLzNKJPVkyzbxipHJcgK4vUYhQLZK2WJeHpvt9B8ON5YaycPv0GpmemcfDgfuzYOYy5+Sm4PuNHXetwDcO1T9t/qZ2VVQ8lieM0+61rS/PvDHxEQUYAjHy+YPx5lMTE74o6iayxWVjHJF8NQZMyaIFKOosXdbd79TvxPt7Jc6wNQFr5ilaP71wU8n0o5HoQhczJEAhU1pgwR5jvsHOL9TppyzMl1gd2bSHftQCSThRUwuFfQylmVCCUCfZsXouD3zhxGlPTkzh6+82InAiFbBl9g4P45re+g76BPvF3O7BvD97//nswPzdLJzptIJQuJfAgRZQEfPR8PCabFxPA9I2mhG7UYNzRAZEonQu2+fo4/O07gfkYbnNebCZcNytJdsua4bHI1AzY9gJeO3MTVmHHQcvtgZP1ENN/tJhDa2EGxWO7EGdCRF4d4ckM4kaEVm2s7StIAIExlEqLFZHzBlDcsUOk7ShNPnviFJyci2JPQYoTlOTSARz4nCJHWV/NCCjfezMyQYzg5CQKB7fA7eU86CLKVuA0iqjufBq5ydvgtLLI7ziOgzkgiIGTF+9GeKKJZuWyxIoquafMR+YqGFsQFLZvWpRFNGFjQo4IQasp61jJ5xmGlfTxJa7ySRy3A3xokTjfoxaq+FpIRWlCrltZoJ3CgEorwF61r5IBKh6Qlg9lV0p2LwUI5L6FHKIFuXw+LExZrC2Ih5ACoiqHpooZLEQn4KgFopLLFH8b418vligmDJADJ1e1RlrTjNe2wLRzHwlATi5XFatEkSo3ABj/UGF1Sr900VsehO8VpLiL8Z5cj5yT+ScCsoEURjP/NHblijCQmM/Rd2HzScs/ybT5cdPjlxUBJJ1ECKCRiSXlszIEKMgnz8BzUG8tIgjr0r/Zz1laK954ybiagNsKRAHHK64o0b2WeYLjrLxG1xbQq/SgG3solwbhxkXSPJBpE0FuAEhrea4/G99xWOFNE/QqCv6ceCGxwlIan9GOLBRLaEUOjr90XCruSMddrFRlqH3/fccw0F/EYmVeBiplwCilLpfLi+krJxu7LbfWsBV4Ony7YpBWzPfBy+QQhgwEdG816TT/EgDJVDbQJ8mwb6RyxCQA5JsJibZk4r6TzDfHTpjbMWHcXuLKPalBnl3k2uNbgICLUB6b1VLWD4eJcSbDGNAkmSG8TglKBOTSqiWhJZNRYJL9HPTILOKExE2TxLwv4yPC6nupDGhKYpmLY5WosywpDXTs71ZCr7M4tYZ2ugpMGyDTNGTTTDjTjr+WjrIaA8kytGyiX56v8YWx1W6rnWOjAJJtZ8oUybZZM9VqDeVyedMl7GSelYldgyImIsRvyzDjLCuNCxyRpiRLyAQ7MvAbkMuy+KQtNhq6GJLKKAU2eX8Ed6xkoz2GBU7JWKyTWt+K5b7ZRgmqWUZT1mOiRIEpm7CTnwz2KU3ASr9Yvbsso88Co2tpI9f6HZ7D+vbwXnifHLus/EQCGjHVGtcXAEwLYGy2RpmDWqVmK4i0YtPIN6zwANL6X9r5N7r/iu9F5E9UwiHTclCbraJej1HetRN978/BqZUw99o5kWKQPi2FYkawl0ExSzclhhTB76tOc3VdjakpNEWdNm5brYZqLW0qUd+g17kC4yjZjlabD5eec9OevzlR2vHX8gxWH19XPwLnTamGlHHAbctITk9NCQPJTlArAfA/9wDSRl/A9dqfldUEBlp1kGnill3xX+L8T6kh1y8jU+5Ds95EWLksjB9unJ85BxXyBZl3NI4jI1X1zbnQmBqbkkXHwEAvMvQK4PI01wc/58LbnUftjVFk9m1BbruHua3P4u6Cg8vNGOOT2xB6Cyi2tsOtDqD+RgN+fw7hWCDSYmRiUOoiCmsSL/IaLBNcWLdMODCuYlxmCx8kgUP0qwz3Pgfhcy3kbx9G/cSMPklK2iRNbA2AJH46kui5sa3tCejIuXEASQujODcKgCSsl4z4tZKBdPvtt6NY1EIr68ki0ix8X5LpvVbwam13mfYt8VylN0q7wMgUrMnDsdXRmrjWwjUtSqIXi8gbxVrBXHrfQYSXAzh+Rlh+7XnJAlBS3dstyScs4JjFRyG8w/vw0vS/o/p4FfccuwXFfB5h0EDYlthJJoqsdJZWlK62bfb8kvZ8f14/zx/eJ7e2nARj8p7T4rvNfj42gZof2o3FsfNo1Osyz1O28cLFt3Fl7BJuPnRA1BFyB/bAaWbgzk8iQojcwd1wB7KoHj/bvkzxXbAsAYfqB8o8YTdeXKSUl4+e3i0obduFufPncPLk61LEsHffXuzevUPklqanx2jvToKDyI7JOtgU/ClIZIrj2MxNAWz3czLggpQ2eYhD1SmmYgvXWZRd1HVFS7xrmOBsNGriTyHeIMKnNZGnJIB/frfNBpB8v4SeYj+cmEnSDl+EgCDneskTLcNAWvrQtU0ZAEnWJgrY2AJQKYY261RW+sc0qw8amJ2aFtWKoe1b0TvQj/7+AcwvLOK1k6fx6GcexVxlBv/4D3+PT33ikyiWS3LMbD6HXMZFpVqR4zeMUo+oxYj1QRNhs4EQWcRl+lxyPO+saHI370Pz/BTi5jzy+/fDCR3EE9MCZKhnj4KSnBMrFXpmWmk+9Sa3jA0nP4TsjjziWojWXF3YRwSnvLsi9at063CaBWSiHGovTSJqLmouSpitLvxsL7KO5uy8mJKOBXlujcV51Oh51uQ8q95Jdt6KmQPwIzSyMVpujIXZKrKfiFCqDiF3vh/Z3Q3cvPN1DGUdzMUO3pjehyi7ANcNpF8eKQdokTXjZ/DG1D54M0MIz0zCjSmD2VL2mRSImPVeYiFoZyqrZcEeSPlIec8tYyZjgGmBNcQXi/JfHQKbfQ/ae2NlYVFVhUCgr0UpzP2pdGxHlWalHp6WP0sbGez8KjBSorrDOHkJsC5+6Kbg08lEqDUqqFcrMsaSfSTxh1VCMtLx9rxWxUbYxLLutvEJNaC0cL4zOLPAzMZUJr5bdQJKFJw6LEArw+8v67qCcUVMRiiZ2X3w3ByiUPOgCiBpRQuvnc9capnN87Y5Ws2PrC7hnzY/bnr80mZGJuOoTnxFAEl4kfJYeZPse8rgI6O70lhAGAXC1BVwuD3WdYqPVo3PXPWdWrl9Xp1JSX7XKsBYAEmfF9d1VBQbhIcbAFJaH/7Z/ZwAktABF1HMzSPn1hHFAdyMehApo8URL5eXXzmBqakZ7N2/Hwf2HzRyUyHGLo+gr6+MKrXGjWSbRT8p33U1At1dwCbUXTIXxLgPyLp5GTCyblnGoo5Ake0QKkPRBpBMIkCTzRal1QlradBnmR/LAkhmwZYEi/gnywSyYJQOTqxWUlk4AZD4N2tmLz4gKgsmjJA2a8gY3CcADh7f+iFZ5gcT6YVCXiYkLi4VQDIyY+ZY/Myi65rstpue23o5Wa8okYthhaOZJNrfWQPDIx1gWX2AuR4D8GoAkibWTVBkHoMEK+a/tM6Zfn+rH8FWmfA9WsCF72Z6Zga7du5MTYCmUkjSbkAYcVpF3aDWsmEa5QsFCaQuXbwohvQMbu644w6VkchkRCKKidvdu3crY8qApZSV2L59O0qlkng5cT9WdNDgfnZ2RqTlCHD6uRxePn5c2u+WoSHs2LlLgaBGA7Mzs3I8+vUw4CDIce7sGam64mIvCAMQmN62bRhnzp7FoUOHTDKnW7NY8YHNXV7JWEJgzQSAfNwEfUV6sz2gbB6DLO32FFyjOaJKFPJd8R1w4zjQ3f+vbixp/S/t/Bvdf+XIxFT6Oa7I2ZGJFPVsQeXQ6/jCjjrO5nMYeeUe1C6MmWSwDNAaycukQLYbS+kKspCyW0fKuDuxpbH11WOVSBhsYLPLTrv+XAoodf3e/vLaT7hpz99cQtrx136ly38zrX2pL4fKTdhiB/a7EydP4pajt6QC8DcApI2+oQ3sL+bKkcgde/mtEuuE9RlkKD/nejh18iTu+MjHEU9MYvTSRSksyBW44GayLYe3Tp3Gzh17sLiwiMEtwzh/4Qz27N4NP5eVeWU6cJEZ9tFbCVC4dxeaPZdx9sJp7B++HVHTRT5bwHxtHFOjizh86DaZe6LhtzH1RB/6qxm0gkWZczjfnTl3DhMT4xjeuhU333zIzIMOgnoDl69cwfz8PPbs2YOt24ZFUpmeSwSR8ge2ILiwgKgxg0x5G6L6XFfF3rL9J8nS3MDj/UXYNZn0WL+EmfEIkaRHnACQHMzPV9oAUrlcUnlMYcwqs5EAkkwJKRXCK0t86NvZaHwia6S296lhO9j1hfFisYVell3PNkfGkYCZDXrQAgd/bRyXL96DxisNRF0A58rxOZN94o7r5/Di6GVcKv41Jt6+DYfjA3jo3iMICciZlRZrf63Aj1YqZTXxcANAek9307T5d/MvXgsbWXxGBgSBI7+8A+HiFYyggdHgPHbPu8jns9LSuN7IF3IgB10VJFSiiLkBTV5ropD9V1gKrZYUtZJJqgWnlBxzUK02cOniZSlKPXLkCPoH+kVOLEYT0zPj4g9R6inIWqRNS0wEa7awSMCpZQpYJRSVxLhW5zOMFDkukoo8D4VcQYACMiMaZIDUa5LkkwQfw1bjX61Sdz+/2+YCSFz35gVAIhuGCWZ6nwijM8Pci67J1wYg2XegygrW10oT6/QGYlGwK4W+ZBXR8yho1ARCPHPmLMI4xk2HjmDb9h048fopAeUfuP9BzFdm8Xff+TZ+9Vd/VQp+n3nmWUzNzBhGWlP+Pjc7iyee+AmGh4cwMz0p/iWPfubTmGoC2e151N841ylqjoHszl0ILqtUMXN04kyUITNDwRoLHvEfzZDrfWXC2ZyIrnkd5O/bIYy/eDFC/U0CUgsiX+fvziOcasLbnsHC1hdRmDmE6I0cvK1Z/V6wIOd2sv1AYxGlfA/KhV5p+0Gd8vQespk84iZQJahr5ucwaolnTd1poeoGaCLC1oFh9NxzEF6FY4SDfXuewl3ZCLm6g+ecCC9PFZBd2Iabhk9jIBNjIYrB1Z7jxnipnoUzdgj1VyrIRAso5PLwKa9GBRbKGdI3yzwRhQO1zxIAUzBEASJR4xEvM/2Pm8gKEki8Cn+wcmidXitFVCwa91TBhfkOLZTVAvTVt9XzZ3Zfx8svyxTpxrf1mix4JD+N9YfnUyqxiVptAbV6RfK8bGdN+sxJroyAq4IU/DdBcHq+iTJuoAwXrd8k51nviflE6R9GSjiT39JVXGUipFVun9dnHjABJDeH7K4hYUFbACnnl4RhyEJTgmHKhuI7oLKT+sJr8aFeCz2QWHio+Rz6zK/+9NPmx7T9NzRyJ1lC0u4SE5DJS/B58622WsyPs43RHob3XUe1Po9qUJfqWmWOtXSOE6+1judl57hLrzZ95kkDONm/ZCwwxeF6Bs66CiD5IGh+g4G0oXbyXt5ZTeOrKGQXkfNrcFCD5xLZpfwI6XCOaHuWS/2i65txszh/6QLOv31OktMH9u7FBx98AJMT48I6oH6ryIO0mlL5x8qb5TabS+MxdWDS0nDP8cV8K+eX4WZybY1GDhi62NOKQ0WLOlJgVrLN5nyTKLRt1CsBSPb6klJodmGYBiDJ55Tro9xKPi8BsuhBklmUowwWn6+Rx0s8CFuRIf4wxifKSlbY3y1jiQk2ocKbQZvnJEjBSgcmupNgiTCPuCAVWTEFkyyYlWQhWX+ZjSL0aW37egzAqwFIlm1lGVc6fJmKTVNNtto1bjQBYPWydZBvSdUTF0rVahUDAwObDiDx/knXZXW3BQ4ZyHDyfPbppzE2Poa+PjL6XFy+fAWPfvazAgD9+PHHQVPZzz76KAYHB0Qn+aXjL+LFF1/Exz/+cew9eBDPPPmktK17771Xutvzzz8HmjozAffUUz9BpbKIcqkkD/yDD39YEnj0Lfu7b31bdPw/+elPS5BWrdXw8ksvY2F2TiZByrBt2bYVNx86hP/3z/4Mv/s7v9Nm2DFAsBMg2zePuZkbn5lUDRnT3NmZGfl9eHi4ywCoAzq/swwkvkuCdxxbFxerWKwuYtvwsKmscVIrbNL630YDqKv2X1ETfwl6Ysx/BXSNWsi5OZRvOYT7DjyOnloNJ6Ms3h57GK236mg1xxGB7UADI+3hBiDKLJ/Iurp8YPlWlBber7ntmdtbF4C0BkBpo+8v7frTjp+2f9rnae1LDJKpWS5sRX23nJOY7O/r678BIKU94Hfpc5FR2rUVwcWLEr8xwccEoJUwRdjEX/7FX+B//fr/hpf/9k0cf/IxfOUrvyFG1Fzgv3HqdbzwzPN45JGPYtuOHciXe/HD//Ev2LNrN47efjscJ4snXz6O4Tt3YW80iOzOfrxx4TReevklfOzzj2B4yy4gH2Bk5Bx++N3Hce899+Hop3zc2Rfha//7JXzqgU8hu6uI2VPj+Odv/mcMbRsWljgrVPfv2489e/fIYvOxx/5VgCO2uQsXL+DQ4cO4654PohXMI8wPoOd2mlJnUHttQRbH3sB2wM8gnBg1S6V36QX8HJ1WK3yNV856f0qSmZJAEA14UUBAB0C69dZb0dvbo1JVRlZKYmKHPhPK6l9tSzLbl/ve1YVq63sxVvFAPUk1CWKL0WSWS1TQyuhI+cijQ6i9pgnESCRoAP+Xx+Gdux+LLxm2hhl4V4/vHfGoLPQO4SePP4lXdz2LnaUJDGf/I+7v2416ZVGS4Wowr5vqFvC68uqrYZO0K9z2Zs8v63vav3jfTpt/N/uJsP1ZH2AWuDUadZTvuhm1k6M4VxrHFE5g34Xd8LNUI2hKLEAAiclboztiGl8nohPfM5qmO0C1ugi/sA212REU8kWR/JmcmMbY2DTyuSKOHrlV1uWskGZ7pQ/RYn0OxRL/pms2YRvYB7Ukp0aDdtvwxQdZtPM6iihMUrMIVr12FFASCS1QOktlynhf4tEipvTMoag/GU9pFPI2+zW8a8ffbACJyclykTJ2fYiaVNjVRD4TqiITaJvNEg+kDmqnQXindSmAZHfU8TNCI6xKToX5rMpiRZK1nFIIFIVBC2fOXcSW4W247Y478W+P/5swYMqlMqYnp9HTW8aDD34Qzz3/PIIgwocf+jDOvP0WTp46hc9/+vN44+wb+OkLP8XnPvcoSsUC/uvffB1f+fKvY6E/B3dXBcGTM20LJ7cwTEMhRJUr2izFv0dl+5MJaAFGrGKP/MNIJQqgkZEChPwH+tHK1OHVB1B9eVwApOzePcjsChG7ASJvEaG/gPzYYdTfWkThlh5Uj18SIEP7AuD7BbixI9J9ORY1RArekXmkc7Fl7zjiS8QrIXCkEuRa3EN1CdfrQfHuXvzKTcdByJbv7b8sALn5g3DDLA5tO4VjfoyRELgQRqjGwOjo3ajMxZg/s4DWrHof0v+S0vnlQhGDA/3/P3vvFSXZdV0J7mfDpa8s771DwRAoAKTgaUGCJEiKTdGILU2LQ0mtUc/8zMfMrJles9Z8zZq1pqWmukfdEtUyBCVCBECAFCmCnrAEYasKQHlflaaq0oV78eLFrH3OvWHSRVZmJYCC6nGBVZUZ8eLFffede+7ZZ++NwIC7urNoXsX0kbAStAo06ixomA6omo2sf02NhuK9aCTU1BNLG1G4VlvFlla/8vk/fvQ5dAjyca2NJqaciPO8PrXNLOacsGu11FJM7CuUJlAojgkL0/OVbSe5l9gROKIew9I/VU5oJUJGJcciXxxDsZQ3ALzeQwHxKaVv4ib3A35fn7CH9JgjMFandymjiyAS6EmW8LnzkM30IRWk4dQ4nzQf0lqx1jWLZfVTleYC18X+ffvBnI9xh/fAyv3PdAfarY8z5S/BqjVIxiriPzvvo0W+WcG+FhDJKFBpLdewI10qOkQoReMKYlcrcn9lTTGe1Fo/U4LD9Peisci1y3/VT23mHLkOtBsJu8kMpMC5BiDNe35cDW/UhaeM0CsiFRblT99jp44jwVD0KR0fXZ19OH32PF749cvwggDr1qxEd3cXThw7ga7OTtx0002GKlsVyna+MCFmffTzaT6mhBUjfSedApKAOdJFRAZSGObgezSK56mnAZDMQmMfFAsmCE7OrgsD3tiHaHYAqVH6k8XRUDkts2kmCTsrL8c7ASkNAAAgAElEQVTEmMa3E+Ok22rRVz2KtAuB57SbTft3u2nU5NUkMpY+bxcD489kAwuTI77eUmVlwWti3FgWjPpCEUxSgEu7u5U5xcOCTAv1mJlvAL6cZ2M2AKkh3ddgeNkxsfNgts9aKIAk2qt+w3tI8xC7EGj3nV1O7c/tPDSZx+UMxZTX8vS8pwQUOd/FDNZ0Yvzg+z/Av/7d30VNGEaugEZ8Vm/cuxfP/PznOHb8ODZs2ID33XGHSFZ+7/HHUYki7Nq9C1u3bcfTTz0lc+u222+Xxfm5Z5/B8mXLsWHrFjz+j98WRtOGLVsBJlG+JqhnTpzC4YMHQQmqO+66C71Ll0iiwRE5eugILg4PY+/73mcsaoE//dM/xR//u38n0hZ2LtnunbmyyBYygFycCfZacHVkdFSeLXax1FmFdVBS7+uVvn+zX3+thR5PYJKd/Bwjboz5jM92tCvgXNbzO40fS8v7zaa/nrTUu5Obo765XgM0kXnCwi7vdap/Ld5z12uICzGePrgeyckcUnlKG04AfkU2TvIMWT3t5g+foRO6XRrbvgdnjrNrVuRoSl44OU+c8UMWev/aXX2787d7f7vft5tfKqehMguWCUkQWQ05G5s6/evU5+8aA6ndHVic37OQHa7tRXT8pDGZTsQDkNtv5hbZMMTX/uQ/4PP/9+/hmW+8jHtuvhE+N6SuFhi+/53vYNWKFbg0Oo573v9+2aDv278Pp0+cwoc/9EF4HUvwzYcfxuc++UHUUktQKwziyWdexNqd6zCUDOMDH78LleASjp57Ba8+dRxx9iL++KM3oWPpCvw/XzmMf/W/fwlF9xyeeuI1pI5cxM233aoFAu30kDn3zz/8Z6xatQp7mLsmCQoTeTz00Dfwe3/4x4jCFPzOEH5fiKjvNNzjy1E+fhaZ3WvhZBwUfnWsvq4vzgi/i8/azPps2TTP4zuLx4gWy+ifZj2QrITd7t3XyT6FCQiLt5QJEmkTlwAS40zDRHy6T2+3PrRbX9p9I93oGylhE4ytQsBkCRY3txzBjVXEwSiSpzvg9WVRHb5omECNK22Oue3iO3OcdP96VEIHL5x7CivXvIZ1S/4AlZdPoCo+Dma/YL5oHUAyH0cfwtnGqN3ntxufa79f2Ai0W38Xdvb276a6COWceLC5ks9baut6lE/ksS/9DDpqy9E3VITjh6hEE5ILkqXKTmpuCNRH2RVPGykKsnQvsqTqe8QHO9y0GuWDp6SJYWjwAgbOD6K3dymuv/5GROXYNIfxvRWEaR/5wgjKlSLClLKLWNgWSMjm0vXGQ60jNANG9nWWoUTAgiUUglpav2jy+BC2o/EtNs1PAhLbh0K+X7sI036M38mvWFwAiXsxXzyocpk+oOoJgCT7Cc4TxnZL0ZjsNVIf9mYAychvTQKQaFI/PnFJpKKk9lKJREqK7+RcjCsJzp69gEI5xm/cdScef/wxrFm7Gr7rYEnvEqxevUoYaf/42CPYe8vtWLp8BZ574VmZN3feeheeeu4p2ce997234fjxE9j3+uv4+P33ouhmUNtSRumZc3WQIHfjRmJmKLxwWIENA1xOWxiwkdl8H8rTheuyiIcriAbOgkX/1MblKB+jx5ge2b0b0bv2OQwObxIQyYu6UX6uCDebQ63IJr6qKEKQoU2fybB7JapjgwjcFDozPcikOhBXqmrJIAwgKzmpubw2I/DP5g0Tf+IjvWUV9t70AgInwbmqg9fyIYKRdagFeWztP4vb0sDrsYc3zu6GV+hB6WQRtZ1kZnjIP3NaC+lkA1UqKOaLKJcSdGcD+NKkrr5GysZSsx/+L+hcJZLLZKkR0LLPtYJEjA36/IpSRdMlWyk7MtPs0Wgm0RfOZe2bKT6TccTDDbqErpgUhqVZo+VwEmVYKfrVyjzid5H7XkW1FqNYGkexnIfjWtYVQSSNqRKCyPCkBKQ8TxkB3/2AAFJN3lcqj0vM5PcVAMlzhbksTH1zWJ9FZTPptc7M4J4M3Oo4KzhEJhjl8AJ0da8UvyUYKTeryKQAEgFDMqkIKmmspbceG6apzMLaAv3BZzvarY8z3cPM7avFk8vuA+YVg6cFkFrPJDmqSNNxzIEoKmAiz1hUFhYtJYbtHJVpLQwtY/PFmrMojDWpr9Rzbx1v6/E30/W3Y+DbEOPWPZBk1ioDKduH0O24xkCa1+S4St7E0O3S0NwpIwyKyKUK8Fx6IbFfJkEYhEoR91PIdfbiwsgEevt6ReaO7AAGG9Id33zzdZwfOIszZ07hnnvuRjrlS0eg9UDSkEpt2aYEiz8UpJgCCfw5/2MkcxF6GYRhFpmwy1TfjISd8cCrU00ZRE1hiVJUBL0s+8j6s+itaBR+G8Uo65Okmzj75DVLwAnVte6RZM4kWuSt72HxK5vNSUcU38N/E0BSNpYyUyQZlUCn2p1kD6nGKMEeNXeuM4eE9q9dkuxysXJ0lALgQZCOdH8GAAuW2QWMP9Nz6nktSKIAkgIMCpLZjv5ZJmubVbBdAW8ui2i7R2V2AMmaA2p3mJUds/e4ncnxQgEk3i/x7hBDZgX3+Cf9vzgfrAb4TAXQhUrYmdxBNjn8LGo/cx6cPHlKWIJ33XmnDC+7Sg6+8SZOHj+OD9x/P55/+mmZP4cOH8ZHH/iYADv79u8XMGX3nuuwaeMmPPX000I//42770QSxXj62WewdvVqrN+8CaeOncDPfvIT3HTjjdi5axeobczU5KdP/hhrVq8WQIiGo7e89zZJFvlknzx+AkPnB7D39ttRrpRFBu+//dVf4Xd+53cwPj4hfl7cbHLO2Ll9JebPbPNLC06koCuIJL5kxqtMwpPpAF60+9dm/8jrssxIjW2ugPLWc6tdp0+78ZtvAmXHVLHvuk1p01BboEdGsennJgm27zExiD/1vBS6btiEJAZGX7yIyngRqI7B8RN4aQdOij4WTIhcOBLX1CxSu8MmlfK4zmiOOsPR1LrVLgBdzu/t510uoDTTVbapULa7f+0uvd38aPf+dr9vd31cuywDkPGC6xvXxqHBQSwlC9Ac1wCkdiP9Fv/egMksgjC/YZ2M0h0s9JWLJXR2deHvvv4X6OzI4N777kW2pxelqIJsugMXzg/ilz/9MR78zc/ikYe/hQ98+EPIdXfK2vPwN/8Bn//yl3Fo/36cGhjCfR+4G4nbjaGT+/HLZ1/Db33ly/jO84/jri9uRGZ5FZ2nj+HMgX3Ys3MnXjl0GFvuux8P/W9n8OD/+CDK8Tj+6R9+jLuWXg8vk8XwhREURoawekU/Mh05PPadJ3DXe29HT2+vSpCEAR579DHcvPcWrL3tZpSOKcsjvWeD+CpVLl5EatMyOGkyko7Lxn2hAMJbfNeu/Me1dHY3h38TCBst4I1gLO9JAPo1CPgz31FU52f11VIPRu16pgfSmEjYEUAiA4mFFM93kc1Qk52HFpPaSczUvQFmGDnm0As5VAKm4WGqf2+c0RZgOUKZXRuw8bpf4UApQObCDiTpcfgDy1F8/URLnGy+nnb5rRTW+lYgc3MZXrkTsTuG6rOdSJYkcFIq110ZLMPNuCifO21kgNSTkEf1GoC0kNu/6O9tt/4u9gXYPS+nC2XubX4d7lgLxF/Dweo2LHmjB/A7UY0uyB6YEqZkLfG55poiIKsRHSFKRGmyKuXKGEKCfiDjo3phEOfODmBsdAL9S/qxdfNWyQmJMXFPxM/N5lIi/zN84Rwcn4wg3S8JM8KA0BwP9RrT/NE+P41xbGIrGfa89SdrHktpfuPnM2fniSwAaxsKpemTxvQLix+Lff8Wev7FBZCYc9AHjiykfvhOKMuKeL5UI6l/UFpJD7vGmH/XN878nWUgTQWQuN+Iq2WMjA+imkSiKsMiOv2PpGmTLIhiBaVSgnJUxZp1a/GjnzyJz3/uc8jnJwSE50f19vTh7//hW7j33vuQzXXgie99V/KMres349EnHsF1u6/Dug3r8OKvX5QG7et3bRG1iWrNlQYBe/XZ3Rtl2Sy8csR8K4fWT43DrKU2r1e/XO6VHHg9K+DtKcGLc8CANu2Vjp+RtTFYuQbVSxFSG7OIl5+HP7AC8fbnsS5wcPbYXiSR2WONVVE5O4okGpdRo7dZcfCUALpUDurK9ErTN5l1VCMRgFXIeTXUCF7In5SMI0DgisSjbtJcuEEH8MFBrO+YwJmKA4xuQNh3EjvDBK+UHdyQquHXY50Ij+xAPBghKZbg36KN4vmfDwlg4Ls+wiCFSrmCqNKB4oXjwpBS+IiAiQK48uw5Djq3bUL55Bk4IqHG/aUDh4AE/25lJkWvstoyznb9oyyfzC4DHNv53twsPtszNFP9zAJIZHvNeEjt0+ZZxsNJwDmd02QaVaslTBTHxHuNKbuw8qynOuulwj7ieu7CdwOEfhqpMCsKNmyyoYRoNYlRiQvinRTRT5TSfiY+CuDTItncmss1JNAm53gGQJIc2iY8VjqSv1MAqaerX2UWJUxSnULZRozXzOeickX9S31ffLS53rD2qsxBp15/nmkM262PM+2PCbTyWCwAqTUl5kLHe1lGsUQ2GL3TaghSvq6FBPXknmq+ZhstdZwmj/t0tZoFRHlVgJQ1s970KR5IPjpyS64BSAsY2qvirUnCh5KXGiH0SujKFeE5RVmApThALUkWdWSj5qHmppDKZJFLpXDw8EGcPT2A8+cH0NPThfXr12LFimXo6MggPzEuyGnCaqDMMYMwTwaQ+HNSXkGKIic8X+8gcEP4XhqduT6jk2kSN0ODVYqj6pROBpD4cwuWNDaIbQAkY2QrvUiiSa4FSiYIzSwXXSxaOwbta8kIYOeFlTKjl5EASPQzavIbkq4q6rRKx64aTXPxI7PASnZZAIo0UoITtiuRhXW5WxHlAicDSEav1wJITByMjB2/A78LP9MCHe02l2ZlnHUev90AkiyVRravGSyz0nLtJfoW1gGmAJUj948rMe8lj+PHj4n2tvXAWiwAQroPBFQ1hoFmRTx+7BjoZ/TBD3xAdKH5ewJIg0NDuPvuu/Hcc8/JQsMFqKunG6dPnxHDaf58166d2LFrN5556il53+233Sbf6dnnnsPKlSuxYcN6+Z7FfEFk8ihXd8vttyJfKIh83a4dOxFHFZw8cxq/9aUvoFAuiT7xiWPHcebkKfzGPXejXCoilcnga//xa/j93/+qFH+sZJ3cM8NGbNsBscAoy+Hic84iKJMQziEypqynlT39Ytw/0qCjM6dnf75MDKKPFbtrurq7xceDgKCwdwygPNNJ2gEE802g7OephrQ8hfVLkA4kmZdWVqFhW6rq0g2TSJv/OkZrXsafiX7sgEWG0bFxRC+fQJgNEaRDeGS0Mv6ataLm2Y6qpsaE5ps2eWBEIqnxwyuuQH8NQGoZ8Xbzi2ulAPCMn0ailZuX/fv3Ydv27Y05dY2BtMBItzhvV+kOHwh6UI6BTDKBWqUqm5v/8p//DJs3bYDju7j3Qx9BpRyhVIjwyosvi+7/qi27cH7gPNat6MOu3Vtl4/70cwfQ19OLwZP7sXnrVqxas1o2Qc89/UtcHJnAivVbMOhewOb3LcXue7JYcuIgLh16E/d/5jP44795Cet6d+DU/jF87MEHUDkR4bFHH8GtW7ejd81GHLh4EMd/uh87t67Blu1b8fDD/4gP3XOPNPpw7XGCAA/97d/i4x9/ALnODsnl6ttbNjWsWg23028xrreFhMUZ3avgrJcLINW7Lq1E1XzBI7NxFQk764FUElaCAEjj43j1lddw03tuQmdHh5GWcZHLZbXZxnZutwlQ7XLkheYn059fx4Rrd72ZhQzd1WtRvf4kHK8qjFw3zsE7vQHFV5QNN7lJzubGs80iFsBY8Mve14n8xQryhUvoGd+CbH8GUdcIit2HkRpdD6+SQ/H5s6JVKS0hkwAkSisllbEpPg3t8o+rYIZf1ZfYbv1d/C+nIBAPFtR5PWx+DG9eg+z4f0L/sh68WbwPE08fk+JtKs1YHIpUmO5pVLoocToQFS/K/BJVFPoqOB5y27Yhykd440e/lD0x5UlXr1ojRXN6zlRiSo154kfk06cBES6ODqAGNvwpE0LiB/NJw5ZQT1llKnDvPtthC3f1Z88K75l9NwGOemMni31VLX5aH+VrANLsM7BdfYEMt2rFQVduqTQds8ovTblxuQ2A1IK6GICmmeGhv5eGNTfG6MQgShWq8/jSqBlVVI6RzCJiCHHVw8DgkNR5RkZGcOddd+HihSHEUUlAi/6ly/DKy6/i3PkBZHM58Ui+57570L+kD9/85kP42P0fQzaXwS9+8XNs2LgOK5YtQ6E4UWeACluGIM+FApLKKBzx82o0Oza2HbJTNbYQ6ilsG6r5Z/b6TXBzNdQi3S/lX9L9Z+q2briVrBTEKWNXOTeC2kePYGfKxaFz64EzvfA6PGC8hvjsqMjdce6zvlGXy6oShEihM9srzd/M98QjTPaG9KzhbtGqSBj/PcYG45EUbF2HyurTcEodyPcdQO7cXqze/DJSLnDy5M1w4hBJoYry0bysNZJKuCm1d6APrqvrOqXYuIcMU72Ixoa1v5ESy+KXYy0eeC0JoiqBF/rIGODYPPsCNMGR2oZIXLraUK++SVMPFtDJ8Krlh3QlNs3idv2ebpaTsZNUprf4mFNcFiDHrPwEGuvtHezJ0S99aWRYmCrij5OwOZd3g8BdTTzbOru71Q1EgPYAKS8joLpUbAk2JVW4PsGBCAUjm8YYKndUGpa5GSfYY5+dpueKLC4ZB/sfg2Njny4/nTSYin1pkyj/7OtdImCSPb1lIPFeiNJTST3sCCyxDjt8YVjqI4zbdTntWQaz3fo4Y/5yJXxOZ2EgWRCQ8qjieZRQOnMEUSUv0pn87sJ+M8Asnyatn3NOkHigUvCVhF5k6lnm9y5HPELpy0bTQrv6aDuFG3sqsv+mAkhkIHVeYyDN6WG+Sl/EyUaKo3QheCXkwgmkgjIct8opKQGXiRYDCNHqMNOFQiHC0089Ld1CpA8TONm6ZTNWrFyGOI4wOnpRAks5KoqRnZoSTq6sKQKtSDlfokGrpWW85iKb6pbOhjBIy2IkiDgZPZLXuahUK0LFpBSbmDgLgGOMFPlzwwppBheaF1QJnpMlJJol7Mx9na2AbM8hXkhVUpo16bTBjqCPdMWIP04kbAdeg/5eFxvKb7AobCn/0j3DTWNKqaxTW+k1UFu9SzVJNKwoA6rIAi8yhLZ9S4Gvut6640iRRDaEohGvxFwF0RqMHl4/E3l+lpXGY8Dmz/h97GfznXacVctdr9FKAja+gy4s/H27DtBmVljzDLLXK+cw92te51/gc8vx4HPA6+Tcs2yRs2fOYNXq1fWzLwYAIU+A0c4v8z6YTj3xzSmV8cg/fhv33XcvVixfIff98e98B7t378ambdvw9E9/hnQ2I+yhRx59RIpon/rsZ/Howw/La7bu2IFXXnxRZCdup8QdgL/7b3+Nu+66C2vWrBHD6kw2h0vDw/jeP/0Tvvg7/xqvvvKySBBt2rgR6VQKr+3fhx17rsPmzZtlXh0+dAiDA4N473vfK9q12Y4s/vOf/Sf8wR/8gbAcZVEUSRluJFMCnLYr4Czw9sl908RS2T3c3BJM27hxg4LHc3j+53MNTB7TO1ei8Jot/kx/FnZi2hjGaz1x/ATWb1gv18y4awHLma5h0Qs4kzNAeyEGPJIuJgHJGZdjo51MEJz+CWx98kzSbw3EtUOMaWb6zh5U4jGMP5qHGyxFtTAkyaxoMwcuwmyAmpfACxsSkpSUEOlSgrn1Tbx2njGppB49Dz6zjH0pw/KUztiY16c+FKLdbwrIjMnCkjFsNAt62FgoUg2uK4w7AnqyqY1jeQ/9yZRhwyYMpdlLYkeJBzYDtC1gzmd2vXXvWej84vy14yI+ZGZNGB4eRl/fkrYeSO3G760bifl90rw3MPP7uCv/LiOfS3ktL/RRuzQg/hSsqvzFX/wXfOV/+EP8wze+gT27r8f2bTukseDhhx/GB7/yJZTWHsVI9TDO/3gp3r9xD/zOVThXOIv9bxzA8MuH8Lkv/jaqS1JwBi7IOW7duxdBphOjlRpOlk/hwa9+FPlLj2Hfvv3Y+6nPoPLGbnz7B3+JTNCBz3zidzH23Em8/KvnMXJxGA/8T78Pr8vHj/7fb6KvJ4dtu/fg2ad+jqhUxl333CMSrkfeeAP7Xz+ABx54QLrSlT1sIGYHSG1dJ4z50sEG4+MagDSZaWQXTP055X2Yl7GYK4W3iDGSOVuMkbGLgCflmQXMSwWPGH8LBTJWmd/6GB8r4NixE7h+z/UiaSJsBccVX1auSVogaRRgFnABb+lb3VQfgtUdImtTPtSYh/O5CO67uFbSnyX0UyhHOSTLPZHirh49jeCeTuxY+gaCMMCrJ3cg//NL8B2apGsns9R4jLcGvcGSQhlJ+dJlXUq79eOqj4+XNRrTv9hKA12BU13xU7S7P7L/YxHSdUWVQbr/pbO9huf9X+G/v20MT/lbUXicNQcICzSb60US07Tdwfh4HjWvG5mtfYiPXkRcumTUPHzxyYg6+nG+eAHjLx7Btm3bpXjIw/c1jySbSeoGUtRlrKni4qh6aqqc0wIAbNnbTjek05aYW19ovD8adZErfmvkhO0YQO0AmsW5qit3VlmjExe5dB86Mj1SR1KPO8Mqq9erpcrR+GDL1KmvPaaxrf4K83qC+LUIoxMDqDkEbdR3SL1DasJ0ETKt66NUignzSK7f3d0pABD3k2RwdHTkkOvIIZXOyT6Ez0M5IrvEKNNQgrVURioVCFBRLOZV5l0lHuB4GWT2rELxtbOGkaS1Mz0MO0jvuF2AmwbZ/t68x/HF81hyG/rNcC+6dwmcxEfhebOm0Mvrg2UEheXAmZzI3PF1XmcvquOXVDbVSJlpA4diCFQGCvy0KAeFQRY1MlwFRFAwQoAK41tIFqFKP2qtKH3HMpR6jiA9cCMq4UXUzmbh9nmoVRxEr4/AiYvaPCgyajr+itM0ZxCm+UJ+zO+nDQ/1YZIhMrUzXr8fKCsyqUgTWxJVkTBnYRlCQCe1n0jn0sh1ZZG49MNiLTQRlRTxDzIqP5m7lqL6Sogkr7440qBr1Eymm/ES19W4a8YHYi7xVYt2k+KYYXnH9EhskS0zooLi40bWl6276r1zTWO+bfgXfIhMbbDJvYRiNI5SpSB1Xs5TbWhvmn8toU+9lVp5+q2MQDKeCNVpHUu9swhgybwwjDEZy5bvZxAvkZBUgNRewcGDh7B58yaZU9yHt4tvb2v+0RZAUpZVoTiKSkz2biRsyBrHijPPT6Ma04/Nxoi0PM9KndX5QFBTfJqcGlJb16J8iHKVzTdpYeufSD0yHhokic+6YAYIkAo7kQt7rwFIV265e+ediQuJLfoHboRMmBcAyXNJm+VCZ00wSdGtIJPrhuumMEqqeP9SPPmDJ7F5y2YMDg5gdPQSbr75JkGDw5BFPBHWNADSdAudlR/S4NUaaNTsz0NK/JcIVFFzVUIZg3pM9NsXKSwyBhoAUmwSVsrDTQaQdPxFT9JQWW0HkdJaWwEPKxtnl2VLDazL3YkCH+XgGoguFwwWDy2tkosPmQ0sjkn3VVyRwqQFTgR8EEaR6o3z36RG24PJSOvqZ38zNwDJ3lsLIln6rgV9eD2WwWWDaTPjiokSO8JlEbHSXkYyUAv+1IBWMEiZQJqkWKCKV7sggMcIesr3MF+9GfB62wEkFqkNSGcLzGSziC+V0Y+fbf4stABqu28lmWvS0+cifPDgm3jp1y8hm8kIs23jpk24xbKJfv4LeIGPve99L37wg+9j9apV2H3dbjzyyKO48cYbsHr1GhSLBfzsZz+X+0rvnXXr1uGOO+4QMOCHP3xSfl+NYmzbvg03vOc9ePzx7+DG62/A2g0bxGfijTffwIlTp3DfB94vidbRI0cxcP68nKMclaWA/ud//uf4/a9+Vea/lWUTPyKCN9bDa5HDJovYfNatnOSxY8exZcuWumzkYtw/FoLgBqgWZjdhZJcbQWSag/L+HjlyWJht1iemXQdJuwRpwUM7xc+iOT5pYigxUZgmxk+BnVfRqMRt36cnhQLh7ByrSz46DjLr18PPBogPnEWtpx+jBw5KkYFHJYnVaDkA0pm0xE2J6WImqYUxxi55FgkeifRJLOCTyASZbUfYxODi/BOwzsrqEewR4ElBYunmY1GU38WwOXWToMA6n4tcLifx27LpGDv5cxsPeR5uFBV4DtoC6HPaQCz4Js7/BAudXzau81nneNRl7Lhxb5J3WSwAfv7f/Mq8s939Xej4XpmrnPks8pzJA+wgqcTyXLB5yAtC/Nmf/An+8N/+kRQO//mll7B3802oTpzH66eG8Yn/8z7sXXkMUa2K//X/Oorf6N2O5Tt2IewP8dA3HsLWG7fi1ve9F5EzhDf//gjefO05fOQjHzGbFQdPfP8XuPv++1BZWcGvX3wJn3rws0hGEhw4vg8/fOYR/Nt7/2cULpyCW6vhqaeexujKLPyyj0uvHpD1Z8OmjShVanj6pz8SZqdIJ4WBSJ5RSobzMV8sqmdOa8pV36tfk7BraiFtoXU2ClusszF/YB7LqBtXIumorCZlXBq5AATs6p2vjJNUQSSeC4CUL0kHOtfG8bESjh0lgHQDurt75H6yKPGOBJCuRDfrPB705tqOE9Ni0ENprCgNgtnOFJY8sB6bVu1H4jg4dPQGjD91AqFIimnBjWtxMoP34Fwvp118u9rj41zHYbbXXfUAktkfcw9i1Te4Zrz82n6k78xg1egGVMZPCcDDgwwN7hfIHirkC/Azfchu7Ef+4BlUI9YnyDrwUcyX8cbrR8WvgxJgZAvoXla9f5lzkXlkVUQE8HRjXBohU4QKKwuDrmVv26If1txSPxMo3lqwuwYgLewJERGuxEU66EIu0y0MGJluIuuUiC+O1pWaZbQbBfeGAkEzgNGM+bEAACAASURBVKSvlzsoMS7C6PgAEgJImogaaUKgXKT1g49yRPDIw4WhCVHk6eruxJo1q2TPQ7YSYyanJv29wlQo+3GrtMFCN5mziQESCDoRAA1D9QXl9bupJfC60qgMnW2qB80Ef04uCtt/TwadzBfkJwSdQFKpA0PT3ZVp45DUzazniiKqvpdC6GcRBhkkNUf2SwTDmEulRbbWMIB5OWzm4H6N/7u/gHB0I1DIIDpXRunsSZXkYj2p5iC9YS3icwUk5QsiXSv7P0ufmWEatW1A5Xlkg18TVi0/x5X/FEyplCoYH5uQa+zu7Rb/qQpjh++iEkdIp9J1BnR4Tw61Az2oDJ5Z2KRuene79W92/Dsxe6jJgEEDZGxIPOp3t9YgrqnbaoO71kzjWkUk7EpRQcCkmLL/pmyrMp0EAtmAyX/pL+iHxeYsAYbEozsw9VoFDs3gq+IMASOhgun7hYFt9oCNMoP5LvUfqARwsVSS+cX60vLly03dQZs1Z11b2+An7ca/Xf7SdiJMYfCripTK8lcRJyUUS6Pyp8jYJTFcPw2H61uYQxyN1gE8PsO1Sl6A3hqbdcNu8SurJQReXbhhF5LyRaS3r0OtnKB8nBLdrQCf37MC8ejQrKBm83cSKIugkVlvtRmUuaQCSNmw5xqA1HYSXM0vkMK/Yvi+U0XaL4kXku8V4Dj02QkRRSUEodHrdQKk0x3SZfDiiy/Le2+5+T2y0AWhj0sXh4WxxOSMLAUpqjcVGVuRZNYdmoKbrM76AFkEPKk66OzoRTbdA5fRm0Vl6TpRg0thXtDXxwA5BG+kA8V0kXMBqgNBNhoYpo3I8gnlTx8Cy5ixRXkLpMj6YjoKmmUi+HOCQ1bCzjJ+NEl2xcxRio30OjLeQ9IZz074mNqiiTA1eL0SKGs16VgvkI1kuugbHj6TI52OmwJg2uUxHQPJAjpS5DGHDfL8vpbqacE7jgffwzG2vk1kOvAabTKjibMm6LZrvNlXqfWaFsgQeocDSJbBIhKDtZqY9rGATMClq4vmzY2OmOkAyAUDSAzYZNz5pPkaQVIoaCmFG/KXCcbQW4j6sFFFvIfYuhNx0U2xMK5dvLaTqD5vDRvDAocKRsqsU2kJgi58vpOaAKMWLLAbNs6NQpELO0FQJt2xzG9hbnDeGiNLnt8+JwRXbbfynDy6rkDs5byWuRwECu6y40iYf/xeVoLTGkI2pDDNAzivK7DJeLsEhR3blsUihbHxMXR2dpmkvSEPMtNFLDjBuaxv1xyjLMCtm3kLHhFMcQMmQCVUxL/NF+kq7vNkaknHl7ROyuYi8FIYHRlDrRYgFwAZynZWYnm+KFnCDSTvlUtDUMPwYXcaixAEUaU4yeQ04GagJB2p9KkLwrQUwZjQ2iYCYWuaG8L5rYwp3Xjy5+y24lyx4H9zvJX4Z+QPVRLFyJ8almCxUBAgkPFVQCzqjxcKLSDzdEPdbn5c1u1ZhBcvdH5x3HgfRdOarK84lg3GxQsX0LeE8gV6XAOQFuHmXYFTWga1k2hRJZUhQGtkhcUgxUccVYFNSxAUXcSD55HZvhG1laMY73odHUM3AsddIOfA7fdR9cbhIkQSFoBKCKfqo/pqHtXSiEqJmOYU6VD0Qrh+Tjoh4wTIrO0WE2AWjYpHj8uzmvLVL843jTrSrWjWG8qfhJQBCbNaOKlWIc8pGy4IJvuGHdk8CSeN2cL6967ADXi7T9GyAdbibSPfZyD3jHwciwPcaKp0VCUuYnTsImo+vQXmBiCl1q9F+YT6UtmYYDoBDMOhJB/vOiEmyECyAFJXbz3PtwASr0Xi+DvgBqY2rJXvoxv6t+6wMinSrFNJEHoBqqUYE2EWyfnzWHH9DQi2+EgmHIy/OYBqeUw9R7jqGmPnBOzynbmDevK3YcNi8+vbrR/t1r9273/rRvNf5ifN5f5YT2E+nJSqtvuDo8eO4tzAGWzfuQVwYjgec78YuWxOupiL9Dgh8FxjZ7qHiYkJJIzpYQYjI6MYODeMXLYL1+3Zg1TA12nOpU2SELCYMk2qJKDPugJIw0hqFaPDOBPQM7f7SeP51qOZFTJ5sdBGi7fyeLczkJgPiLuNq6yXTEjTdqfurTM3AGkG8Ig3io2zAiCdQ+JUze2j2o1RmRGWrdZyHCdAHAGXLo7h7LkBdHbksHLNCooswJdGughu4CCTpj0Dm8eUASPlLPEp4j6DdRUFm6i91gBAJs0by15owQbMP6bMseb3thbgmz3J5zUvmwJwvbwGV/yPCBpoY52qiqTTOWSCLHyHa4ayU8RvSB2QkLqrB4lTZtkc7rllKOw/pnJqTg3pbRtQ3vE8smffh8KLp1FLyAazjLBGytEMlUmOMN0C0dyJbPIXBS5sXkFEi2AKO7tryI8WEBdVoaSjM4sg66FcKwrjXnx3hEVl6m/WH91K2LWRwGw35u3iq8wRa+c7WQ2EDKwp4a1Rj1KA1G68zfeVC+IzpYdI0VuQUBpHYlSqJZSjAqK4rN71DlllzMe5j1f/KP5Jpp7P9V7gIHpO8eOU8WRrrQLw8BeCbWqtUJhj5sL1/s0cU7XmRJuQitQiWa9hE5tlpTc8mKYf6Xb5Q7vxb/f+dvfXAth1+UHTkFNzmVPFyJcuoFQe5w5H4ojUKlzKt+peqEFesECQAze9HLVoDP7yflQvTghopImxq0D07aMILq1C4dWTZuxN/u14SK1fhejU0KxAcvN3umwAyQng/MG/f2hhq267Ub32+7duBGz3APsnnAShW0HoFxEEo/Ccsnr3UF8yqcD1SE9NgTExl+vCvtcOYOuWrQhCT/xQUulQWEhk/jCoBIFuHqc7msNCfcM5DYCkWZ+H7o5+ZNKdWoyouQhZEKxUEFeVAmzBICsrZI0wm008m6+jeaERtkjTf1aGjNG3nYcNUW/5TFN8lG57I1NEMIEJs9L2XSm2W98j25Vvi+6W7ppKp5GfmDCFdibElhllCtfacKkodT3Izgwg1enFTFDMADR/32aPKCtBZ/2WrKxTh3R2MVAbDdWaarMrANDE5uJVGSClGaR6NzOQOL6cA0ySKpVYaLOUIzx+nCyWrYsuwVS/p0aii4snF3yCf8IQIy2bQGVIiZJIpOr43Mi8IwhoZNrkOVXXSFmUOEco8cU5a+UIpa7vELQtI/QbrDTea1sAtjJwTB4sK83KDXJu2OdF9GvL7MyySYPS4BlrrHScxIh2K/gCI6Wd/5zP/FyCBDq33RYfpMUqYLf7ehaolXEwspcWcCNI2K4CttAE5/KGd+rmWAABmUPGwJOppGyQVLOX/imUixIav8QoJo8eEm4y2NF3cUS69ZYt6UY6oLI1zVpTqEZqTuyGAc4dP4Ez586jo6tX6OsTYxeQyuaQDn28eeiggE39/Uuwds1qkU68dOki1qxbJ88B4/Po2BhWr1qJqBLj1MmTRiJQ9ZRZzOjp68XZ02ekoNzT3S0A0PDQMAaHBmUOb9m8Bd09PSK5ePbcOZUtMBtCArSUfGThjHKPZ86eRVSJsGnTJvG8a2bZTDfW7ebH5d2fK//qKzG/OLeZ+DOOWJPUAwcOYOfOnYsOwF/5Ebm8M7a7v1difC/vii731Y6yv2MCo75sKvlsqwCFj9J4BRNFNtBUkckG8MMKPDYj9S+Hv0obGZJgAjW3jGruAjrHdyKqlVF4uYjKxFnZgHLDxE5HaehhP1vgoRYr64+7KjFb71iO9JYOxCeKSAoFFCeGNdeqUc5I17B8sYAMgWOTkxJ89sWIvRNOtaDnkfcICqGNPdKU0Sr60Aw6tCsH8rqS4uicN2SXO/pv++tnBJA0M2HBgMVgxj9ulln0cRx6SBQwNk4AqaamzOa3M/7p+MjesgGFF46LjLVmnoCbXgY39JCMDSCfL4qcEZsSFEA6qRJ2kwEkrkc08H6HAEiZ3RvhZlzkX1Bj9LfqsAwkT/JFNqCz+OLB374WIz97XRp5KBPrdtAnoYgqVA5Iazq6rzOPx7wvuV18u/rj47yHZuobW7wmruB5F3Cqudwf21jJeDyRz8s6z/0CfWDePH0BWzatRS0egOcxZiTK0IgqKJcjka6nR9f5c4MYPD8ggJIwGKoOurp6sWvnbsnZk2pF5TGDAPQeZrMOmwCkQC3FXPUxYRc3ASTK9rPJdVJkv+yRaIiPtFQ0pp53RqnndivIZV9Syxve7QASv6w0iiUuUn4Wndk+yTyqZD5wnyEMJFkpWgeyRcKuGUBSxkK9wCkAUhkj4+cFfJRCb12arAbGTsrFy743SpDL9SCX7UZUjnH0+FEMDJ7DbbftFX+vWjXC6NgFlfF2PfT09sN1Q6QzVNdB3VepXC4IeKS9s7a5YhoQqEW6rrlxo+mr1sGkSdCKBU4WyCC1HCgbx3W/LpUC3dtbNRZRD/LU8iKVQ+CkFECygK+R5ApvzSF2J+CPL8f4rw7LuVIb12Hlzb/Gch/Yd+IWOKUAtXQMJCHKByaQFAfrN2wygDSlQcRLCxODzAxdwMbUl0fAO5NjOuqPxB9wx5lyMhgfHkdcUt9xyu76GQ9hJkC5yrqop15ZRsrP1sW0TLewUvmsb7eNN/XYouNePwRZsv+eIc7UsZnGyDW/g3/XyiFzYjNkCaXgi4jiSHJ8fmTYtwbVsQEBDaVeZJgpOn31jHJ1gg8JrU8bkX0Fe2T8BVQ0cojmi2u9dGYASdcWqseoktalSyMiWcwaVjt/aLmyNuG33e1r9/520XsqgMT4Y9eqCOP5IZQqEwImSZO4xX/NfqjBoW1IAzpuRmUuCaYnEWpV+mzpGzO71qPWU0D5efpVGrm7lg1Ns59Vu6s304Lx0MQpxjYBxhMf6VQXcqle+D1rkVwyzMlrANIcBvUqeglDpWoYCpYsGtehR++iEfh+CZVIGQTCGKCmsB9KoZyLQCaTRbVawdj4mOiachIpI6cixWld3Cct3Ao0t5inycZSI0sjAJrgyAJCqRghm+5Gd+cS45WkHesCwsheX99n2TPKKtKf2QRqcpyoh3XzvRosHhPsjMyRLTbMVEBuByAxCbZsHhbHyHJQhLzB4pHitZGDI+jEJDuTbhQ6rPyR7aaQQorRXZ0sSde8kNviu2WXWBaSfheliLZ2uOh5mwEkdtd0dnYgJFPKSFGx8MqCH88jfiQGIBPJMQYSM6bWn+fdDCAJ80663xSwUZ+VKkYuXcKS/v56JFgsAILyWmIiKTIuLNQpAMN7qOwy/p2SeqozbCUVhXZqOrHF80U6fRQA5PU7fg5xeUwAJE+6pAxryDxTZPqxKES2kvVfspKGFojk4s9zkSFSLqlZJK9NWHYFJskqN9OQQVQg1HrMSFxqkrFajLBq57/6Ieg4ElAgGNDb26sFxUVkQLRLUPjZvH8cE9K0yZCiN4xocAtINzW+No/TQhOc6cac8ntCjWbX/kwm6jJohonDBoQax5GyDCnEURnVSgXpTA5xlXE8Rq1GJqmLmuejFAPj+QT5QpnmSehIe1jWl4WbxKjG6rnG/DOdy+GZn/0cw0NDWLN6LcYLZQwODuJD778LXT1L8fQvf4aJQl6kTXiQKXvkyFEcOnwIDzzwcekcPHnmJPYd2IdPfurT8pq/+frX8aUvf1kKD48/9hh27dghjISf/eSn+MAHP4Dly1fg8JHDePnFF7F2/TpJXo8dO4o7f+MOrNuwEb9+8QUpXBx8/U3s2rVLpA5uvPEmHHhtHw4dOogVq1bJHDty+DDuve8+rFi5okWRePJ4z2V+LMZzMddzLnR+MX4xhlgPMp6PMWFoaFCkp5rX78VgcM71ey7W69rd38sd37dE7qipkKn65Qri2A5wronp9RsRnRjGxVOnEWb74HpFdPZ2wEtRTrKC7NaNqPYVUA2KQBQi9EJwP5McqiHpdFA+PYhUAInDPCiFwc5GgselclEZsLGyuxm7/f6VSPdnUIsSRENlRGNn5browcm5JQClWReZo0rDDn0eyVxauhrRhXPCrBDJS6PLYdnp9t5PVwqY9f6wo2/LGlROjpsuwMWaRW/jeecAIAkL3phpS9dwLUa5MoF8YYxaF0jEI5WG9jP/6boZeMuXID57pvE610X25nVIijWU9p9A3NOHyrmLcJIEE+MFHD1yEjfsuR4973AAiQCm39PZJE/01t1Pbrm4L2F+KuwQz0WmYx2Kp0+iOM5/A5meXgRZhy4ItOKWYijhQAKDCyuPvf0FnLdupBf+SW9JbL/My5zL+sXXMMfjXpksImGIJFVEcQWvOyNYs3QFQI8Vnw2TjBUm3ktnv4fRS2M4eeI0OrI5kdYOXB+ZTBdyuQ7tOq9Exm+Ee9VO8ZEpl+kdyrVGlQ4WD0BqpjNM8zRMAY6aX9PwqrjMYZ/zy9/1AJJhP3A7RLWCzkwfPEo4cWPBo65gxYrrVBDGKt1Y0MNWyeUuiXoBLQqiqQCSYSBR0pNBMD9BWa8Ey1asxY+e/Aky6RzuvPse/PpXz2PL1i346U9/hHvvvROl/LhIf1HVpW/JUvzwRz+WtXF0ZBT9S/tx+223SswtFibgB7p31/3n1Gu33if6RSczf83rpwBIra9dGAPJ1usU+NVrUEkxNgVKTYSN03yOJQZoHpAOs8gEnXK/7CG5PZt9elbAXRJIY0n+wDFphM3etgE3bPoVfj20Ds7LS+DccgGbl5zFQNVF+dVbxNelDnqYgGS/NuuQzbfd61gBf1mIYImP4j4y2wd1dEW+TbTPhQWmykg1Vaio1OAlnqyHpYmS2GeIWlAuBeRq8DJ+XTFIGSK6nl5u8yubjdyMh8rwQL1BY3J8bWHw1pnbk2JKfVSVjSl3vD59Gq+VkqsFKA2Q2HgetK6g+XVV/uOYqCIH7y0b5dlQwroR5QXXoXzitKlHGFlDSthFtPMw85fsLNErbMxmNhPp+fhpDSCvZV7MEu1s7LeWB6+/8Tp2bN8ujQbKSrIWINOfpN3+ai7r25yD8TQvrMN2tv5dMwC2NDtUUCxfRKkyLo1XzM1E6lJUGIjBaROtHq3eUo2PsoCu/pnZswHF1443AY28OYxhc2ORpzauRflYgylP1SPWGKvm/XUAqeYjHXahK7sM4fp1qByj9xI/9hoDaSHz5R33XgsgEWsnkOOiisAtIuWPIgiKktBxoorEHSUOIiZmgXSOC5AhnfsK5vBhEyS4xo14rPJZTcd07G2rIz9lK2ISL1J/2Rnu1AIxSaTOLcMQJ66yKCzq3irD1QhACjNb0ESCqWXjmEVOARoaoSuTSQ8NtO0krNpJ2PEslm0kAdmYxdnrsIwHfr5NYorFonRRWW8NXpcFY/i+BsjTYF/NJGFnGR51cMeGmybQzRbm7DU1S9jlC3mkwhDZbK5e6COAaBcee11afDdUbJEN0LFkEv9uBpDsvWBBS+aVAZJ0LPns6DxaLABJmakqRSg+LVYzVgpklCFssH6sRBdlKemto8CXPrMserOYm8tl5e9BbiWiibOS6BLs4bktc0nvuRbm+NxynmrRTRMFblosA4qLOMeBUo2aUKqnGq+N56TEHV/PbhE7fhYcFf3jNh0iCw2ojQRB44cFR0dHRkRL1/pYLdb9a5eg6POu0mr06uBztsRIe1nweLYxWIzxq3fVU1vXdidN7vAz8VMAQRZvMytAvXd6HyHRTppKpYaLo3mkMxlks5REBMbLZYwXI0QVFqU9pDwH3bkQubCGlK/SpjRh57y7MDyMH//wR/itL31JgCZ4Hp57+mlpYnjP3tvx6Lf+Hrt278a23dfRuAhxFOHYsWN44/XX8fEHH5R14djxw3jjjTdw//3380HA//e1r+ErX/mKAPqPf+c72L59B/btew179+7F2o0bkUQRHnrom/jwhz+M/hXLZegPHjiAg28exAOf/IRKuaZCPPHIY3jggQcQ1xS8fejvviH/7l7SJ2Dsm6+/gcNHj+JDH/7Qv2gAqZktyc2ABUUVUGq0iC3W87fQ+LHQ97d7/uf6/BLUzeyhYSneUiYD8790OoNCKa8a524AJD7Cbetw9tnjCCLKXjkIu9LStSm5IQt+UPlbf91qlE+cREAvToed5xMCDglrUet+ygZNapJT8rDsZjE4Nn5kQboTmS0rkD8+Dqd0QdY36y8pm3qejBsdw8jVxh9teArWrkbxmJpHi9ej6Y5UKeRWDfXJJcLZ7g8Lvg51yKN3OANpvh48U+Sn7Q2zm1bTgMvuYxlH5iOUQCnKfS7TFFtrBvM7/BRSe/tQPeegcuIsnF2rEB0rASUPo+eO1QGk7u5eEWZnPioSdsJAMvd5kfOL+X2xt+5dfDbEg8N4hnA/xa5iPwowcXFMPD7SmRDprhSc0EHFJcDqiAyRsvMaLiLzueppn5+m+ej1sOCXQq1UlQLV5GOu8XE+1/aOe89VyECyY6heuoHsJRhfRc3CdfFacQidHRl0XRqF6+qaX+HvOAv9EPnxAk6cOIVsJitNQh2ZrDA2UkFOcuJyRJk7X/Y92SwbWmP5HFFNobQRn3speiZCNGBRThlI9PCad+SpTw0xaa83v04zY6ZlHjV97gIZIO3m6LsfQKJclsroeE6ATNCDMMhqjUiYxHas5wsgETgnc2gAiVtpMJA4f9hAixBxJUE1riGVyaG7bwn+9hvfQC6Tw0f/l88jHOrG2Rdfwgu/fh6f/OTHMHT+nHjnEBhdtWYNvvkP38IXfuuLcq5vP/ZtbNq0EZs3b0SxOIFKRffoXCHVY8ayA5T3oyJWzfWqSSyk5obseqG5ic0hDRuzNyDOPr94FebZYgHZqviwuaCWyH+UEHYI4grDBNLwTVQvF3Yil+mE9kFq02tzg7SyzTVvC9ethbN+AtV9GSQTI0jf3oNS73GEY2uQHEihOniufpnGuUrgLOZfsbA39JBmiaADXk8nvG0VlH45LDkh1VLkMeV1mOGxsrrSHM3mlkoVAc9XqGB0eBRUwGSt3+1xEOYCabCWWGDk/bWQrvLtcz3ke6ZclA9pLsqDDOtqcVDyJ+4bZ5K7NZmXgp7yZVVaTupyLTlOM+xI2rEdHJOjJfTckk+W/xdP4BoBJNa2jJydkeeTcxsJT93HaC223rjO2dmuwdX43jV/pv7dAqCzj574CzO+mxx/YGBAGmxTZLFyL/42AUice+HapW1liacASNZ7TQrjFVRq4yiWxlGtlaUmYetpgtPKfLOHBXMnA83NABIQrl+D6IT16LLvmTrGbqoXXl8WlXOtfl7Zmzah8NLR+hvoWz2bB1JnhjL0vnjRyl31stck7OYaEK6G11nEXNcBLkxVeCgiHUwgDEpIpbkQV4wvjy8rAIEkj8VqFo7ZZS7oo7IFVPajKkwbkXKzHhJN87q5Z6cBIJm4N0kPnQGc3Cgu0jRI7Mz1IRWQoqcySPJ4mODVCFz6wzrdT7qaWxco6+diu2YbQIhl5uj10NvFhrPpOqCt95K91wIWsZgpbC2lczaDN5Ytpag7zYV1IyYgEQNEJZYCfiqtC5JNtBnIbTBmEUaK98ZnYzYPJCvtx8XMFugbgJoyUuw1NbOXLOjDz5frSaWQyWalYKOmiAqMCbOlDrxZZpQWYnhe6WAQT5BGUcEyw4QR045hYpJDuV9mkCVtMVJtllUz7/Mv9CGVRVTBTDJxVFYM0mmXy9GfobEcLkoHvcwz9Xngpsn6+cjiz40VOwRMxwevj2wgDilBSiY9oU8d30jmopXik3vLzuw0pfnUjFSeAZMMMCni50gRTqTyXGUt2S4ien9FUf33LObxc2muzudW7rmwSKjfq4GB1yCsOxM/+HopKC/ywRhhN1mUSuOYiMGplTIy17dYBex2BWT7zLKQSTCXY271gxk72r1/UQssxuhRE8fmDpjGs65zMoaf7hMAKSqWxKckKtcwfGkcVT8U/xJlk6rUESnu3GhYfV+vVkXo17C0twNptwrfTRB4Lk6ePI7jR4/h/R+4V+KmHwY4dvgoDh8+jA/e/1GcPn4cv/jpz0QK7cZbbxOPk5NHj+LZZ57B+vXrEQYhhscuieTkBz/0IfEv+/pf/RX+zVe/KrPukW99S+bl7t27cd2NN6JGryzPwze/8Q381he+IMVoPh+8J3/z13+N3/7t35auLN6XR7/9CB787GdR5j1Lp/HNv/07fP6LXzQaxtrp9jd/9XV87gufnxOA5Pjsqiwt8tNw+adf6PziWGns8lAqlY38rYPBgUEsW7b0moTdHAvcwao1iK8/gnB8DcpPDV3+jZznOxgnJf9zCObUgJjmwz5GhkZls+D5FfT0d6NYmYAXsACiDLOGD4pZD5IaAjLdQXNi3fiJoqpd961fo1mHKOdAKUhpUhLZXAeZ/tWojGj3JvMdrh98P2VbxZ/M43uM351hfCtQxQKkyfO4ntILjx6Vkue0uQHT/NrNLEdSGobjBleNdJ0Y8FLWZY6diJoQNBdC7WbUFrH0d4yPnhsYlhpZ0WVEUR5RXBAfkoRG9nOc41OmqOMiXLsS5bOX4MQFYSC52RBO7OHCq29eA5Dm8EwLc53ySiz2iGyvFvp8J0S1WEHxEpnGMYKMj1RniMRLUHVrCCgxK3XbRQCQTPGPDOf0zg2Ilw3Cj7pQfPr81Ckw37kzh7G59pL2I9Au/2wwO7QYzPjLXE1jvI99B/ajUBjDlq0bRBpKvE3kpC4K+RJOnTwr8WPDuvXo6e0VhQXK6CesB4SU0dZGPTYx2EYBxnpRRqBENtl1psBYY3VYPJCGpCBH9uPCCujS3VUvnLaO1nQTs7ngp39vAADtx3o+r3h3A0i65kiNiOwIAt/IIZ3uRMg5QoakeIlwoNnAYPcoDck61rsahwVECDawWK4FcQWQziNplrAjgFTzhEmTFqkoTxQRDp86hudfeB47tm1Hxx37ccPm/wMv/PXjOHXmBG7YsxsXBgfQ09uNTEcnCqUinnv+eTz4yQelxkUAac+e3Vi5ajnyE5RWU1l1RtgW73ABftQ/nN/azqTWVozpCso64+r/R4CNhAAAIABJREFULRhAUu8bW/eT5i953rQmx/2bABsE9yQtMJ48NVXioZxd4GQkNxBFHL7X7rf5frMmqdeLAmbqkUOte90PUTJtcirCf7teCq6XQVy6YG5vDW7YiVo0Lv8O169FdOI0atLYYjzSrA+06Knp23yftY1YmDMi74oAcSFG/lIBMaX+c0C6My11A9b9rHoKx0Kb6y8DoCNTy+SMzCHTOzpQCyMUnj0Fu/8jg4SgT3E/WSQNZpqdD/YO14GkJgBH1eQaAKJV8GzFuI3nrxk102euzvTSIG0YcY5v8ngz+8z9sXVN+0zZ+2kHVJteOSt4NWwMmxzV7GxuqOpMjXuN72C94229Rj2KVQ3Ignmzxc12+9d269tM7yeAlN65EsV9x2YN2/Jc8zk2N6EFEHYoGlxCoTiCOCnC8enBrIAoCRxyr+sawna9mbzutAJIjf2MiQ8zNKWwSThcm0HxdZ1nMx18LiYzkMg09BAgFXaid8MeRGfP1wEkApvXPJBmHdKr65fE+QWYYKDj01yrwnNKSPsFBAElDCKwCUI9SyIBkChjF4nsEEEd4ScajxwWqxXJt3JQrSZfU8em0QSkmxgJQE0RjdNcihTsNq04yISd6Mz1iM55tZJIQc8isQ29WF20pDgsLazK4JlOAk6TTmXK6GsUQJKHk13ybQCkuu6pVphVFqxiDBaN/rIFPBrB01wfw6g1bjdAQKlckoWouaNBJMbmCSBZw1K7yNdptYaVpSlSA5CxnQwcUwHXPNKrKWfoo6urq17QIzBoNwPWb8pKCErHjBnzdzuAxPvNghM1u0UKxHGQz+cxMDCIdewoMQnEYgEQLL6y844Lp3hxkVpNthA3/WT1mC4QLcSZhVXkExORB2JxjfOVICDPoaCEpSpbZqHp4JYprgs7nxN2QwhIZcAn+XyOhwG0OB+UFaXPdRxVhInEfzNZZGLG9/Oc1mhTwWcCX1oEFD+12ZfgaX5rZ3Xzhm36k9jP5vPGcZCOFhMPOHeVgagdYA0AUGNePUgsIOS3S1CUPq7PIUE1dnCKr5sB6+oJanPnkSSKNgM0nR+2SjdFckgi3ZRvYOPATF+tkfgwodTxNp8kb7H/En8FAeI590L4YRoTE1UMD4+hUE6AMI1E5I1km6QbNqHHx7IBYYGYXnpxVISHGD0dKSzt65SE5MTRwzhz6ijuufsO2WDw/hw9fEzkz2699TY5I8GhX/7yl8imM7jzvvfj5OHDsmm7+eabZd0YnRjDyVOn8NGPflTi/1/+5V/i937v92TMf/CDHwioOTw8jH/1hS9pZQ3A33/j7/C5L30Jcakk5sx8jr773e/iU5/+jHwHyno+9u1v45Of/rTo8nNuEUD67G9+RiTtONejUgVPfPe7+PRn+Z6Zj3oTxLsUQOI35wZS1lnTRUbZgX3792H7tm3XAKQ5FkgJAGRu7Ed1KJ62640MJTVTnXRMkqBUKbHWmEAt7VpFN97ypDdV/JmrMWbyGeX22qsGuDg4Ih2a1JHvXdGLKos4TgLP5ybcl/kvc94wlSXGGd856bKFNjOwMUPqBaZwIF2pCT3Q2LigjRH0PvDdGqJYm1E8jwynWJ7Vupee2cwzrnNtEVlV41to4z9jPdc+u75ZUFPXrlmOae6P37MS1fFLVw14xG+X3rYe1YkqaoUq4pFGR2/bpa0+fywD2ebvOm5RxHzAl/WexYdKpYhiNIE4LmqevyAVJ+3Bht8hAFKhUESwZDWQdzA6eALHj5zEnj03oqeLHj6GgZTJmuICcyBjVt72S76LXyBNXFSLYKOXlGOlOCGykPAQjZSRvzQuIFNHbweQqqEC5rpUbGDxcHYGWWr9mmmZQ7bAJeblsxz+0lVwd0zAi7qlkDYlfM0xPr6L7+Db+tXa5a/NcvKcKWyWZGwluM/c/8yZMzhx8ih27dom8sWgdwNVKyo1nDx5SuLHZnpMdnXr3kRYp1wf0tLdn81lzPfX/JFNSmwuENlu+sKaPy0bhT42CweQ6sn/NABSuwnZup5YDxlN2Jv3LZP/Pb/b/C8BQOJeSGy3ax7cJEQm3YV0KmMYkvUKhwGRJPGoF9KdhomVGWBTQK/7yzBNqWBkfMB4IOneqppEcGo+OrP9CP0cs36EqTSeeflZ2bvceMv78ZOhx3Hf2gfxwpP/BN9zsGH9erzw/DNYvXoVNm7eioOHD+HkqRPiuTo2NobR0RF89CMfEYleSnvFcYREWNdNs2RSz4burJt3a/b78utYEKl57rQWlFul8S5/jnHdoP+lNChLw7A2QiuQkGhTmNSuRHNLgDKxcBBWOdCZ6YGLQJ55/tx6ItWvxPheSmMpG4P4/EvDEMHmGjLpbP2lmra6KkcXdtLUT+IJGxZB2ctty1F84xSLbmbEpLoo1y2Aoclwm9ck2nfEVXrB6+eh6iLlpmktI/tCJwQ6u7qQ6V6JSv6csK4YfzT2qNSdXFZTWJiWlDhp6NkQhm2X4BV7UHxWWSBsrgzXrVKZ5rPmZ1OYZfZEbM7l3+18tt/OzH87OxKV22tQkSyApHOK35v3hc2/+m/eA+ZN2tBum4obClKNCap1IvO5Uo81jGX5k/92EIZZaSaT94ttiPFAMsBjA4CbHA/1c6TeGlel4Z55P32L+5f0y+dqbS6cdVIvFoA01yepaSUx86Txk4QAUlJCoTSCmB6tXg1Vesy6jHf8Xmz40VqzHtOtPQ2wrfGaenHIsBqbzzHdlU8+b+Mes6GjzvY0YBKbkFyESIc5dF93HcpvnG7iqTvXAKS5To53/Ouka6Mx+TSwEVAqw0UerltAVycLxmV9yIVJYoKGqyZ/CeWJaO4lk5kBQ4vU3PyziC162QRSBMPXIFAqliTIUl/USt8J2MPFR6TkuNYY9o10IajXB2ntRDYDLyNdH0HAoKFBSR6fel1XqaO22GCnu5TQrUmb6TIQVqZhy9S1S3ky8zrxl+E/m/x9rMyOUPfEZ0ZfY81BrWwcT1MuUUolVWeBWLo9F8S6bJc5f4uEl7mGdgFQGEqG6SMAmO22ki9tCrs1s8Bb6T67eDR5F9lEv1m/tVkOTQxJXVcKquweqUT0QdKNpEY+y/gyY2ymVTsK60KfEeu7Y72qBMSpj0ED+Fjo58z0fivlpourSjpyUWUy2NPTcxUUQNtteGYfuckWOO2So5YFUzqotJNqfgc3jNMVIKYDkKb/DCvhqXHEHjWcOHkcK1asEOadAqKCjGsck7/r50aRejuRMk0gUYA8w7zk82glMGf+fva6pr8PNGiljCAP+vt0dXUjnTYgXL27ibFYjcg1CKpck27YTWd9fZxsV712XkliL+1L/HpJvUFJkgJN88yla7FPan6MxUarlwklDekkZktDpvoe8f2+6TYSHWpJqF3ECHBmYAS0NwrSHcJIs/F78taaH8bNCdcQGW1+FtlIoScSER0ZB999+K/xofvuwMq16+Q6H3/0u9i9exc2bd6IQn4M2c5ODJ09hx98//v40pe+LAWLl156GQ88+BnU4ghHjh3Ca6/uU/AnSfD1v/w6/ruvfAVxuYQnHn8cN7/nPTh27LiY8t59991wwxSe+PY/YvuO7di6czuF1/GrF15FuXABd9x5j9C1GQO+993H8MAnPo58oYRcRwce+/tvYdPmDdhz841ynU/97GkZx5tv2zt/Caf5PTQt72qXQF+Bj5j1FFZmk+uy9ZJjHL148SJ6urvNZnRmCdBWGv+Vv9q3e3yu1Dei9EX5xNlWhonEX33qGEdl421SfeludcjiqcJLZeFULXDtww26gdKIbLxjduI6zMscuFUX0WgF+bEJeKkA3Uu7Ebt89hlXtLgnj7EEEfO0182sZy9ETzcOBGouC+yYx2C2K5C2O+XVMn8yuzYAXRUpkmE4jdLBhozKbN+Rq5brqAeWMO/FGFnXsgr3A1wvPQqPVlCO8ihG46iwSExvBBZ66x2U7UZy+t9rwYEsek8AJCkiOgEmRidw7MgpXL/nRvFSY5xgvk4pLNud+q4DkOYhRVgvPRoZLsYBYRZJQc2BX/EQTcQoj5fghS6ySzJwUkDZsGF9J5DqWL2Dtrn5r+Ygfd0GlERzv+n5dljcMnGH82M2Chp9xNavQpKvIr548aoCZec3o5veZe6nG3ZftR5qDflQlRkTPzp66FbYra/qFi+//BLCVCCM446ODmExnDl1FqNjo9i9ew86OnKyh7aytukwIwwjHlYiXFqWJD8164qdh5RYkkYDVrU476q4NDqMqhNJUVQbXCcX4CffuaaCm66WRiJKMt4m4GdywV5zYbPA6p/TetLYFjUjVSZtSZpsu/J6+sQ1TtN8te3mWHsAaQoFoN0pW38/097NrutG7mqmky40f2MDsfjXMr9g7SjRfVroh0ilMlJoFZ+WGqW4mizrzbZxkuDNlMvk/iYIKYdYxujYBVRrXONY15J2TGQyS+C6aaT8lNS0nvz5j7Fs2TLccv/9eO7Mkyg/V8LwwGns2r4T3V2deOW1V1EsFfHe298n855Sih2dnehfsgQrV62Se13Is8GiLGAM+Hkyxs27o8Zesf3Oeebi7+Xd6HavnlwKn/r6KTtcrg/pnDB7CCZbtSIBi8jmSRJpALSH17sS8ehgaw4rbBMfQUg1lbSqI4mnC+tAGTj9vUjGItRKBWR29CM6WgDKQ1oxFPUcNkvQs0nZNRZPtCAS98fMX+vjL3myFs2dxEVhbAJVJ4fuXf1wTg7Kk8utcc11xONNJLpZG3PIigzlNJqLUJmDsniTDOHtcxN0IbN7GQqvnJDvm9q0DpVzRWGFOL6D4gGuqZa9PR3AqKNtw2F9nqjVVP24rNJL88MyH+lDvl+k9Roye16YFZBvpqMR32d4hfH+LpWKMr70QGLjIdmntm7ChjGCmOLJHcfamBz4deUl1j5FTck06uuelE0K2hg+2yHNvLMcDTaUAlo8bM20mlTg1RlizJE1dul95VoVoxSNS84sjFmqPLAhQnzJQ9R4PoJ0BmzT2rbZY1k2HX2SpCGajLGGjGf9dW4IJDr+2qCnSkK8RmmgZnM5wUKCvpzdVVbRtfbP9bMSqVS479FyxYGTsOGX9fksfI+sPE54Pi/6DMkO8w/+/UPt41a7eHPt92//CAiAZDf2jQXABYsC3OQV0JXlZr+kCxkngWwWlFYrRQZ2evIhICOBcllkiVMSwQBADMy5TBZRSU3S+XtOSiaAdZaKTE5lRYjPngQ5ncxM/AgK+GJuxxcRDU8hE3YgFeYE0GqiA5iHSdviuCBYHyblX+h5bVerrCGmiMqA3pCXa/gkaRes2exY+qXIlunZGOBsQieLjX2Azd1lAVhkp0ygUVM6HTfL9rAAlQWQ5EE252mn4WkBJAIZlgHTWDjmCiCxo0O/h5WGswwky9pios+DjBUtlOsGwDJs/qUCSBwTMrGagTTL9uL9tS0YsrUwfGD9wzxvC61QLTiKXBkAaT6XYTvdtZhgn6LL+VMLn7r6TUrE9IdNlzX9kiUAt6vyWVzgLRWdnWF9fX3iCSVxQu6XSRzFOFIBGrhVAWnEz8MkKCqLqR4e6hMw2zETgKT3hcbWKoXp4ejRo1i5cmWdNWa7gHU+aReJvU4msMIBMBtY6TMyIJFuYgkgGbBJFvZGt5TtJef52EWl2sf6HWS94EbNYfz2EFe5CScxtSFHKJKafC0lOtlNKnHdQZXf4eR5IOxA1QmFlRQ0XG6buqAa985KTwnNWzrP1JiVyWE2BMbOH8GB134lAF6xWMCa1Wtw5913Ii4XhRXEg3KSN9xwA667fg8OHTyIV159FZ/+1G9KYnX0yCG88spr+PSnPyNMiv/65/8Vv/9Hf4S4WMQTTzyBnTt2YPvOXfjBE98TCZU9e/Zg5NIlvPzyywKkF0sl9Cxdhdv2XifSKl6Qlg3fo48+jPsf+JgC60mCi4PDePGlX6MYFWRj1NfVjzvvvAMufcjm8/Bcofe83QVum7hb2dtYYqn6yTU/wTPFz4UWINoN49s9Pu2ub66/nxZsaQMgpSmXkY5Rfr2IWmkUmb3LkfgFuFEO5ReGkSQlJJSASYCA/kX5CMVLRXkWM90ZJG6CxNc8UQEqvaMWnJINxXw2ouZLCyh2fCorYa5jMpfXzbQ8z1VS8mqYP5wbqS1ZVMMJVFNj8Av9KD43t3G1EjbSAMb7LA8q1wyuKAogxbVIJOtKVcY+zhl6nHBNU0nbenmWsjSmmEAJEPv32VdPCyD5ws5lbYIb3vxoGUePnsT1e96D7u7uJgApJ3mygCTS6PAuOy4TRGot+xm/BwGPtbBO83BEDgojRcRxgnSnj3RnKMBwXK2o55kBkCY3AqXWroObcpGMV1Edr6A6MaBr3eUASE23R2QWK+Ngd3bl7FQ/pHfVnTRyRnADpLf3o3ykgKQ4cNV9xekAJBbxbKMVawcDA+dx7tx5jI2PobOjQ72NypH4wSxfvkLXDJFa9KTp0tYObC4oq0o90Fpg0mRVCZub6AerABJQxcWxYQG0qV7VWqBsapZqGWkJauYndt9mEQjbvW1eY9czaw5vpdunMP+bIw+rEpaDr/ufqxZAmgQGtwewFpb9qpIF606q0kLFA2kMEKlcHymfEmkpsT+QPbqZJ9ZXluvXbIesUTWqIZDNAAxfGJB/k4cphdJsL3w/g4CKOLUaHv+nJ7D3lluwauP1wDoHj/6Hh3Bp6DT+zW//LsrFEvKVIkZHR9Hd2Y0fPflD7L31FvQvWyLND6y9sDlQ/LviMorFPBIBkCyA0bxXVOru/Jsv3xmhhHJXah+hKkE8tH6ibHOOhT2yN21G+dCErCP2qNsvSB3PE8CQSheBGyK7ZROC/jRKr0+gOj4ouQgyfUgmBqT4LZKtuiDVazPaV87P1qbKepmmBWnRZ53grl/1UK54qPQEiE+cQUdXp6giVZEglQlQisvy9zAVyp5GSUkE0oFUOoukkm8A0FLDIPrUXDPQOJG7ZTMqgxGiU2eapJFb2d7mm2iTp3kOJ0e0RrYlXWOX37V1haeNK3Yks0izz6E+RgaSNC55Pi5cGEZnZ1ddUUr2lcZfW8EcVZqSOq2xn7A1W1UhUM8xUUkwTY1sArae3tbbyjbczwXgmlLrq69VST1eCcgizfiuMBilmdcnCaOAieIoYo4R5Z45N4xSFnPnFOW2Kdtn5S6N7LeA6qZeLfVuSeeUhJFavQaVgQtI4qIAaaztC/BpWGJ2PGTd5LLJ97GeJSATazAKhLFqz8Zl9dEKEPhZpHzm12mRE1XZ0ObGZKMxcw1AusJP0dt0OlsSNXfZXIX6IDlOWUCkTEYl7Ry3DNch9dOCEopI1mXZWERM6GOhRUyZbFWVIBIwwrCdKGHCB530XDUTdEX+hO8ROqLISpAGq+GQD4cfcGHgZpOsVP7eFwZSKpVD4LM7X514pZgkAceGyUZRWUAZ+YaWISMisgZg0iRTOutZeG1i0zDR1QdKUVmR1DLXKh1RTfduchmcvyLwwqBkASQbvHjOZgBJP1OBIwtO6WsY0GY+GgCSMm+aQTBTMTYLl/FAMqeyBbm61KAJOM0AkqWv8jr4PayfAJF+JmCCqDcBIRrr32oGkpqlWrNCC0rKlTQlAIv1iFmWiWWf8XNIRydoyHkuAbqJ8aXJyrsHQLoy4zp/AKnx+RZ4ar6i9psTq6EuC7d0UCuIGlXK4pEji7ncLmUdaY++BZCqCDMuSmUmgdpZ0szaswvx7GM0A4BkEkACSFYGkJsMKc5muCnSeW+7WvQazYQ3RTxNkBr8ntZimdmA1C+ukbTq61jwtVIPFKOyMn4eW0/UFN1JIYoC5ItVjE+UUSppPGeMTIWM2TWkfB8dOb4OODc4hpofohSzS8uF5wdIIspNTR6h1h9Y+dFGzIGAaqHvojPjoauDgFWCdOggicfhskDFtYcGrtSUllgQI074XxWpICX3kB1i3PhJkUP0mPU93NRQ5oBdS1yIquVI50S5gmKR6yA7D7MSX3x255iNaczvwnXOdxDVYriB6XwF/V20+0wYuy4lG5VeT1+yt/N4uwvc9XW/Sq8UvQccz+GhIenktAn6NQBpcWZJnQkwhQXgILgni3XLj+HMmT0ov5Igufsw1oUVnK06SB/Zi2iwjMrQWfj0NBsrY2I0L7laR3cn/LQnz5vJCAyrwRKPGhvfhQBIizMirWedbv/K2Od1L0V8aaony+Rrerufr7Zj5HjI3rAecdcF+MU+eXl0qDRnZpd4gLJJgh2JRrqGm29+b8ZB5qelSgHFch4Vyv64Vemg1aMmOb2V0aHuei2qIIkuYq6eTA0G0jUASXKAOQJv9XlhmUdm19QiH17T5hrEQFSooDCelzWsq7cTQc5DoVKUju/pipgsYGV3bQQ6YtTGPGEQlU+e0qXeD+tdx+0k7BrXaQ3kgeyt61E5XW0BkSjR6QQBknKhLrfZdu6/01/Agmj3MoRb09M+k3xG5Cky8qLvxK9T34NJV2hNPU5jSkVX4a9Zhfj0Gcljue++MHwBp06fEtYB1/4tW7bIHpnd5MzR0pmMyJdKAZZ5Qt1P40oDSBqb9JgEHNl/1zvptd5QlwubCUBqTORJ59X3EwAje0phJP03f24ZSPIqqwDQ0ho3OwTeHsBpyLld9vyRnGGmCogZvSkd+pOut51E7CwXJXdIipyqqsBak29ySMpZaYG1A76fQhhkZD9HUInzh/sAkVv3Zq+viEdnhX6+7ManpUMNFy4MwHEJfATIdiyRvQT3AcVyEY8+8R18/vOfhxsug1uZwJM/+R7Gx8fx4Ec/gbNnz+HHv/gJHvj4Axg8P4jnnn0GD376ExgbH0E+PyHsO9abKLn98Y9/DIVCXpqxCXoqiGT3aFq5a56ll33v3iFv0MK2zokpPbXiiduYL6kt61EdjlpyEw0r1nvbkfvv+yECP4POW7fBr4Uovki2DucH63CGuWj8ihoMEt3bN4DoyQDLpHkuah0OajFBgABRMUKxUBIP0MDzBTBKd6RRrE7ATSu7irFQGtmJIkmzjdYr5cwstrMpk/tVsnvrbB+zGw/7UaOMWWwYWUYhoKEQYsaQMyPsAygRTNDBhLEWIElCS5PyyNs0F6SGYL/vjNcwew1H9osCPGq8tA2Juo+npYNKWmvDfmAAE61R2r1no9lXVauslLWeSxuB5RY1XYrfuRxV1n2MJ9FMl28b8Gf6PSXoVMFK54esJPw8P0RSK0gdfmRsCFGVnuWBfI+y8QZn845ICZpIIASEeowwjRQGNGKMqpFdXnPR8Z5tiPYPwXPK8EPWdosim6kgGSWMlSCh3z9Q+UZrFcd5W8d02SDsSU2eknXZbBfS6V7BJck8kvKRkEusso25pmsA0tv0xF3hj9VlyM6GxqZOFyoFkVIhCzol+F4RnleBK53ujIScjNqNru/UYqbU3oTcy62BJx1q0oGexLLBzHV0yUJP6RMG0onxkYYerXyqAihC0xMKnVLNSfWT87BjAR5Cj1JqaXRke0yx0zyARndUuuDJAGgyBW6VsNPFmHRXCzpM51Ek38lQBUmzpdG6lS2zfinWLNAGM4t08/xMCNSoWbscBOWVvEc7IOoxyUrrWZk5E634WbMd3KDLFtzK/BEIqzMR9M5YbyINMCaxa3qNZT7VpfmaFmVbFCfjiJJ1uWxWAqzccWtwbaLr2wEgNXcE2O/WvLG4wo/MlNPZBYKfzYSUx+DQkNzz7q4uoWZLctQ03u8+AOlKAEBX+k61B4/4iTYuMRLSy0bBGu34UoC0sRDXASRZQZnwxYiSPPLsEKnEouNsUUumo6KH7OgzbuGt6f9UybfW11npTGXdMPklQM9i3UR+Al2dXWrYaWXsDGiv8nUEkmx3dbNIaXNnk+32aoyT/XyZr/JjbpIMMCUYPTu36XllJEtrKRSLZCH5iBP+zLCaBGyKBYQhsCMsTzdAROCI6w3lCkRbOoZjOr1aZUQac0E6T6VDzcZ/rhAsHqjUqceuHBYmq2V05Fyk/Qqi8gQyIYEjrjuqBc0mBRYwJXYT/I7VZyVDCj37ZzzfsL1YoICuUXGMXC4jGwtdBwyTgnJJ+TJKxUgYVJQyILiUzWQQdqwAOl340Rio7sMuHw5LVXxYaohLETKpdF32Tyjeb+Pxdhe4rQeNyD4aOVQ+I6+//ga2b9/W1kPuGgNpYZOnBUAykqK6oXW067H7PNxyDqVfRUit74ZXduGtrsCJs6gMl1E+dga1qIbx4TEpDHYv60GQDlBmscU0tMjaaBu2TVyxmvOSrcwmYbWwr7fgd88EILnZ/pZO2Jk+6O1+vtoOgPP/s/cmzJJcVZrg53tsb8t9U66SUgsSElpAQBd7gaAoa2rpgq6utraxsTGbfzG/Y8xmbGaqiu6hYaiCgkKioaBAEkgICaWUUgqU+54v8+VbYnP38Bj7zrnX3SPeEm/JTaoMTLx8Lzw83K/fe+455zvn+zyE9+ySoNDdDqRn+mvq7pAuHqHIUJ0DoagSkLwPL3DQ6iygm7QRpx1QElg1EtidRJoQpTQpA0iiEUeaGpmDZYHzpe/kLoA0NC7LiCIvOw+sf2PonQowSLuRSMvUi3tw+y7azY6Ih9dqFYxtqiNGzAqKUgLdxBal9Vy5dx/6STbQKcjOxrahtQtIS7QWzS2yIJBu0XUGBKrZRUeghYB0ei1B9/jpkVP/Tj+AYKC/aROcqof49OKOQAqt83UndyYNA0iWnYGgUfTAXrTeOqHFiCVASPTtKHRPLVfRE6avFqFWr4m/S8YH2g4W6NnCwfV3INlZUPbDyunWZQCkfPKUk/rDYE6Jwm5gspWBF1PWaj5KTWgLFvEjViPa/q38++D8XTqyUIaQ5SMQ8Z/WxGNV+tYcQLLfXb4iEzfdZADJMsvwCqQDSRKlUs0s3R6UO2BXCjWzWLDFhCv9DRa3cC5KB+UKL0tr1em04AeMQZS+bm5uFqhsQ41Agd9HlqqwCcyAAAAgAElEQVT+MPFDkU7Ytge96Rn0HfWDeh0ytvREx4SUWtevXcfc/AzGJuqIE9VSrVYrojMtU8FxBDhNmSwmmOBwLxyO3ywl351uyVYc4VLng9k/hBjDapavHB/Z/JdiCFqOYOUyogP7tTDw9BVEIentqBujersakzLm7wqjEtPw1oZojk5ZjHJmmRwolZWYAzxSutjjNugLkJS0YjTn20jjLjIng1/xMbVlQrrTmIuk3Aepy0SbWpamoa0U3jtjFwY6zkr2Z4hlRTr51VHSHKBXEd2n6NAeoEmdpLMlHJzrgrGzfS21Zm/HPBoBEI3oQOJ+wP2C+Rc+K6E+n1S9PBkZMpawI4zxu4kxmacTcEQ6Wn2hqaOfLtIr5nKUwk31ipd6kVIwvRwj68xqMQzHfolOKpu/kH3assGUOu2seVQxGbsJuHDDMfTiK+jGLXSTllBdCoWd6EMrE5jIvRD0tCxYkvMx3eOGmVXmv5h40t5FqAQ11HYfQjZ9WagZr89chOORAtrQ5hk9KllJjivU/QQ2BZynzq1085J6tiNNBYF0/LGho45KNIbawXvROX5Oiov7GaVvTC7KxH1i2u4CSLdjod3471QAyTozNtFotmQijUzUuXTUEgR+C57fgu+yypyJP05cFXZTs02UUis7BO11yYvoi1g49SrI4VutN3Di1En84fgfhILo6ac+IhO3221JMtG2q9JplCSeEc2UTicBPwzliRh8Jit9TIxNSXKSlEqCsPaU159Li4GqbjB26y1rIBU8nAI4LNG9Yxc/jYhFtllJTtSV68ECS9b5JVjEa1bxNqLFeoxUYxqjIdVW8rs3UF1RdD3phmC7F6xI3XJPPweQFKHQqqwl6Pgsbd5iAEnb+DURYNuI+Wy1jZjPRPWoeiAdH/moeX5bLT4MgN3qDqSiOqCg/dOh0Lbo1XWBrH9tsZLOdq9Z/lBSqXCzoDMoxv4DDSCZACSvaLGVLav4uf5hv3GfFGo01TiyFHasgGy1m6I5dODAAX1+OYWddipKBZiTIHVamG/NCvik648HK3idsH2a1JvLAUimMkOHbmmgifY5TlMFOKhD1u+j1elIpVW1URMApqgIUcdYmenK3OyFbc/pEKRSUm24TeAuZgHUrkW9XVZn0fn1kfRIYRmi1wsFOELfF4srdsQ4wUwU+tLNKd8iFadMCDAocqWqj906rAoT9dtlk8i2FdvaT1ttJjuXONBG5FMYhFN4DoEcatPNUoEOQajzU4Dwfk+cHlb6dbtq01ncV61GYtsE0M9037GdXWGk/+b3cl+iA8aP1apj8u9+N0N7ro2400MlqCKrbhLahGDmKvwqx6WLftCH4/nSveS7gcyJbtoVOx+wGvs2vm53glv3Tk1ycF+hc8/xn756FeNjY//mACRW0kf3TsCtusi8GMmxFFk3u2lJwiLXaxI+pYBU7JaheeA2xufks4OcwTZpRnoO2HU3Nzsvdqg+XkdYD1TsVWhICBhoAYx+D5PSxr8xFZbvRwBpLcv1dq+vla51oFvFAElLJapXOocmcjUGEH9XQB8GutQCjNFqzwnNoQBGNvtJLRKTzGBguxEh77sA0lpm4+JjhV5SCkZMGWBe+Wy0iUQw3lTqJ300r7aQdlNUxyqIxiKkfiqJMgJMZS0jC0T5tR2I7qkZzQbVPyMw3fzNe9LdW7lvz6r1tuzVC7Cyfcsg0MlOusf2o739KPzOJqS/6C1JjcMut6w9uyp6xI2N7MY/bdfnmrvKNv7VN/4MpgNJqvCNID19S9WksCA0dUHI+EHwSCvIGS/z31GlkmsGiz/GVLB04SvIvHEASfclfa2U1FwMEhWDtRSAtARAM1wwkSeCCRiZwrESoGSviB9bEkCy/vMSPzVWWS4CMawtG3raZTBs8fgVHSTDQJz5UlOst55LkMIU8RtVI1tpxZib8BG4kXSbCNU2S46tBoiw1WiOSKjGsTKApGw5TDA7SHuxyimQAhUZumOTCOMIQToncYXkr2xHVM/EHC40CZ1mcgz1YpWRJ8Ab755A5/opHLh3P8IKk9yJ5KtIucpiNe6tygizHIAkXvN6hu6O+Qznp6WrK3JemodaTf6GNKq2gEWKtMW+8P/og2QI/Ug7pKWbNkAY1hEFVZ0PAiYSgDD06KYgmlOJhZ8a8w/Zghxs1b/zs6RBJOMFM/VCZe96SOMYSStB2u5JDFPbNIbMz0Q70PVN1rXsHOZUzuY7F4G65euw9IVqGUTmTQxiBU6WINixU/K68YULqv3GlbFEZ/LK0M2tmiIbA5Csrp4tXn/33Xdx//2HZc+w1HOWVcrmaUk9z8+xEIE/CSyLHqfELErlZgvD6dsSYOJcIthkC1kRTAK9tlDWZ8k83GBMfg6/hEHLgFkWjCp+TxCEJtcgFJwEvWhnjFaSKc7pG/9ZnnaftHaqS8RmBinYIgBNPzwg0GPoWsXGKCTF/DgLkDPmmFICmQKfypsciqTXRZK0pMgL/VgBJ5lZPmrhOKkENO4TAIk+fow4bkpzR7eTolZpoFJpwPMCVO4jzeR5OF4NWTxnqALLHUh3NZBu1cq66d9TAEj8qrwRzjhk1pciOpnCC0hXQD2OFjw3Zp3H4sCPoEPKZBsphipSNRR4ETrtLrwwxMzsLF781Yt49PHHZPJdOH8Of/TJjwnXayKigQwmCVYosi7JBwEvaJyVLk0NO/+uf6rXxqRlNfRZKR5IApALQNgkWeloHBTtPhJ4I3cgeIdCNznUvZO7kESvTTLR0tVx8WtSREEWvrjg6cDEcVeAI/7OZCm/0Bok7SRSbk0VKWPnk+lXXAJlHwG853NDHegCFrL3YkENa3SWA5CU99ICVpbKj7omtnrKOih9qdCv1xvyfXn1122msJPN0VyiHWuZzUYTyqL+N2sx2fNzTljDP1wLJtf4gexAMvNuhQCmaJVeAlC6oQ9lnRU1Dlt4E7FVaviUrpH0mpcuXcLevXvVAcsBJEtnR68tRYIFBZCSJAeJpQnIVGOv3EE47DwtDgYYbCiNF+1wAU7zGmnfpA3e2mL5XrVNpHHT+9HZpzWdNhAx9r5MQVHWIsmTSGozycssABF8pL0AceIjiUOkPdrrQCjt5DuYEKDIIpPNhk5CgiB+MvC0S8voKgkvsVza0BgMBddlLl+9ocEx4v0KIE97TGPej+G7fJ7U2WNQR+pNCmzqp2mjK5EGENyX5IwUUzac26q1p+U78hwN77DaGAJeFdl3ssxF1a9jvDqOrNvXLqRWijTWTlxWKzamasj8VICkdoc0LNqFJDSoyrStdIi38XW7E9xahKIJAD4b260r68mADyvZzw9aBxIr6Z3H5oDJEzgYAMcvH0LY3IbWa+duStJzMYCk69HCSQw1RD9CNAWYnPFUt6iboZdkWJjrIsn6qNVdNCbqSBGr78b1brqji2Ve+BKaYLbVl3duEmS1fthyS/h2r6+VTMtqaeJWOoetoKTPzn1K/E43Q5w00WovSHDKLYn6p6qZyuN6orEjjbJ51+r6jOD7BUCS6mBpqlqB7399Q7CxT5U6kHiizKxLGw+qALW0IcPve8haGeauLYifNLF1Allkn2UBIBUaZ8x9aieTdlhncMe2gV1mvdnLAiK6lU3IutdWdQ9WA2lJAMkkyapfPY3IBeZ/+uElO5vYvRSfbqPXnF5Vh9uqLmydB40EhtbaTbbO67jVH7PJPn6v0AwJs4jmDWxMLYnlfoZqpaLdjaYDXfYSY1RF68ZsHesHkCy4Uux6KwNIdrRsvFHE3vpOscfJGXM9k6Hj7MZr1l9+Favoxh2IdEZ0D42iUMoLLNddALgSoKa+3eC42AdmgJEbACDRTxT9aTLX9H1EYU1F3P1IC/Msu0uJLo9+vbxYALfiyxahmhyJdCpooW7fjZAlXbnHpMvcTyiPXwoRfdW9ZrKXiWsWAGYI0NlXEyq91hsXca0a48hzz+PQfQdQr0fM0yJNKR3hoFKpSl5L6WHNf0aIvhhPZsvuXN9pNXaFSeeCgs54naaQWWPopTtA7LnzVWXBHvkDR8Xk++iTGN1e6XYWgJE6apFo1rIrqU8ExkRk0r0kLD76P10fpTzH0E0RpGRHhoILfH6x7CtSUJG4yNou5q8vwKv6qE7U0XMS9YfYSZmqvIV++RLPcWBtLwUgqSXgnm2nc26dZM8dpF1b6nncTBBptTqhK8+Tla+w3e6IJp7kWwFcuHBBdPM0lmS+JBWtYuYhmEdm7M15JXsHi2JNAZQtEmX+li8WvPJ9ieWFQUqLFVT7aFjqZKU7UAYVMTWLOpDYtcgCdJM/MSkbATZ5vOj+qXSK5MHNXsIcAl8KbpEZTMFWG6c5tE+GClWkNTSbIXkcATu57yZ9JD128jK3z7wGgSFSy7blPGTm8rlGvCoyNosoBisyNtQSpMwNfe9Ws40wqIit1SwMO7cIhHlICZbmFHalHPXdDqTVmMb3xzHc39VOSYo7TxxwsvDP3MBYze66KXx2InkdhD4p7UgtR3ExJhfYuqsGl8f3e460DEfVOt544y185CNPCmXQubNncez3R/GlL31Jvusf/uG7+OznPo2+VCuy+iKRQVPqk0KEnjZclqBUy5lqelbqEChyPYRhFdWoAc+NhCtFq2V5HuVdFiMrwJGm7RRI0tUq2pqGXq7MpVlQzWkFDxezggAEsIzNlxZXVyk7HGqhdISjmSBRFEU6ljlfs56HiTEaMGuoBmbJEtmGUQkyCyCVO5asUJztXlqJwk43b9NpYLqXdOMpwC8B7lxXBOMpcirUWaYtNE/ylXSj7NjJsyzaI27SgjDVAqZSWsBG284umjSjaVA2dGHmmXF87LNdWFiQijl7HfnqUsTwDtNA2tDdF+7rOgIQ6zOtImZa9iILH2sUgLS0I0JHgetF6TIVBLI6ZFI0aeyEdvZYekhjg9wUreQ6mt25vEPRVq+ok6JdfaNfw0Fo8QkCULwu2gs6DhKsJNo9Q+CdNIlmWhntOZ1jai/VvhmrJ/azoKzin3lPBe3coC2ig0Dnw0WvH6CXVpBmIXopdaGoa8fAzLZ8my4oA7LYvUTnumOqe3qyV/BaNR/NMSeVBG3+kHMsl6zjVmjG2avT+7OfiXzlxGe3Fx15+mJh6CLpthAQvPFIwxrDQROOk0j3RL7X9fi5LLfFpLmzAD/tBoscwioDDQ/NVlM1zUgl2INwqiedHiYbk6hHDWQpqX76woXdWWgrhWvgoLG1IR0ZjF11rjF66EunjXZPaRXc7XqtanrexIuz+wjnSbtNja9InufFixexY8eOUmmETRwN2s9R++NGL/1Wjw+TipUnt6K941XsD4CqA7x36T44ZyeQnFtYdbJ1tfc9CCAVRUF2RTLg4J6qlBtalckqtn4zQ9JOhb4ybNThVdpwwlIZkrEFTALaziPhjJe/l6qyN2L8V3uTGzjugwwgqWDzBvyjHGxgJTtjhwxufQu6c2cQxwta0chnLYUOqu0h4JGNMnSDXVQUsJbH9X4CkMKD29H9/am16xStZUDWeixjKvsMWOAgmajCH2Fso1qt2mXk9T3puE1aKYIoQG2qgh51rcw6LoNH8mRNcs6+Hx3eCydwER9vode+NFwPsuLVh3vvWZLKTT7keIgO7Ea29yrisTOoHPnwAG2ePXGwdReydu+OAJBIQXcn08+tdSotebzpPMrfMxuq9YotCET7wKIoFinaRB+TgmQq4ctWh2vxpdKUlf3rjQFI9uqGY4SVkpfD8cbSfn4BIA2Nzqr3vVHxw8oUdKPijyJBbu9nLT/NPZXvxQZk5m8rdyAVejDrmmvGn5C8jRGKJ/NNNRoTjWxW3kvEJkV4Spmq8VmJG3AEgCQsNKSySrSTxOJhjA/oq7JgmnkR/tsyz/BebI5EoPM9OxGfOgMvHEfyeBshGpj72UVEe3bjdz/7V8zNXsShe/cCHquZlTki8NktUzFxEGm47XO29tmCHqPmx7pG9hZ+SOfbsB+v82ZUTC8P0sBFfLZK4WULOCUfyb+ZZSy05zY5bzq8fL8mBRIca3Yn8WuZMJci9l6WSxAMDojdM031MpPqZFJKWujETVQiUoXV0euwhyMCEgdzVxckzmxsbgiI1COLE/WtGEMv+wjLe3E5/i37TJqhGI4ghxqlCvNbupGlzn4jH7xX3YZe29ARL3PiURptA8JDS5yjXDROP6XZbGF29jquXZvB5NQktm/bjpnrM7hy5QomJyawc+cuXLp8SX7ftnUrtmzZgpmZGczNzWN8fEx+5x7E85AyVTT3St87PCOtbMVy42a1mPi+ZWOwXbPKikK2LRqvwbyyPGEBUpVRisW37O6X7qW+SqMI05YU7xomMVO4nOcYzfqx8ik2z2spYrUg1hNgilpMAmYZcEyBHzK5cG67AjwJ23hfqTpzpMDInYicjTDvsNjDAGDlDspyk8NdAOlGLrPbey6ZXOUlYqrS6ZBx4bACTesc+gIYhV6KMGBCU0GkjMJurKQWAEn628QAs8q7UhvDz37+C+zafQ8ee/hxvH3sKE6dOo5Pf+qP0G63pDqDVRtBwCrXGM3WvLQLs/2QiTUaB7txs/NIX9pBJOpNjiPgTaVSQ70yIcJ5TGxyoWjVgYWbbBrYVJGITpNCqkpfpS2z4mwZB1c3NFNVWQZW+Fdpj9Xr4PVTG0gApI4mwJjgJZ+tFQAX+jvTSi58m64j7Yc5P7RaiyWNPO9lpVcZQJJRMdRtWsltusoMHd1SGkg2Wc6N1tLflQEkS93HTqxup6NCj6nyjVonSR+L6VYw9Hv2qj/oAJJN7muLu1YrnDhxAlNTU2iMqcit3e7Vmf+AAUirDoSWnsUCVG/AB85pUyyAZW3Eoq9beh1xXnNzZmUKE/xcy6IrZMAiu/5st6CCyMa5dRMsxNfQjpviBCjYYSgLWfmRVx+u38azCs0CW0qZqTZq5to1jI03EAbayShVJnLN9n+69hVQNby4w+Ms3R+suFG3iH1KOkrKB93vk66OAHmIOAmQpgSxGJRpK7c6DHqfpClSE6aANO02QR0VhmUVGalIWCWkwFqWqg11/WE31lykmRRWk0ocepOMtqPJMSdFAR0iVnNJIMmqIgLcMh4x6hU6PDMYb5C+bkGotqRChlp6AuZY4FBBfV4rTyOVR+Sr7mslEh0nUmOkqWo6cYxYpeMJjeomeGC1o4cs7SNwfcxfY1dajLEtE/Cr7NrSwgEOkoLaDE6MAP2/YQDJJjjUz9DCBe6pR48exb33Hvo3R2Fn57b/2QhedxydTccQNLcjmtuLdDpeMim6futiba+1jWJFdL8y64/2UcBOQ+tA6oM07iGei9FtxxhvjCFsVJH6XSQg1SaPUL9MKIdNMOHaKk+bCNmI0d/IDa/xsx9oAGmNY7HocIfsALSX2lHPPcM9tAlXXz2CXqadR+wQVcIgtfcKHlmKEKMZuIHreL8ASLzF2mMH0frdKUT7dt3wdbzeISy7BGoFCPIW9kCTDgZYFn4gwO25SJspFuab2LZrGzJSEpKf3zGJzpL9kBindHEWwCF1bNq+VA57Rt4CP5tcOT9wXLBrD9JL03D8GoKnHPTCBXhJDb0jlTVrK428gBt8gO2ousGnvbNOV662lOml3Rs2DmLynb/Z5JpSdmnlN2NkgkqaALOdAYZW1WgJ2wTj+gGksq5MeehWjruLI1cOXjZe4LLc+W0qc2UK8ZUp7CzziN331/pzham2LIA0+BnRwduIBhPjEKHUpZ/voOLXUK2Mi0Y2c0GM5ayezaJuErFnK3cgSYGw0G0XxbDqx1MonsC5zl2hSyP7DGPIpOgs6bsh6h/ag4XX/yDxhPf4DnSOdJDMXUDcdzG30MaxmTPYN7UdFVyXYm3um13DZlON6jJgqhlZBpF0HN/vHUijJAZWAkAlKylpvGItUBJD+y04VraA3AB/toCce5rIYTjwwzFkaUe7ZEl96FdVL8sj7ReLwRmrGZ+4RANnqZhZJBNWAnSSJhZas+QY0sJ2+OCzq1XG4SYe0HHRmm9JhF2bqCOouuizgFJ0gTmfypTzpoCyVKCzvL1Z2k6tFkDSObT2lxM20I8XVvygG00h684seww7lPywsWJRnM2hLncSSgfYon4CFxYolt52A64Mf7bcDKAdRQ6arZbkMNn5xwLwhYV51Go1AZTOnz8vIPGWzVtEwoPHUuaA4FB9fNOKXeW28J7XwG5avngu+zv3ufm4IoUkpK7ka3aW9PuQ35mTuHjxkjQnbN2yRQoqCICx2HLTpk2i98Tr63RieZ85xzavr8OOSB9jY2NF17/SyZg8r46KdPqKXpzx/krUjcHO3YivzMDpNU1ui+AqC4G1sFekTDxI/kzGVNabdu2pdpyfa4Xls4yU1XcBpLUvuDvzE4rgW2ojMbqy8XPTNSiiMWyK87MKjYkeAiYdOG4LE+M83tAyCK0cuafJix7C86uIkz5++eJL2L9/L06eOI57DxzCvQcPiah5VK3iD8ffw9G3j2L//j3Yc89OtFsL8HxHxLvY3qrOZjkIsQ6V/amLolaZQLUyhn6PfKQEu5QmiNRUIjwmrfLaLm96+kySWPlIreOqu7LpvpEOJW0xFMEygmSmA8m24Uv7vWnB50dpMCwCq50/aqDsRmg3THs+aoLwXD4TwVJpxQSa0uQxcTyqRE8rfE1N/RIAhR2/vCuoBPTwc5YaYLC9UpOcFqlmVT6Rb14rjRp/14SS0gzYDi57j0IHZXiula5p+dfoBE1RDbk4iW8T5Muf/1ZUkDM5zES6dSIp5CdimCVAsgw82Puwc+3OtA16VXYODINf9n4IBKzmpT63Ot65rpfh11/N55c+hpuVAiWmYVvXNKtqzYMvOtCG3CRLHSFabpmACcq53kMlqqDb7UgXRLVaxeTkVM7JLt9kOxvdHqZnz6HvLl/FvXIAqR1Fg6/h3wvg3HbT51ScUoHClmFPHJ4oqgjQwQqoOFZQX0R+6LaWcZrSV4jzKtUj+sfMoY1k11GILKui02G1ZyT0C0IMSrHPXMtkGPwz1AHmhmQrEcDLWKhFQImlZhiu8Sk6kIqxsRc9WGtFv0duUzQfGUqyQocbEenstFvW85rmJzWSSlSKtFH5NlIalAFxUlMvb+sWLFBnqnKcvi/BaqO2Wew+HTsKqjoxQb4ZhNUQYxMNpJ5WP5JLWNvmNVF3sxsk17+2bswnV2V/CaoZUVOZsb0epqenxUFWEejl97dRCZpVff+NudUbepbqwwfQeXca1Ye3AkEf6aUU2Vx6w5OiQnsgyRFp2VZfkIuCgI9J+Mtbnqu6l4mD5hz5r5M8wGECWexGqXtB9oe8OkAD/KKKlnGF1Ua62XWQKz+W0f7Hyp9/v86vGzJZab/IDd/YgeCeEPHVJprpLDrnLiJLFuCR352U1iYBY2kLF9v09V/N+wlAEho76jDs3ySdSGrYNtgFtv6hU0YFswEqdZ21tKpVJK8BbFkBIn4mTCO4mYfpK1cxsfcQekiB3mVNpgqVlCmWkD222N/dzBS1Wf9rRPYqX19LjBP14qqPTKF9ZAZ9ioc/RcrYDpwLk8X4bmB8bvRH2XEU7IzQPXFuY51/N/rCPgDnWy+A1CH1WFjE3hwKxuLMP7AIgsWsfDH2t9XujIVtzMcEMxOJea7ajGU5nhZNaF/BMEvRy4UluhsmR6B7rWoS2TyD0OYLE4vG45qH8KVQtVqlFqfSe5G5hRXgvq8anso4YHWXVZeVhasigu4FSJNYtFtYfMb9X/U/SK9f6Mko7Rs75H3RQFWtX6Vx4vFJwt81PhRaKDIVGIonKcwy+s+8bzt2jJH1+1g8y3sr9D6Wm4JaIFvEJ2Kh8oJfF3FXi5BlLPpAozKBSqUOD6FQfo/qEFh26uc03oapYfkDzTuD9lM4FqJNRJng9klzp7kg//A9mHvjNNLugsQDnA/HMIvmpevYV+FY9UVriWMrnXaOaihxTlYqep8sUuaz4hzU/JbJM/Ep0E8zFF12znwAlveSt2ALHoo3F28mw9nD8rHcx6gLo8XxNi2oa4xAEunKAy/M6VedcBP6HQIizBlItg6unyLutdBJm9JxLVpIjoNo8z3I5qaRdLqoR+OohWPotfuIF1iIGMCvhXADT/WLXGrkMmeh3frSzUEOCykAH5SoKPKBRsfLdG9xXUkJPwu4hLbMaDsP7OqqhVR5cCc6R07I3NJcwtpftrtoVAeRjc8IFiEjZVqRK6Eeob8lXLGYZpR/Pcp/t/nRtd+hfsLm9WhHWOTYS5X9xVLeTW7egVPH3xWGkl07d2JiYhJXr05LB9PExLgUkp8/f0HySVu2bkW9VhOAil1OYRRJDNVEDfG1s5IzZFHp/Py82ON6vaadP2U/TAxgcTfMTykjDfcAlUhhnpYFt7Qhk5OTAjDNzy9g27Zt2LxpM6anr2J+fk46tMbGGrh+ncC1K2CTbaQQXbH9O5FdiJF1Luf5IZ7X7oey95gOKq4ZAnZ2bCT/LwCpLQBxkMQJGo3xuwDSeifjnfc5CyBxUtIZKegM8sqGHAXXJIAr1WjKgQiHjgyRzhQek6hCR5QJfQ8zer2ei7GJzbhw8RLOnD8rCOzHHv+ovPvakddw/Ph7qFTr2LZtCx548D40m3PCmyjC5az0NrRksmYGKlYl9JHhJJetiCS6EaKAAnk1Mb62C0n5GFVQr6wnYjcfrddfHkCyz0wT5loFZQETbfFTMIWV/tywbYu9diNw81darIKKyS5A/RuRYjpY6nTpe3RQ+Z5WP6z8ujkAklIGlAEkOjOtVluMYrlqRBxVC5CVurek28k4SCvdwagNoEyncScCSLYTS7rljPgduyYYLLANfdTzGdWiO+r53/T3FwG4BQf54nW5+Go0yDF6MjmAZNavODDSC7jsa+UAwAJINsCw3T/F6QoHZGkAiXbKJq+Z2OcGzOfHn1evXpU1uHPnTgkQhd5MkqzaOswq68m0nZMAACAASURBVJmFyxsAkKQ7eOi1FgAJ6Ha6EkxKZYhEj9QbYmCodo3mT0A0GRoFvzTYVQeT9U8EPlh9RbuZSnu0izhhkBgB/ZoBjwYvNMddTP+q/d1IABd5pxw8UmfZviTXzNZ/U5FeemL6z0UdCksDSHweet88l1YjShq8Ry7qFuo1dku2EHgMyjKyKWmArdG60Xwoj7nuc9bu5LOmPEnN9OW3EafyEKBWnZTAVQAtXkfPQdzsotuKMbb9IKIDVbRPniJDsDwXrgsRgR5tAG/6Er+ZXzAqAJA93mjwkavaVnbxmmTeluzPUh2cH1QA6WY+k/K5pXvcdBLSEls/SfuItIqPdo+BlA8fs1fn0YkTjE/W4YVMSKk9FDC0lCimv8YkcjlBXQaQmHxWH3MwwXyr7tt+z0aX36j5favv51Z/X98LUXtoB9qVS0jPA/PvHgPCCSTtadkr86pEY3dv9PW9nwAk3juTiv20lVetRvvvgRO66LxrAKUbPUArnM+uUZbR9wy9LTUilGpSd76BCnHTZSRM9z0fXi/A/MwCKg/vQxQFSM6eUX+CieykoMstA0hlqjv5grJTsMS1LlpfJSCJenHepgDd46dBcKb6cAPN37x3C0dwbV8V3bcP7qYMnd9cufO0sNZ2K2s/+iYDpesFkGwalsktW8RpAQvuDQQnCNhoQWeca23QZ9buS+YqSOXKf2vRqlLs6RBJVTyBIFN8WvjptkGCB7KgKDBanBo3k66auYNqpabLpJ8JCGSBI56f1xNFvD7q5uh38XfG6bwGFqLyvirViiQZBXgR0EYZRLjvJ0k3py2yXcYKAvP7YqmAtz4Wr4G5CfoF9n7jpAufes4GYFOfgT6u0ocxL8LvFF0NdvQb+nsBNwh0jOhEtvoh1mcf7FhhIONK7oRUcky21qsTooHkstKdxVqG0n7NE7YMIA1/eKAQzsQOQ9R9tKm0T73Zac2XmWZbFlSw+IY+lYCMjoPrsYe3jxwFkkvYvHkTNm2ZkCJA0Q8UCistNGToqYwOsYy/Fqga/8tMuHKBs+2uWPO9v48+IMvMhmxL7R8D/a+LDzCPoIgLjdZw4FF7rYJKQL1c6vUqq4bE1Fyr7MTvd7HQnkaflHT9WFiNLOlItG834lPnZE0mMedmiKn6FkRoYP7aAuIkRWNiHFGtgp7T49mE2pz7L9cEC+GlN0kKMLiGtNvMc0OAOc50Hk40haQ1bajwCOZqvlCK5/Mwtsh7SNjqVVAlRfbL5w0dGbARraLlACTpPCddselsYTdSv9dGX2iN9UUQyqlQD/GK0tsv0dU0yr8e5b9vFECSDkYZwkIrvvy7xE7G9sk9GdspwLrYWE0W2M4o2jPaUK59ZS8iu0ss40QgnppHZbpWXxhiln9pkcGgr6ZjZgqjDQOEymswT85GgNjIrIRSPEHKv4WFpgBYBJFYOE2Qa/v27QJisSCe9yEAlxfkeW6Jz6XTSOVkbKOEzdlxP5XYUfLcHdRqlD/J7gJI7yP7OvpS7QqVTXG4TbZcVWEAG0NJYAju4PhdhEGMit+C51K4TGVxdaNklUqIqNaAF1TQjmMce+ddnD9/TjgXn3zyaRzcdwBJ2hXwKOt3JfFHx0yrYzKhHJLlW7YkpktKTKpLcXk6aTScFTTqE4j8ilAJaTLPJqsLPRJx0EqVdSsBSJaiyR5Op0cAIRFuJEimABIdNAsWMQHNxcTFTVBBu5KMkJqxeJYuLu52lWfVdD3xvLadX+57BIXdKIBiVAeSJGAtJV8J3LYc03QgaQT4opEhYi1OJDtuSl1KuTaUKcWyScHCAVx6Ko7aAO50AInXL2KZQtMlWXExuGPjY9K9YvlOFYDUuWiBMJ3Y66n/GL2sV33ESPqAYUCjfGYmCVf+Jrl/S60mVJCGYs2CjSvCR6M7zNQzHyDhNHZMN/2iBX7pC7XiiKzc4bPIdWoANJtNCaAsoCtdjKy4DjRQjJMWFjoz6LvLC32OWr/LVvBYCgg7TnkHTEEVKXNt5rps+hRmlQpCCijS3hixSK1M0a5LsV2Gmk+UKOzcE64h6hyQjrOCOHbRiWm/PKnC0m5UT5kmctDHwiyG9tMMb6GiN1i8rK1n+kyK1xLPZCS11eB85DXRUSUQI+A9HRoG06DD1EK10obnUpOI+wQ3L6N9Z766iAULCKwAkOwYaeepfSnXNseUHUWk9aNIbh2NxiSCoKZ6IAxoMw/z0wsYe+oQggMzSF9ykFLck7oyqer9lZNrq16zt/FAUpKVq8hGXcqoAIBri84tHUtJ0pBC0vNw7epV6UC6CyCNGuGNvS8amMIN78gaSjL6M+orCZVnDyBRI3/Ozy6g3e6i0qih0gjghiXKTnMZPa49YVpxSwBSX2iuCDBpAlnBJePZ3dY1sNHtd7n5PQwUbOwpre7TN4MSiwmH2uO70frdZfST+YELkY6KPRV4m/qYvnABnXdOC2jf92vodeZlZxf9nIFPFXHEjbB/7zcAaXAoPNSe2oNe0EL3hSure8g38KgcQGK85tEj0HUrdD5GhNkm2LVRWeND3cYd2d/6bRfx2CT6SYa604QTOugmmiQS6lfz9MsFgAN73loBpGXuv/LMTvT9Drq/WJ4y5wYO3dpPZTSaGHh2T55Z++fvfmLFEVgvgESKYikkEuYPJscUiLGV1LYgVIsCuwLi8DjpnmFBmUO6/kj8FlkWEh8EAtwwtpZupVjplUn1I7G+HGio21iYxk6SIIBLXyjmOZnL8JUa39XjeQ4W4KaiSa2sAWHoo90hlRKTtQo8lYtVLdBDgEep/kmvb9kyWPTakyJH0fgxlfVlgEi6E1gEKklCAjKMcxO5N45HEDI3YFlSlLVF9nbDqmDBIxoMAZ88X8ErEXxXYGkUw4rNjRSsCwbUlnyJJvOlEK7HjqoQ9doEAtHC1vzM4OZTVIEtCjOG2RFyAGk4RjFxQn788gCS2EDbQWA1tzPtsGdlPnNDjCqq9+/H6V8dwaULp0WPhTRozB9s2TKFxkRNdFLIysM4p16vy7MmZTfHRiUYVD9Fn5ctorRje5vzCyPt1saubxAesUwk5S8tn78U44n+r+piEZ0RvEXqBhWsE3pydlU4kRQGBl6kGsSOdnYkaYxOPI9OOgu4Ou81VjFAgzx7amR1ZMdkVpT/k64m0p13XMSdBPWJCXiRB99Xmt9ewsJt7sHsRuOa472YQkv6z24VTjiBfucqvMmtSGcuSq0l16hlayCQZDsgi/zCINmhTfsQrNoQgLREeoi0snwlFy6MjBXL8SQ7knoLlwZdpJXST6tIn21URmAgAz6Uv+OldWnbS7kBHmJzftwHBDAxTQcCJJlnY1mtlMHJyAAw3y100GrPmUOXvNSiBopiiAgm23yxNjCwaNh2hDIHwrnF/A1z1Qpwai5DmVi0oEC7l/IcrhlXYeOpRGKTmAubmtokgNLZs2fl9z17dkuO89y5s3LP1Cxmd2SzOQ8SEzHvH3JtELjyPcQxu0SduwDSSJv4vjrArlCbIFNBOFOybu5EKz1kIg/cG3UkaDxbCL0mqpUUoZ9JJxIdBSUoVTq8an0Sv3n1NTnNvn0H8PKvX0a9qtU1u3btwIcePoy5uWvomfZdOjJ0rHxT1VNs+FY0RQWZla7KRS9ld5SHWnUc1UpDjHXWU2ocbXlWMTLdaG3Vs264KwFIw/ZLUFy2CQv3roICXJh08Gzyiw6lGFBJjBFEs5W6igpzdG3XjrQhi6GhU9GTqiHbvaTI9sob7IYBJKkALxwP8W3VE847iETPIOsLTRY5OGk0LOWXnRMD4Mga5v/oBE5hwi3wUoAxowGGUQnMNVzqkodyo9bqNHX8+ezeeust3Hff/fIsV9qANJDYmAO10esfxT8tVQV21ecifYUlYPK8RCCXF77YAhhql2kljdSaq6Bp/rsGEcJHbBIWa/vJvcnaLQYL6jwXVWplAGnpkeLalCoJrmlqvhEsleSp/p3rmpUUskkLzYRSNnCVkPO4my7cRgAJ6HQTCSoISEg3hxUOZZWLCYw5xr50avI52JSQcs3L/VPnqMfkPW1uVenr+gS1Lf0kHVo7zpaz3FBuWOcp3x9MAKPZqKXhoqVAy5HA0fDzkxpHuKZzVqt8dOvyXIrQMsCKEXgLcNCVvh8BfZQR3Sw7B05Q7CfFN0gkoccajbwygKTzTMdSOzT6QsnF4LVamwRIAZimiLwQyVyC/qEd8PfNIjjSQNy5nu8dtKuLGAw3vKDvrBOMsr+WbsPqCHI8uX7fOnoUDz7wYE7xuBwAPxKgHRGA3FmjdeuvhjZBAlUGGIYKRYIa3xXfK+nE8PsB4mYiNAiVeoT6RB2xk8APSRdc7pK2Vt8ReivZOcQOWH0UTTwrBaYJtheByrd4DFgpuQEeyeXmNykIs3ZPuiM28rIgDTXbRp2Lx5JLffhFMCuLZ9dFm0VQyv9EBv/yVqTXUyTnz+anpyaNuymUzs5TL/8GWW9Giiu02pL7PoPhRR60ef4GPlypgGUVXQvvawCJukhPHRCR7dbrxzcyTdb1WQsUyT5HHSM5i65N1+znUlUt3UmD+7ocmZEoKhJth4W5BdTHGqiP19HtdQCvL3QsUgRoOhH1PEP+7g0CkIJP1+Ge3HTHgjMEYt3qxKIE2ZIPbhXzfl0P/DZ8iPdNekEQqLmJr/UCSJyjKkiuUYxQvKXUX4pEd8IWYLI7mgdRI4NAEqntpJKbne7iJypwRKoiW2FO9hPtBIpy+jfqUwjdFDt2RWRcE4ZCpGWKUwk0aUW6LzZUj1P/O/BD+TyZBwjgcP+J445UstsuHZ6TNHGs+qY/JdRpvBZTrGNp63m8pYiT8wuTinZLaVJSix3pHyj9HotNNcHORCHvl9obkuykCDvXuklM2gJU2w3B3zWhqvkYzYvo+Ww0qc/AlmEWHABaCCzJFkmUiyUiQ4qAdaRz6wm9LhP99coYXCcAWMliyoeLaVcGkMqRuTliVSDSEIA0vL0NaPFqfKpsDwb4E7pm0tQlkt/isAd7d6Nz/GxOgX3x8kVcungRca+NAwf2oj7GmExp7fg8okqYpw24/1k5BO1cox03QKKh1b+Jy+4GnHrj+Q+7dvVilnL47cyyl2vymfRLTbEU35G8gaJI2n9PO5yxq6+OSlATSkRmMTh3O90FAZDgqz6WlM2La2t1qgC/uh397pVcx80jIw01ePsBol4EJIy9tdAi8F1ElQhhWBftpX7Ggs6+rG3tMGHczavUHKZcrxToeEh6CZxwDD60EzFmdxvpJwlEDHDQLh4dFjtu9MVOItp4q3dUObxPCkrik+c35FubJb/i5Y1On5n5Rfpg+iVrfC3SYBr6Qq49K1Uis8AA7cw781kzd2Q7cqxMCm2BBfsF1DF0oTaHKkWu5rLz52cLiocYX7RIWm/KUojmcgRZJh2pLHrQvDXnr9EglJy5FjmwCKBgvdJOWtUE18Jood43hQ/ayVSAXLxfdujS9iu1Zopr16bRc0Js2bYHodvGmTNnBTzat2+/5I3vaiCtcRLeuYfrJquvcvfR0BXnyT27vRtDaTR/BPQB26kTRCEFt7hQFQ11mJyMU/hehMlNmxCEFfz6lVekpfOpJ59GL0swvzCHajVAL+1ifn4WadpFrVqT9momoMUxKhlNY6l1u2BQQvRUCD09eA7phMZQDetSCS5dUGwzpF46dYwsYCLCi9xAtC11OQ0ku/Fb0bDhqhkLaggAlCQiJsbWRQsCWd5ja1joMJWrRGhACDRw4VmtIdsKr47ezQWQBrcUdmYptZU13pZfmH9nWyPvrVari2Hk2DAJWtqW8zbGvJ1RqpKWf616Ayh17txJAJJ13ggg2Y2EnKKbN2/RjjRxxM2MfR92IEkFhdEvUhoG00Ek/ybgECuQa+TThn+SQqD8vjIOF4GCxC3rBJBswCSbqFeVFunipQbDVustnoH6vuX1lns0gY1SL1IAEHjjd0fw0EMP5XaCGzKdfybGrl2/gszpbJDCbqkEW/kujGZArl1mwQ9jF6TK0cO16asYH5+EQy0n2hipOmR1o4uQzmnASplEAwzB/Fw4Xkg4TICjTuwjjfnZEI4bwvUIZAcSXKtfbPYJ8zBtNbLWNZXp7XSP0Lti8qi4l8KGF052QVVX2ltGbZhmkjlOgkqFtHQanBHISbr8eoJ+TYRhgsjnBVDslk5ZyRYJTzTjAzv+Zj4oep4L+3K88vkv65cdTsVn4pRfSBpEIPRDjDU2wXdD6YANnFCqtJudKtyPJJiq7kNvoYeF996T5LwkrjceP40ardv6/igASfndNbFg91bulVeuXBY+aVtBV9j8wQ7OuwDSxh6v+jemQ1o6szVkYezMTrm4laC70EXSTtAYH0NYD5A6iXQ4CvloeU0VO50ASLrvafBLe6GYkfL6E3wdfoV770F85vxNTzYOfC8TnCVajbWO5rIA0kP7kSX9DWuxVO7fB2cqgxOHaL1W0HMtCRYtk3gmTVp8Zv20WdHBvXAr7uD9mMpqVkV7AXDpCjn1E9UvZeA8vgdZc1r2Td0P7PO2FZU60it2YOb87ytoDJqKXyZ3Wq2WxN5kJGjOdnH8+Gk8+shHhGfeJj5r1bomQhkuSMLz9rxED4nV5x/ZidZv2Ll1cxPsy92lxE0G2BkGkLRcRhNXAwCSLGx1+EI/Qq+TIV6I0VxoIawGaEw00PNSuIELamSWaeuG6exG+f+j9g97X2I7Tt/t7Lk9s3mJbzW2iNXo6ZVZoW28mXN8vQASNZBsBTe7caR3Pe1hrDGOWq0qfp103hixdgKib731ptBaa0ePipUTQLG1VIwdGPdz4YyPTeDMmTPi3xw4cEAqtxk/aHGo0vtIcRJ9dnHL6cfSp3WlUJMWimLucTdBq9XExPgUOnFHAKGFhTmJQ7SIVKMqfo8Fd+hPsUCVRZ8nT57Erl27hCKY32G7j2ifFQBSYEc6RoVRRTuqLAOJLZwluMXuo3qjjmPH3sW+vWSQoQaHMnBIcW2eqyHtl2oT8dqiCsdT79N2nFsR0GHgyP5u2VHE/xN2AbXdljawWq9oZ5cbSeFwNahrPGJck3J3gM5SO1Z2/7FztyiSHpjNpuuy+NsyAFLuzthgWD/hCOimnS4SizLgZRdSploqzF+lsXZxMXbjcybQR+aI3x15XXJhBw7thesTuOMZSQXoin6K7Wj4twsgyazQcZbpX/iUBSxZer6Lgi3NPOQggXTIFwwfzB9qJ1IgtIi1agNj9x2S2K578rR8X4d0tJIzU7105jPjXhe9fhcIx+Els2JfUunsN/SW7GTqVxA5VTjtHpAysc/upBC+H0mBe7cTC4AtjE61HajsriC7nALxNTmfH9bQ77fhkGXeAaqH7kH7pDI7MVTnMfK9RidtcaBpinY3CiA5LqL9u9GbSZbRZ92YhzVq/x/lP+RPfwl6vNXslbabUtMCJRo7++ESuKLa8LSZZGhyBLjh5y0bk4BGhrnK2lwC/UplqV1k/LyC+DpXbCeZsOww92aYG6zmt/CGGd8xZ7kyOVcrm8JLtUUDzFPaJgVqJXFe0J5bm1/uYBVraeyWvQc7r/i7XKdQ5bFYSIuqLcAk8aEpXODNsVNLcsk83//6v/3XD3jaYzVT64NwjMiumRvpmWDOPlpjnMsbozXAZa57sHqGC4sUCG0EfgtRhYgmHZMEocPW7VgCicb4uGgefetb/x/+/M+/Lly9r73+W0HZo8jHffcdwqbJMUE0VUNG9SI0xaxJvaIR07zDv9mJysWXAJWwhkZ1Ei5IL6RdCJIElAoOm/DU++ZGvRKAJPooQkGnXUQW3S0bBW74XPyshGF1EhcWHTEuTDqM/LfSvuliy42CSXDTMVIAig6lQbFLbckrzbSNdiCVWxfttWkHh9KNCbWNcS75vPjvarUi92avOy+HsRRZucilfnal1+gNoJiPd2IHkgXKtJJAxSy1BdXQX5kdcLkE6J3WgTTcRmwBJA0BdE7YyjQ5VsRA42WTcAWFnPp6co6SV9DttpdHn1ilJ6J9ZcipHGpAuvdowyQhk7ECR6nS1K7Z+Wed/rIzYxxPsybzejeTRLWBx9vvHMN9996rSTCKY1ZYoahVd9fnr6LvdG8bgGT7aTjXpi9dwdat2+D5IfpuiBSkiwjRbvYRhQ6qISlGY+kYEFCa3LpOBe3EQZpF6CXsOqK4LY0kbR0BNK1S0WcvbojpIDA8phKMKRAzGGDZv9gE3eARg1vKUg7mMu7FUPWyAwazXG+s0GRCsIeMPNX9GF7QROCTYo5r0fI7qKMmFV2uxnKk7NJXGUDKvUMz99R5lApVl9QCvlDXSSBuggKpguy7qEkFGYsh9KMVL0J/ajt2P/gLvJtux5b+E5j99Tuy10oi04hSfhC8iaXuYVQAUBamzp1PQyFj7b19OgNdrubEdwGkjc0c26Et2mGmQECCYQYhGdBudpHGpBQOUB9vAH6GtE++dq1MK/yzQduqVFjquyltpCkCYkd6fqiltFPEKvrEJNLX/dVV6W/stvNPj/Y/Vv6iUfN7Q5fpeAjv2YV+u4fkyvmBU1FfIb1+YVWnl2NnL685gSvdAytUbZomMrhhgOmrJ9BH13SrOKjs34/euStIEhZ1qG6qvgYpOTZK4bmaDqTJyc3I6Oe7Du4UAInPJOtmiA7W0H7rxKqe4005aCDpZpNxJlFhNCoXAUiG/ofXI8l3JqE6DprzLdVkrFdRHauQFVf9YKORtqQW0ohMwk1dXzdlQO+eNNf1+v1ZBFu2I712TQZlJVuy0VFbL4AkFokMEjGLP5USjTpD1Dv57W9fw7Vr14Wibm5uHk899RT27duHb3/72/jKn3xFCkZJZWVJEJgDKSftOPe3bN2G53/0PO697z7s2b0HzdaCgE4K1Fh/VDjexEqSCYFFS/Qhx8fG8MPnnpfv//SnPgN2L9UbY/je97+Pz37mM5Ic5nfGSVfo7fhigq4SVXD69CnU6w2htyaA9NOf/hRPPvmEgEvUTBL6OTK8MNEnWiWaHxE5gH5P4i7qcXCzZvEt3+dnbDXgWGMM3/rWf8ef/umfimg7x0HpvRg/5HzbIuauVe+uaGAwKZ/1GVdkCEmfx6S97A3LQEjSscNcknbfCL1glkpRcjftIAhVK4YdIlHYQECNGEO3LSCVpWvKo5TBglYLjOdFyUNdSNRlgYAEJZry8jHWlymnzYzbo9tdzi0nAUft6T3IZly0jp2QZ+6HVbTmZ0yHVyDHSx7I84Tx5XdHfouJyQb2Hdwj1HaMPZkA9kkhKPIC2l3Asfm3R2FXaGxqCLccgDT8kPQ4/n94YA8672nhgc7/omOMa4DrUOkiK6jXJlH7zDj67To6L83Bc1KR35CcHenuGM8JxBcj7XeQZQl6aYwkmEBn7pwwY3A+Sj6N+kp+DUGnj37XRdxlroLltTwPafO1qIs5UG/LTgR7K+hebKNz8pTG714DvfQ64Pel63fyw/ejeewckqQpQKQA1G6I2qPUYmojnRn0H3NAKVskwrw2U+yG8MankM4s7YsOMHes7cz6TEbgT6P89xU/v5pOX5u/c6Ol9y+z8Cx4U1DWqcSHMmyozVkK4NH8WpETE408YzZsrk2HzQ6EoZ8zY0nbSdCQ77OoQPYAk3O1AKLkLXztRKW9oN3ge8yx29xu+Rp03FUKgZ9hJytf/JwFmPi7FM3ThrFo2RQx5PR70kjBrldP9gfVTtL86F0AaR0L4U78iFKMaKAvFAYm0C9CvYLeJ2esH07iZYbzluBNxiocUrKliKIYntOC5yVw+gniTowwqiIMamh3E5D99ZcvvIikm+Czn/0M4m4br7/+Kr78pS9pF1KcgtUlcVsTzIZ4KNdCGog76LiYHYFgLHlLq+GYVA2wI0neMpzDityKDKxYp14Wj+hAMgKGZpHrQjNBMP0+g9CqKKVW/DCIkjbvMESrTVBNASRZkKad2VY9WGosWdx0lAiGUXdF0OfROO0NA5CIlGeKKqsGgk0o8ZpVEI4ocrvdFvCI9ybOKFHsUncENy7RcTICyrYNcrn5P2oDKConisrzAoy5/RR2dNi1csB0wjmOGFz+R9G5URoetwpAkkrAS9OyCRL48TaFSC5cR7/XHEgskVKlN5PBJZf98RbQnTbOltWD4bwkqODBm9yMfpYiS7rLUuRwPsmcl/Z6VuhwE1EQQwTcXbu2l54hugaWBpC4lserYwogiRPNQEW7//R328FnwXC7CQ8BSSbgUeBUX/xe3XA1KOTmKYkwaq65pI5rSxt7Ikmzm6CBlDsMxbVajmYZEdtqz4rvtIf2AoPIKhxWr/UjtLoV9J060oT0dT1EfhOhT8HbrqlyqSDOqEsXoQdWs6nzKiKexSgYp9y0l9lqL3WH8qOGrZQWNRmnyVDBlZ+uwkoWsCk7sOXgbuisA/tO6TkJXUMG36EOEfeeJnyXwsAsQaTWEANizll2PuixrssALRGHvtdXgKy4Crvn2e4JQ6rIedhnG3iAMKgi9CsC1tnCAlbds0iCXRuu8A3rvPf5uzeO9MEYztUp+NN9oH0FPScVhsDRFv5O9BxWf02jAgCt1Iplf+Rewipg7p1XLl/G1m3b8i9aDoC/CyCt/lkseaTRORDaE+7bBIRZFNmm1oEKPke1CLVGFTG5srnOJPnECmul4pXVvsSDLi9ZISqVQ3NVlKHqUQ/Vj+5A/Gb6vgaQbGfJjUiWrgjg0K5UtixJWbfBGZF/fBH1ndFxSS935RkpgJQhCxqYnfmDFJL0QL0GJvV8sakSEwQN9NPZPL+jcYfSrd4SAGnTdmSJVt7fbgCJwFF4oIbu7xeQtWfh+DVkXU2w3+qXjr3uQAVFrV5FnpA3PtFABxL1zczF9k2ClJ3mpOZpz7fRbcVCqysUW2SOcVOxG9RAq+zdC3dPF/EvrqrdGLEDjto/bvWY3f2+0SMQfGoMXtxA56XVAdyjzzj6iPUCy8HcagAAIABJREFUSPTbSLPGav9qpS7+3FhjAt//px8I4PP440+YL3dx9arGQi+++KIAJ8pYkEqiX2joPI35qUvB83S6MQi0fOc738YXvvBFiQc7nZbsqUJtF5IqSAtPme9IjaYwAYQoCKV76W+/+U3pRPrUJ/8dxsbHMTe/gFdeeQVf+cpX0Gy2UK2qNhNBItVDCuSzf/v3f4u//uu/FmBMF7jqb9BfUiBIt18Bf8T/ClCpFl0tjH/4d7q9URQgDCO5V+0c4ljM4Je//Dm++tWvoN1uSRGwMkGYQi5jN6QQjSCUw+78SYkbSW9KyQHSAJJkSwEkqaVf9FMBowLQEoArS9HtJugmLaF5o3ZUrUId2KpQ14lPDkclBYR2TAagKAbLp5ODvkvgi8VyIVtIADeE49EmU0utD3bfeuM+2kcvox8vwI2mzHuDoER+dvMP3lPtY3uRXHIQnzxjitYi9L9wHZWZe9H99XmVMfDHELeuSYKX80ZohJlUNqDm6bOncOr0Cdx7+AAajUjAQrJgcL6rFpdY65y2fRhMGijgHL2MbsMRG4uABvEF89tydOglSnX6Vlmvg8rjB7Dw6nFTYO7BdxkDq4a7UjJqTEpKy2p1HI0/2g6nNYX2q5fggf5xR8AaZezQnJkUEhOEdRLEWRv9R8bRfHUGTjyjYILRRuMa9FKyvUbw3THR0Q2CqgGh+f09yQXK3PWret54TrS/pCgy62Pm2lVUaxVUaw0BemUZMc/oBAge3Yqth17F1ePPoPX6HwS08irjMp+T8+f0WW8QQLL5x+UmzuIOwLVNsVH7/6j8YVljWigJ3WBNhQyikcUhJQ202ITcnMo/+P0WKJLhNLR1nInSdWPiWTELgoLTQKouOF/SPWlo72z+1fY4WHkH/SKVbFEpGc2f0IOmnpzq3+kp5XpKrBBWB4/noi1WJi4FnMXGy/crzZ6lStV9Te+btkY7lWhvfPmMgk5GhkXsuaXn7Ku2nVyi5kB0jPo4e/6c7KeizX23A2lti+BOPdoCSDo/BwGkXPHIctYbR3844KNgsi4MJWiVfyJGJeRGl8D3WnDcmBZZp3wWoF4fx9vv/gELrTYOHjiAX730Ej786CP43Ruv4+Mf/xgmxidQCSNcOH8e1QoNqL02Q4NSIsSQqheL6ovt9NHvkb8/QqM2gVBE4LlmGaoYHm+pttWOILaTC6RkCWaNVZDKaJMg0So6fQkdngFJrI4RuZDtYuPPdqeTGwY6MWUAyXb5WACJBoaOmW0JJIjEal/LF1wgz0vPoo0CSLwOC/ZY41AGkOz1EjQiGEQdBFYtWS2kYQDJ8ifznBxT2wq/3BoYtQHc6QAS74sdaNYAy/Nvt3Hp0iXs3rMnp0dYLgG6OgBpqIImD/zLHXnlEV7slAWfDeG3tiA5liE4TOHj86hcP4j0cozu6UKnof7kIdH06Uy+h+rMfVg4Og9/d4R0uovO2dMKAFlQCD2hSuv3CUos3Wm2UgGJmharqbMOK0lufRbDG7CI842VQCo+qRocUVS1W36uv1GsKe6iWmkhLcUi7Go7E3sagDAY8Ul9SWFdAuTcLPvodJtIem0k7L7KBVcX38PIBPdAAVABrBRn0r9Jrb/hyrWOixzDP4OdNiHShIBcgCSroNmuwvPGEfOaswS+00Qlol3WyDFOAqGti/s19KEgu6WaUL0qo/OTX591zvXQXBdLOpAM8GMOKTGNq80cShItBpDKgaO981EAkklcg/MvgWf2nFplAYGfopcwgGSVDbWgSNVndjSCTR5pINjt2YPvaYU8/xvc83SWiIYXKzSlkpJ0gQEqQR1ROIbAV/qMXITVFMEphbH9H7Ooffipj+ZsU2C68akJZD7pD9pwAxYy2PvnvZvRY2FHaTptLMxax9q6QR8ZFQAweSIacqbTjfsGW91JE3P/4cP5VdwFkJZ+INYfK4vUr/bRidYJNdCYWGL1NKkxON+7EEqqTruDIPJRmxqThsW4F0tgrTQGrgqKC3WBWUEyYcuJmqLDSP5q9i2Tsi4AJBbzSFBlfsppSv9e7Q2t47jR/sfKJ5WG12BMxyCZl0CTdE03AkBa6ZuZDPA3bVrUmbSOIShVNw5/urA6/D6CHdVHppBcjoUuzAKC7biJdmcWGRL0+kpxRD9WBHPpB1Y2ode5aAAku3MoUH8rAKQ7icIuum8fsGMO3V8UyQjZI6mXEM/e9HlTfsLDAJKAegb1zXNw+RQoFXcQQDIHcJfrQZPK/F+/66A91xbKy0qtgtpEFamXInNTAZDGnjyIxj0v4/J3thsQsaSTaP2oUoX/cvuHvb6VJLTWtxbufmqjIxD9uykg89F94cpGT7Xqz68XQKLfod1A7PzpY3x8CidOnMaxd47ha1/7M5COXKmJ+N443nvvBC5cOC9xBsXFt2/fjkc//CjiNMYvf/lLKYRlPHj48GE88sAjuHJ9Gj/60fPYNDmFVruFrVu24BOf/ASuXruKl158QWILUtM9+vCHsP/gAUxfvSLaK+P1MVy6PA0yIOw/sB+XLlzE5z73eRx7912cPnMaX/zcF3Ft5ipefuXXkqibX1jA5MQEPveFz+Gff/BDoZtn99GzX/4yjh49igvnL+KT/+6TuHjxIl777W9FR6fdauMTn/gEJqcmcf7CRRw/flwKfeOkg+3bduBjH/somq02fvw/nkcUVgTgoLTAs3/8Jbz5zlFcvHgOH3vmCbTbCyCThMRfQtmuuh5afc9CPBeBV8H42BScPpOQ1KcmM4IBbcDY0foNgz9F39pU2NPGsIBLuq66CTpxG63uPMIoRKM+IewA7GyiD8n/pDCJjsuSL/WuBUByGSOapKxXh1urSEcFY8hw/244u9ron63A3xqi78XoXQC6p6wWoHZYW+r2Aa3wP5lDdOERdF49JcULpNH2996DftxHdvG85KCYqBUdm1T1tEhZxjH3/VB8YsaaL7/yMojDHTi0D3BZ0EjmA7LceNKdplq3qj8lWr75uGvx4+172cLPUVew/uhmEYBUAo9yOSq7p4lbWRGAMHq8juyyg9Z7J03YS1/Yl64J7oMKlnJe8tkyx6j6aL5fRcD/XBZ5GyBWdJ1LurrsqnOpK5ji+sIV1J7ZifZvZ9GPr8oemUqxuBYbssCwGjZQDafgOhVknH9T48gun1NaMKO7zJ+iLWl05YVEJHMRdzqIW10BekkrWa3VEN67B+mOeXSm3kPmt1E9+hR60zGyTg/hPVV4Ey6av72gmkCrobCTgJb53cU/RyhUKOVk+fEP50qGdceGpsqo+HGU/14GkNxgDG69kXfus5CaLxZDLfeyBXK2uFjuxRbV8BkI5ajqBokesjA2KyhkARnpvJE55CqDT6ng3n6vgjrKmKMdatTFYs6JcZEW8Op81vHMaYFF66rIWdGOWUpW210k4ZRdKMr1mP8uLPpWO1zqwah3pDEdmyGYi+a98x5pi0VuxbBlMUedg14EQ5knE809Fs+qPhfje+4bFy5exB7mQ+8CSKOM4fvrfRvO5W78UqIVK9xSubJUN2GtJHGRwEUbftDC+LiPXrIAUGgthYiNd+MM//rzX+CPv/hFzM/P4+TpUzh46AC2bt2C947/AX849gekcYxPfuIZ1OsRrs9fk1CF7dmsFvJNC7YsSlnU5eSrFX33MTm+BY5B2aU6nJyi0plgWv1GWCgL7ugi1FbDYTo7rsZyil94e41QGtFb/psVPLIwCbIJiqvaD8LNbpFjU4EkAaWInmnHkny3+f588ZvrHkURN6oCIDewZe7XEmBmqfls+zidMo4/QTFyM3M8FCTSTjRB4H0KhwZy7axiKvN+2nGxrZAqJK+gnNpmvV+rOUWu45VehYidbrAWih/WqlruHKM2qFGrmZdLPSgmkmkoyU3MDjQ68ExcKC2QdnHxxU6uMp/o4i6zQWeK1QG2C0YqHYTfto84acMLuMEsVcNZnEMqlg7uxf4nXsE78zUEbx6Gs7uDzTvfxJWLh9GbqSwScPandqL/5EUEzW3onw/h7QCyqy46vz81OBzyyFRkef2vjXzWdonYFWLtQPE7tREcVl4I3YqK2tIRVPA3gJsF6BF4Ia+2oX/gHOczYoXcm2++iQcffFDWPJ8vaQSoVztz/SKCyEOX4O+6b95oDNjPSzeohTEMgM3WXwHp6aiwstFw48ZcZxFiQ2GwsNBCY3yTgEKtFivbppjZlEDDdejQxPBcgvh99HukhWCnEmnsghItaGkcV31X5YSxuZFh1HB4gAaQkeHAcRWDmQttiZaudiC5MSK/i1qFvNGsrPTQbHFXI488qxBtICXCfIBDm5Wh0ZiRZ88uLVNOJB1tBAylzbvTFhCRICF/kjaExQlTYzsBjl+5S9TQn4sdk6E03MZOAI9agO0E16/OSnV2Y6KOzO2hIx1sBC7Zwar0H7Kc6Nhn0ucnW1sm16yOZLHf3fwK7lEO+qinNcq+cs1ZUVFxSA2F5LVr1yQhYp3hpejrlph5oy7nhr8/CiDe6BeuNH7lBLD4BbbYRyMMMwdLCVo5Rte4NdlMknAKs6tUhFBJgdnto3mtKZc+sXVCOgh6nlIr2O8oErhrtH55MK9GYENbx0YHdxWfHzX/Xb+C6hPb0T3auXWdU3kV440A2YaKFgYy8wqsy3PyI6U9ZSCbzGtRA/dMJq8Q4/rsRSmnpS8kiTtSd+baHMV5cqqgVe8vKz+k1VDY3UoAaRQQRLDR3zqB5LxNQOr9UcNHOsKNVgyP4ziPmn+j7OuoKb5eANomMFgtL76/bzRmMxdJN0V3vgsW1tXGaqiNV9H3euiQauvAPqm2bx0/Jd0R7JaQ/bLUDZUXzNiN1JiYcoxFxgy+mJC7023IqGeQv3+LQPNVX896D2RS9KM70P6VqXJf73nW8Ll1AUh+H0naETCon9H/8rFpajtee+0NiWk/8pHHRRA8CLXYlIWtL730K8zPN/HFL35ZAJcTJ4/jc1/4PH7z2quS7Hv6yadw4vhxHHvnHTz77LN459138bs3j+Arzz4rMeIPvvc9/M3f/Ge8+PKvJMb9+JPP4IVf/UIKiz708INodeYkppuc2IYjR94WK3n/A4fx3PM/kq4jAkpZ2sNHn3oSzz33HHbt2IXHPvw4XnjlJfGdnnn6aRw58gZmZ2fxyU9+nCVP+MWLv0QlquLpJz6K7/7TP0g888Ch+/HSyy8IkPOxZ57Bi6+8jMtXLuFrX/73OH7yDzj29jF8/gufw/M/+Ql237Mbh+9/AL999Teoh1U8+tijePHXv0YYeXjw8AH0krZ0xoi+hfjO6sdqMTEbexxUozE0qhNwyQgjMY5w4Or+skKCernEdf53u/hz4EBEdVf/Mgltr7od/tYI8ZkL2qWQdgRAIi129ZH9SC/F6D9yGWn1GqrTD6D9qxIl2DJJ8eojB5Cc7Rp6r+GL0iStUl7ZrgD6wswNkRqRHQGM14ArV6dx9O2j2Lp9C3bs3gzHodwE2Ty02Jh5JI65gnWqS8KXZY4pMkg6LDnYZUoTrZmV94ZGzl718iGdyduoFc8pjfU0RYGr8fbM2Yuz6fmLscmZjvIjy+cvrq+4ruErK25gQPCCRT5ZjOoju6QAZuqZ32Lh7NNo/5oAkoOebKQOPNFTL/xnJS43O5LRn2FUJnFY38fWKSZHCHLSD9JibLgEiGJ4D2zH9G/fABzS3JHZI0PS1e7EIKjAdwKEbg2+XxGAlZrDbm0H/J0VdN49bjDVsmaXJv/Ff89oMTSX2W110ZojU5OPxrZ9qD9Rx+OHXsQLF/fCeWcS0bYK3PE+2q914NUDRPvr6B5rIm1d0uWXsxAo8Gs72ui/EVxX+unBOF2fND84PGHyMkzdn6XCSp+x7tgaE9sWSHURbw3I6ZA1ZGwS6cxFuZJg2y75mVwepvdbvfmQNSNtPcZm+BvTVF3ym3P7mA/b2mzcCrdDG8FnpACXFnzZeJx5W6UP1Q5H5mptM4SCZgpmiS6e7yPpKZDGi7tyZVo6U/fu3VsUCmoS+24H0tqm1wf86Nx7twbC0huwojuB73ZQqfQQ+Gzn66Hdmpc2UQI7ly9P49SpM/j4Jz4hNuTtd97B8ZPHZSN85MGHcGDfXrSac2i15gCX1BhEP424YxhohYZNnAwASDYodqW1OQrqUjFA/l06LdJxY/iCyynopZ6UVr8Yvv8SgCRdSLa6YykASajq+jnPJKsyrYYSbfSSAJK0L2uixnbw3G4AiQaDhkPaFI1xYeUxX0wW8H0xoiV9J1uJZOn6pAo1f5/GiG2OpkNpGQBJgDpya64TQFJbNXpj2mgAToMoHKC9nrR62koCJuOYEOXf1MFT/asBrlFBDodn3eAfWImkxpqdFBx3GvQUzdas0G+xmkU35HI6tTiHP74D7hPz4sq5pzahc/wU4FXEkeo1U6lMSa8v3kCrHzqA3lx660XN12QuJdM+9AnrUKoNoGPn+lUBry3FndX2ImUbeYidvidV03zFsYrXcI5zjV6+fFk2QY9cv76hWXBiTF89J0kTUrgUumxrunjjVJUre9Up1Zc6jn5A2oJUKtJ4PakEvAS9fMTdTAINzvNOnKIxtll0j5I0gOvXBCgjxQOr1hh06Mh44nz2KWafO8Rrve4753h171MEXgeViAnMRPjak26IbsI1E6Gf2wErlEuHWLtaa5Ur8D12JZH2LpVqM+2vYhWjJwK32kpOABISGBBAmmjsgtcPjQOuldsDK9cGlQR8mRhKHWRxH3E7kcrPyYlJ+FUPsdtBJkCT7TjSkEUCBHbHGeCLx+TJPtmQTJB4kymARiUwR82EUfaVdpM2U3QDyeku9C5GH6DkL9s9ZriAYtT33+z37zQAaaATiXNyeF4a8KgQtteiGKGqC0Lp6Lw+PUPeKUxNTQAhKyl76JHiWAbTUCiY8k51/9aSsbnZT+TGnn/U/HfZifiMi+SF7rq7R6SDSWhhWQGYrFmraGN3bHzlPAFn/IiBhL7JMuR2x6RUOLdcoNVdQLtzVXx0vQf6d6Ghd7bgUZH8KK534/PmTgKQ2H0WPOUgedVfE7Vg5f596J64loNHsktTX5I0gSOGaJR93djcWPnTYkNsDknoYWXnYgEuet2eUGB2ux1E1Ui6kfpMrPUVZGQhH30s7o0y40pJWJu0E7ByCfCIH5A984MGIN3Mh3Urz30bgLD1AkiksBetCJrdvo+JsS04cuQt8f8+/NijQqfPbgJSzVEb6bkfPY8HHngIhw4dls4Qzt2nn/4ovvvDf5ROpD27duP0yVN4951j+NKzzwp4w66Axx97HBfOn8OrL7+Cv/j3f4Fvfe87qpXby9Co1vD0U08gDD3MzV1FEIaYnNyBn/38BezcsROHHyDY8xLCSkU6iR5+6CHcv+8g/u6//R3+49f/E+I0xY//5ae49/57cXDvXvz0f/wYO3Zsx/2H70clrOL7P/whDt//IHbs2IHvf/97+PrXvy46TK+/9poAV09/9Bn84z//E+47fB8O7j2Ao0feQC/u4ZmPPoP/45v/N/78P/wFQi/Ej374Azzy4Idw38F78d0ffR8PPnQ/dmweRy/tSNcSAQ0HGuuWASTmXWrROGqkz3JCycNItyI7KpbP/9/wGcsEMoM2UtHZlwWJmEz2pgJ037u0SM+3+vB+dN4+g+pj+9CrXYffnULzlff0FEb2YfBibZwhByzjHxkASYpCVSNKcigZO18Y56Wyf0oBM4ATJ07i0pUL2HdwN6p1peP2fP0cuwKYuF0MIFGHxHaAFANdAEgb338H82e61xdyF6VRsYVvBgApPle+Bvtv6yssBow0NivTIA+OcTHag/cWTO6EU/Pg7e0jfa8P93AH/eNVpFLIQaI69Wlc0fUs/GYb24vXK/V7FpZijOZh0/g2kczgnBY5Axao+g66cQvZh8cw/5szQMZiLE3AE6zmAyWwm9HHHiNNN/dAdqeQ6cQUOxKIoJ4RlimgFgCL18tUgSdgSMeL0Vpoo1Kr4uFPvYnTZ55G+43LcJ9JEba2I37tMrK0C//QXiQXunDaVwodU0ODpiNrKRGNplkebhZjWv6X4m1mfpWYMzQHNwQgMY4txwuSkx2dp7vhxuAGnpB2xfGqAxR3N/D0N/VUWvSfiS+m+VwWLGshvoKJuqIYn2sxp/6u7FLapcdzUFev2WqiQeriIBTwiPtlUQBqwCP+uEthd1Of6fvq5EUHkr3sQcNNjlvqILlYQK3GKm5y7rZRj+qoVOrw/ABvvPkWTpw+Kcb1oYcexaGDB5ClKTrteWRpC91uU1pLe2RYz1IEFVJkmABioCK77I3ohkANJLY3s02UvLtZqgASnRypmDHJweUGvejw0fuy4mJWZ0X/ViwOMb+sBDGLkIkZtvwRaLGf1cS2tiCbk8qCtSJjXLgKsLA62NLuGWNs2w9N5EjAaaXXKBBlVAcSK1zYAWPbyHk8EwTcDAnuMPFOOjuCREz+WSSb16SAibZt2idjNW0skGKRbH5ePmMq+i1AN7LDKteV4q5M5zSRFvd881pUUzPk6m3UgTXgoW095fPns6ZBvnbtKiYnJ41onVZyDFMGLuYoHnbqyJFteFJFRJRAbYJWax6duCmBtG7IgwASuZor90/ArQOTe17G9GtPGrFIrQyzxzPWG5kAdDzUn9iP9hszyOLbw9e/9By3yanyu2UAaeW/SzswnT4DMHBcoqgmyfkLFy5g+/Yd0i0ShVV0O9TNIeUAecETzC9Mw6X+UH8jHUglvlrpPLHOlHXBtSKEgRm5bgVMJtVe6mNhgVWTkRCvsQ1ZuMordaEINbMffkBgg9en10gtIOmaocNqbBYD2PfrSyqwpBqsgyBoIqwoHWIcA0lMUeGK3jPXxhA9jvV3Q/c6Aj9BGJHHnly/YrjEqRW+9VQ7RPlicY3YbTfCeHUTfI/AJCughwCkUjKM5yAWyFOScoBz69qVa/BdDxObJtAPmZw3NlyScSKlbP5jkFLsq2UwILenNznBOCqBOWrujEpw2rZ97pHcl6Xt3/MwfeUKtm3bppzhxsYOdCHZjXejFzjqBka8f7O/ftT4DQvTy7wYysrIvBmq8JdAXPiyNV1LrQBWRLam5zG/MI/6VANjkw0RXeWB3GcKtgsNXm9sImKDD2KJj98IOrlRz5fPh6Lx3ZNnctq9RdpBI26Nx7vVCC656dmFIh0+t+o1tF8u6kAy/sFApXcBIMFzMde8irS3wBRJzgfP7l7VBx3eo8sO18YTWHcSgER9I+fTv0P6g0OrfoZ89t7H2/C64+i8WFCpEFSKz3TQY5XwCq9R9uFmzyKxybbxX/ZIMzf4xRkwd20BaTdBFAaojzW4JUscJ7NAKmt1PgzPBDmLAajs+9ZtJdiUd1CW1Atv9r3ePf+dOwLrBZBsfB141PihRto4zp27gCNH3sRnPvMZTEw0pOt8bnYWmzZvwn/95n/DN77xH5FlDp57/jk8+OBh7N2/H9/81v8rx+/Zugs//flPUK1U8MxHP47vPfcDPPzwwzi45wB+8rMfo06w6OmP4tvf/Q4+/7nPY9vEZiRZrFRUcRvdXkvWwubNu/Gdb38Xn/6jT6FerwnF2XM/fl7Aor/6q7/C9ZkZ/PQnP8Ff/eU3cPL0GfzsFz/Hf/rrv0YABz/453/CQw8/hJ27dknO4e/+/pv4n//z/4ILVy7ghRdewFe/+lU0Wwt4/vnn8JHHHsN9h+7H//5//Z/4n/7Lf4EPDz/45+/jwcMPCjXcv/zyF/jGX30D5y+cxy9//jP8zdf/BilS/D9///f4+jf+Ep0mdXS7iHtkWuGVK5WlLEvbzQEPtXAclcoYXBbIiYbarQOQLEjkhA21NQZA4t/9LUpjtVIXgj+1A73ZK9JlUHt8N+JTbaTTl6Q7STVySgUWuf9lcjsDS6ZMVa1QCxkibGGjXhxBI2o+qRY1qRGZkKXe1eu/ew1RzcP2XZuFgpB06qrPq8wawu7CZ2Bz+SaPtNyqzW2uZT2wdnhoi84zC4u2brX1+Svf68tAkH230FPXvxR+x3DXke1OsUcNZjf0asrZjpFWicxD4QTC/WPI5ntIZ0yxTmcaDoPnkobnUgCSvUsWF+Y4idGP9x1fuusizi0TazKVRdrzOG3h2twlRFUWu6vWuoBU7OTOHIw3NiFwq8LebPNmLBSW6/HHkHZZbK8dvvkXl/wp/tOltm+WofrhfXBCB7NvzWL+9DlEQYTJ7fcAbgvOEyHav75IV00Aql6POaVYfDVKheTjn1Oz6fOTDsKB/Fhx/8WebSnXzd0NgUHF5/Wzkqsq+5LiHr6/AaSR8+8OPqBSicS28DmxQcPmX2l7NG+tEivMQbIg3hbI02bxc3yiBIq4PzB+t7rF/Leyi5j8SSmGvwsg3cET4lZfmrUv6tyXg0U1uwId9FNk6bxUiI+P0bq2kMQdRIGPan1MAKQdu3Zh9+49CJ0KTp09jdmZGWzeMoktm8akC6nbbiMIPCRMhppkKr/BVrANUthZ86aGt1YdQy0ag9NnUGuQe8XZhy3kouEr0Fiz7UkSX6tFbPK/DJLIOBgwiP+mM8AWPxHXM51F3OwVuaVWi4IrCjzRebDaI8rjy0VoN9KlaHysyNvyz31lhGQUgEQwxOoz0UFUSjYVPu90KCDoCje06FgIlZ0CXZL4G9aWsrtS7lM4+djYbi5LYaddS8qnudIrBwC5ubuRIufkdjWvkQDaBgEk21WkXKUKrvHFsTl79hzuu+9e2YiVp1QF7+z8KRD+8h0OhtJ0Hm3HlzhO4jT20e4soNmeowKj0FvZOdR48hDSigpWj+04ivaZj6FbuwTn6CTiyxfkOGFLtklv0S5aOZHjVrah/5mT8F46hN78zLorrW+ObbI2Z/hB6u+2AkLHXtemAm4awPCxEAjluguCyOgIMemvmkiBH6pApkPKxoaAk3QO2+1Zw/6/MQCm6DA0z0A4bglIFPcjreQyfwhABGj3xr8WAAAgAElEQVR3XDRbAaJwEjQXCXm/Ha1C06IRbv5dEel1nAw9sUcEo9lGTxpNHmu6BtlhufE83s15tCPOKonvjLSkMfxwAa7fQ9rzkMQE1SIVxs3HsXyTRdVT0L+GMEgRVebhBd2SzpSuV3YB5WCrsWssSqhXqNPXkCo0q+Whe+CgVoSAIqlZ8wT70gzdToz5a3OYmJpE1AiFHoy0ekrfZuYtgx5jT/JuEcEG1BHn+pa1/AEAkOic2uo9u9e9/fY7OHz4/nyPHQaRdJ/J6ahvy/y7FV+6lgRxbjEGurENPdRw5Z8JZ6WyzPFR8WpoXl9Ae7aJaqOGcMIHfOEok9vkvKOGiX0JGGr+fivGYS3fEezag37LJAa6GbKOip9Tw0fAGXY9rFJMdzUAUu5rUG+z15HukYz7wyq7iUh7Fj0aIvM76J+pwIlcdIfpYtcyAGs+tkjmDCYq5AkP+QfFsQJKesBCexZd6veQFtTQH5OqaGkASTKL5go3vvGsBUBiN3YFKVxQt1D97Q26f4MjbQptmq+eXLGLTIBNFjpRM6u6Hc4nLuP+qUt4+9ukRVUtsNpTe5CcSBCPoFdZi31Y87RYzQfs45TaDRa8sJmW4vTqY/a6GVqzTcStWMS+61Nj6HsZuklXqZsM4DSQiDQJQjmfbKeO2B7NNfGZGSpX8XU+WMknanRI/LJcF89t6O5ZzTS43cesC0BiQRA59fsOPGrOJCxiCbFl81a88MJLOHXqFKamJjE/Pyd0dpVqBW/87g18/gtfQBiE+Na3/js++7nPYnxyAkfeegvHfv8uQs/HWK2Oz3z6MxJnPPfjH5sCMA+bN2/Ck48/IULiPP73776LiUYDjVpdup263RZdc/EDg6COf/7hj/CXf/7naDabImb+wosvYnZhDl/+8rPiF/3on5+TQqPG2BhmZmfx7Je+BN918bN/+SkWWgv4+Cc+jjjt4fXXXscXP/+s6Hj+7F9/jmZzQRLahw4dxOOPfRjnL1zAi7/+Ff7kT74q9vB73/0H/NnXvibr7R9/8E9y37VqFVcuXcZffO3PcO7Cebx+5A08+6U/Rrup+1zPUOBqNwWTJDojHMkZBKiFk4jCmvrLhnpLchu3yIAJzZTkWIp8gmgc3bOTSSR0j58BOwnC3Vvg1n044z04mY/0snaAxKfPK4D0kZ3o/r4tgNLGASQtIMxzSQLGG60bUtOTwSZVOnXv/2fvPbvkuK4s0R0+0pQDivAe9N5TdPIk1d2Un57unl7Ta+at9T68f/F+y3tvSeoetaSWKJGiTFOGZkiKoGgAggQBEN6Ur/QZkfnWPufeyMisKiSAQoGghNCiClWZGRnmxr3nnH323kGAI0cO4+gnH2H3jTtQKscCxIehqsAIgEQWCQu21g4g9+/lns9ezc5gYJcBICkfyMYJ5mcGSFnpM7vcm3pgBgH1z/r5vQxiVT2rDTOu+r7VQkzLz0Ky3rYW5V7T87lDkLa9qE3GWrDLmqM8K+lm8iwboYjOiC472dnymJjPUYKO9cUoKAoDz94DWiQ1kypm56fgevTBoUQcc3gXY6P0A/MwsuMWabRonlRJW61nUb1I6w9UY1AAKXugsphMajgiQOOgy/pmUgFTyXq1IR6mrAeUx0twAhdpQNCIjCbHsKC0iZ0N4v0qLqqUYzfpg+f9zMZGf8yW+R+bC2Ml+O3nwy1b0Tx1MsuLMxDJZNW9ptlPewX56/x+2jTUajUBh2wTvAJJHVEEkRqDKTKoJ7jWvikxT3/A9evXY3RsTMeuGSOWWKAsJTYgWujU2MBcZyD9dQ625c9aTROXdGGY4STAQos0cYAcIs9toBCxWMuOlZowi6K4KEbkpMS9+OJvxC9o/fpJVBcWsXXrZuzdvRO1ypzpqCc9tAnXZwFYPpYzMOwV+yzKLWJEToCCP4IoLgvdlJM+F3+hWg8xGRSatawxRtOX3yfgkTFEMw+OACAGZVUwSKXaRDvSACuWBkiKOjtMLCOpJ/+mGrZyXqQ1G6DJPpzLA0irS8KHAUhqHqjBF1lHti2B59JqNgVIGiPLxidTiTJh6meULUKDVb58wGjN2QxYpJe5BzyJbuwwl76BQSnkgdw9U03OlbfVxq88Pp+0T3PfeF0sSMTAf2JiIqOjW18nq8th77sNiXqhiYlsuo7sW01cLdON44YMsAbmF2aAgJ3hZoF3Oih96xx2BsChc7uRRAvovOACwSiQ1A0zSwZwrks9r7G7QgAWb0B8Vwl1Gi/yHuUAumtjJlwaQFqzTAZjnaaypvrZXrrc8dryAWdCyFqp23WRdDsIaEbqOUhaiWgbi9Y+Jc3aLZl7HDEMT+F7lL67/DKUGe6Glq/7yQNIuqgniCNKGbqoVQkql9HplpRx51CDloEgjWAJNKVwaVqdaudau80g00NC8KhDwowOJAGvGax+xgEk+u/SRsEPa5KoJwnnVtW0FyYni+Bm682Udp0ACjgFP+wgCpvwPDK1zLwtaxolAshSs9GuBW58xEFZNN2ZZA4CSBJwGzYZGVKcG2zTgEhbeiHmzivIWxova9HAp6451yU9NvHrk/nP8MmM3KDcv5xoor5/7ea3YQX0Yc//sPmVSZL69DHxJfBHZq6PqelpjI6MmN0b088+JlI+ZB12FGv5+uU/+xdzVMOun2USZfFODjySkWLYR1bXXecXNkDqOGIsFFN+odLF/Ow8gkKI0XUjSJ2W+NsMMmRtAi3DcGjrwcWc4ZV/T/HhnejWXNTfPyadpzL/EzQigJSwSFfUY78Ips+w8T/8/gw/v8Idu1Hf9WcEQQPu1G3ouglav58f/sEr+o4ciNS33wsDSKmToJ02sLB4Hq6n8xzNd2kwrddu8POfHoBUvGM3YkJIx0+uDYB0kfeDTKVu0lHPLAM6MVZrv+Vm0nfCYmvOXNMSduqzposjucD6UBmGO1lClIF1fHQTR0CkZr2BQrGA0khJmiZaXeaFrhTvXCPJk59VZETqJJZ5uqnUnVlfWaVe2+n3Iu/olXkbvUrdgof6+0dW3KEATBcJTF+Zo/ps7OXyASRt5ExTZX4z36L0c6k4IrlnrV5DuaxMXFkLux2pUzDHZT4sGLrniSoK83XfYdzZwfzsnBTyw0Is8TYLtfQLq1eqEmNSjq4QFzA9My0qB41WE41GVYzTOaaLcRmtJv1WPSwuVjBSLiMKVcaaOTfzgjguyPEyhhKfVMa/zSYKUYhWmsAhqMAchx4VTizgBE3O+d2MlUUCnb4VlNIT7KIjvtNa5ieo5sENfInH+J1UaqCHC8+L39lqNdgSJSyclN8kybd5Xk2DGpMqFthL0RgCX9kWOi+Y5tgrsYBexhC1rCT70cLtu+BSGs5roeM2kUYLcJNY5Oq4HtffmkV8yyS6IzV47ZFMwq43/eTzaP51GLBtgAJFAOSayCY5gJbUOE4azabmMa6Hhco8/rTvdWzfuQVjY0XNQz1IY7XIIRrbBMbRWnbpz3iWi9d6AMllXEQpU5ic1TQXZRmspOSqp9D7jp73pua4K39nHqy50JHp3i8EIPmmccjIFrJ5Ml6PTv28ttIaWTquQXLXMgDJytWZ29IryeSiXtZnIvFQ5hYHRURBGZTGlxxb+q8StDsNVGpzIiNPH6RCoQzfCaUBMX5sI9ojp1GcuhPVN2nfoXReaa4wKkl6ZPZideGGE+i257WeY58jN0LarEouRR/TtJ5ifnpeFDoKpQLCcohu0EEqzcZdeJK3av9FT8XAys2ZFh/OCamqF2QA0pKbYRlI9gWLsOl4jm/egfqH6p1tvyd/3z0B1C5v7F3/1OqvANcRmc8N65HziG3mJ5DE2j3nf3q6EzQi22jdunVZndaC35a9xHVS9mHtR5ZRD7nOQFr9ffsL2UN+oTQm3wNnxsHJwIkJpcPCfkK0s4UoIkLeEmM70ilJD9+3723x/Dh/bgrbd+zCjXv34hc//zm+8fW/Q6teRTuhx4wjho3UJRb5KQNuZJNSJsGhExsR04RdAk4BI6UJhH5JTB07DLCkkDpsoTeAhE2MpOmNi0OPgaSLRU+qLQ848Rja7ZYEXNbfIYqpmaoBl5rU6fQsmrdmAbEeQaQRSlyRFcB7xTSdlS88+w4tgJhulSzxM/qn2V7NMXKh4uSggI4uEixuEiQpFksgkm0l65Rt0wtgrAmb0ndtiKEgG/dpz1X2aQ6Y17MPiFrhiekBK3bhUu1O9V+ifOLaAkh2Ah2U2rPjykoz2fvK+y0FPFMo7QFkvQBBb7jp67HyIOZ60OycY58Mk+m5c/AjRzwq2KEicmffOIXCzC1ovVIXoMfuPwtQRQIxN+YtgvEXMiPJpaPH0wMbkZ5X6aXGR8ckoJYuJgMA2zEsgKVIOUGSsVq1jpnZGWzatEESMvoe8bqq0a56mvFvbAxKxX/I6sJe3gXsAUi21JYDPAQc4oIcCgi+sJigXg/gBWPodGOFETyOBVLRizKnBT7ZLnxGVW85bbvodAOGjArziwErL4KacIr+3bBJ4vJO7ap8imsLtePdsCVAWpqEwjRVFmgCLzBzUS5hUfaOJh7l8AQCNjf4DKQU/BUpCBbAOK+DOvVK9xEfMdMNFroFrNt8O9KFmX4JO+NVZAEk1rtkLnDpr0X/JF+KamgDs9NzKBQKcCNHpH0czwBI1LZ2XCNL0Zv/LSCQD9U/6wCSzN9GA77VIoinwCabLqSwkTUQ9INI8pwbX7mrMtBW+JJhDNfVHtuw+kqf55Ep5drvlPKuBRwzDXpb4zHM5o6LpJ6iPleXxp3CeAH0uWaiS78vsi9zy5Gu6xYgXe3JrdHnWQxKKylax44v+QauDXIOF1mEHTY1Drs/K50iAQKHXX+Vs2DhGJvr8takMIWgtqFPzmyNLpPudok0nfwx95U2ElxaauI4SChb57QwO3tOumzV97Ehnn29AlY+Rh2Ic1Z5cpfCQAo3bsXo7nVIjtSRNs5deQZS7lzoa3UxAGX2ETYMxJNLvJPWavyt8rJn8wBzAG2M8lQS0xi526oQmduMQ5y2g9piVQy/42KE4hg7ox20xPvLAkL5o+pHqPtHjUpBSdnwMw4gWa8rnnnhke1SuL6gn5pqTl9ln7QrMVrWdh+XCyDRX1RVNVh0Z7OQAqBRVBCgiFVuFuilMVD+xzxefZPokcnEgQ2h1XpdYrlWs6E+EswNPAdtdvlHERr1unoMGh9cGcG+JzEhfUzFsJzF5ShEypyY8TpZKBqqixdn6IfwPUpZp2jKcSvbJ44ocaeerb6V5OfczOYjz4XvBmhU6yhERXlOWY+QNZxhaeCJr7QUElmMNl4XcRii3mgIAGVjMsa+jNF4fhKLkhnjMUbOecYIkmWYiLyeaVea20rxuLC7SPiS2FZAO1Xt+DQ2r7ABaf1c9tXRk+Nw0xiYj9GppmidOC++hMGmTQIsNY+cE/ZREs0KgFR7zcYWWruR/zfSmop3m/kpB2840TqgNS/3r+fkow3KvfxcHu6sgt9oNsx10vzh9TdexYZN67B58w2iPNJFCj8k6Knm9cp+UYsGW0vpazi7yIu90io9+Pcs/syx080ElYUXWpIbuM9WRqGvCan3nr6wJDtmCxT1flpmkFy1Zb5HASKCJZZ51gOx7G57Es+2kaGfacSFLTseKSD0mmK64unFzkzRdUHkE0QisEsFDAJ7BMpovVHD/OK08YckUF1A2gkRPZ3g5vU1zHgx/DOPo/r6ccnjbSN173ZxjvKEBVe4ezMa78+pnYDcZyMFawBcaZpPXHTbHVTmagJNBnGAuBTCi2kq0skuh4A69uRsLTD3TLKJbHCTy2wUbLSz2Y7X3H2WehRZcaaORWPEHIhk96kS9Bc5KC/ybYPg8EV+7K/ybVwLrFUKmxyYd/N2kNV49tw5mXO2bN4ic1CjoWuc9QsXCxiTh6tnm7IfdW1kvVj9kXpNiJrDXweQ/iqH2nInnQOQHCuFle84VORcQgwGG6x3uvTwYLJMX5cWRke6aDcXMTExinfeeReFwhh277kRr7z6shjY79m9Gw8+8CDF4BC4LuqVChrNmhr29k3kg4GIOQ7WSNv0PYpQiEZFr5RG9ar9r8HMhTbbyWEBCZkicywk+d0CSkykzM4siGTl3ljkJWOHSC0fQuuTxGDMbkzGrGSdFhBdZf1cCEAaMhaHmXwPYyBx95wMuKmmpSmsmr8RQJIOrECDGOmWYRHQUB+lw5AdUvI5BYVE4k4AHvVSsrRIWWAsgCRJKbsThgFk1NhUVo3tkuB+pQgsAa4WwFbaVhu/aveaWRyN5xPPkRMqJ9CFhXmhefKacDIWyjA7S5JEwMN8l1DfMZpFXTxUcsEXzUrJQGKnEgEkx6d0Xwp4MaIdNwBbGkg/DJCcP7XklDVJ6nlp8Q3DPLSu/aluaQLCpNy/t43OwQiIXS0k9pprcpRaR8AXGeOeL/erWuHc1MXo6IhcYx23BBh8ZfCY8c/AUJKu1bbA5hp4JADu86CQyQVAiFY7RrXCX0twvQKabfWK6UC1jNnlR7YUzX7lQE0Ll9xz6dTVZ0QIKwKY0btHRkBfCH/t3+/+I2S+KlMRtQdEvlI7mpwukytK5DBg7k8uXMpIEsFBivGyakN7kngzCGJnphaobIIucqPSodlV1mrXBbWvN931AFpHzmTdhnI5ByTsWEiQggK7NMU/yZdLHnoxFucX0aq3EMQ+vLILN1RJAr4uDCTOncZo2HbK9aJtXVvl9q3h/DasgDlsvAybXy0zi3N4nUWWKJI58cyZM2L6bIH5QfbtlS1DDzuLlV8fFj9c/p71k8Oun03mzLtzs5EWdXqyc5o45ztG2fWPlit+CtzPxPp16EZAi+xFj7rtBPH0SmfSFH2eeznz3NWe6DX6+WHjf9j9Wem0KLPnj/uo7z+avUUaH+7eitaRGpI5Zfuu+ZYv/AxIHw77bhbMOm6CZlJDpTIjjS0a+5CJxPXS+sddGwASY93RLTdKXJ0szupavkZsakrTdeoD/kVWfuwSZMjWavwNu7cX87qwFgggeZTFUUUIFr3lvovygzKERB6Yvg+pg9pCBa1WInJ2RTKRxJ/R5mqm2KQzjnYs99I4LVYYGSFVtlOW07W28dnm1haD9hU2I6MZPTKG9jsQIJmf83a1gakYDdO1zU+XHtyL+vuVpePpWjvxT/F4LhdAsh3YLJyVSmWJQRj7cVxxfmA8QoB0cXFR/i1xv8TbWtNQ/y9tWJTNAET0BSZo5Pie5Li+5wkIJLmuNBSRvRCi3VJ/W36aOYaAO6aJlL+TwaCFOgJBHtKkKYABm2LpA83GXObeBLGkgZOsqRpZTh2RkbRyRJRipoqCxFNG3YSNuKJ0wnyUct7SNZ6Kp0427xjJfl4fiWNNPkRwjblsmrIBlICRqo6I2hHTDzlFgmBdxFFJJJ/ZBEe2Bv/+aQNIwYYt4ntEr+BuWkfh7i2ov3MK3UTl71mEdouT6LSqENSLkqNG/k4+014wv1sJHNHrhxevQ9o4KwlHtGcn3Jhr/BFpagz3bEDr6Ay67UoujLcJYD6PNTGX40ozBusGYnaPDl599Y8YnxjFrt1bRIaQkp4WQOpTb5GGQdZAZFBmPCCbLgjHzLBvtDVON3sUWS0l90ybjGOAU6wZsJ2brdSo/RjTMjkCacDrQVm9WVuPSKtxKntq329WAfO6fZceWZ4T0+M45aGy3vnoe83vA7Qn+b7MIzQXzy7LrDInIjGTgrvNtjYIumT2GAAnYBwXj4jHO5samZsuVM8ijUaU4diYRitx4Y2sR+f+syi0tgMbzmGkcROco2PoLqRoL5yVNN7W3uTMvBiOE6J4z0bU/nxObEFYe6JXGTcBrVlrTbvy3BFw5t8atTqSGpmF9MuK4IWkrbnSKEaPZPGptDJjzIOlOd7cLzMR5BvV8gCSzDMWU+ub//UO2wbmldhm4j99hQGkvsO4/ssFrwDnDLVT0fWO9VyuXQSJTpw8KdKlk5OTMrfTSsMP/B4bzZAqWKPg2qANoL7IrbL5gGNXG+ntfKYJ7XUA6fqg7F0BU8Oyfd5ZxG/eQVM4TmZSPAs8462onh5pWkXo1xH4TRQLnhit/uH3r2Ljps24487bBQ2N4gLOnT2HN994Qzpddu3Yhr17tqPeqqLeqMlndMHJL8C9GUmBCsB3Q+mEiYMSfC8S/VGRilsVgGQfDGUyCXXYnLcFkFiE5IPFc2k2SQf0UCwWtVPPPHhW5Y2/i3miAbauBQBJfDhkojDSFBInmfN1HDQaTXNvqcUbyDkJO4tsGGO81gOQ7Oe0MMpzZQHfso3kPl4GgCSBx4CX1NUCkCwYxC4zni+BIwb+LKJwcaeO9p49exDFMWrVquiKMlCnrADHwopbVtjp7yZi9xtlDcj4WqjOoNqcB+IxRDeNawG91UUj808gw8swGDLQ0wRq5ncm/J/tbSmApN2/CzovWJMYdgTxd5Mg2HPWmYKAXhdxoSD3RcamJIkaSHEs2YVQuhQFmFRpsmEA59BrmwFIA3rRcrB8TjzMzZPBOArXLQP0+XKYlBJAcuD6qq3MLsN2i8ccICXjknJ7ItOpgKEw/6TDiOCtkdjMJMg/uxEcj1zP04Nn5OpSdo5Szo8domZ+V3CHqQQ9MNjh2RRJgYmxilL6eV1SJuuJke6iT4p2ePI5Fj82kZLgrtkf6mH9xBZ0UyY9Rl89y1LsTdU5kDKt4rclCTqPS1mnXtfD2ZNnERUj8UJyIxYSFFi30qGyfmnEnl9ZbMr2mQeQbHcS1wFJDUX/P8T+/ftx4417s0aP5eRbbZI79BlbwzcMix/yXx3t3CYa7PnO12GHdjEARQ9EykUfuaTYznH6CFCW0fhAdjzUFmqigV0Yi1EYLUjRgf/TIpAMdu0olo5DHYcqI5UN9izpH3YuV+31wQL9JRTsB49xrQr4XKP8G8aWFJkvmbmymouaxRgcIWbsXBSIZAr9HAd+BwvVWSSUyKWQEbveTTe/AkiDa8uVhX4vhYHEGLFYKAmA5MT0IUrRbc6u5gpe1mcv5R6v1fi7rANf5kMS77NQILaRWrji/8g6UlBJZYL5GtdBJEBloYZOmxJcEcb23ARvA3PEFM0TNQFJspVOJnjDlGTDi5m/BBiXyezaBJDIgOSWB4eXu94iR/fsMRQ+ejh7L4HH+JYSan9W2R+2ioefHwOOji7LqLxS9/Gzvp/LBZAo4Wbje8YYBFCEzWHmMMuG5pzBfI2KAGQWce5gLpc02/CkQUhrHARGWNuweUczYc7PmFzzwVKhaGTjfMl9GT9SwUPAB0rgme/gYKcMHlxt2mTEWSjEKl9H1p5Is7MJzEGpPIK5+XlpuL3j1tuwsDBrQCJVa+GzKEx9SlsJwEU5emVRke3E82fhjzEqwSjWKvg3FhH5b+azfMZF7tuoiChbiwCFxrVkOjEXEg9nI42lABIQx2WUozGR9uJ16DGQrp4H0uD4JgjUac6CQFK4s4D6OzMCJHkj4/LWYHMMjLbgpua1bhvdlpFBy++MadXIBrgFB8G2SBo6a2+dRLh9I5wtLck5Gi+fl+J/sG0S7RNTogzSl7UKupJfF9VnhG8ioMmxxjyA8oZ/fOWPGBktYsuWG0CPHYqieSIzaABNqc+wzqbyheKxJPOmzqpW8boHIGkD4SCAZE9xudYPjQLNZpAGCwhZh2FbZZbysQH9tZFPz1MlkE13QA5AsnJtFtzqgVx937pkuuoBXqYmN/CO/Pnl8wY2RomYoGlGl0YpuRfW47O3/vR2yXFLJQ+egY821Yy6ieafKRsmuuL3RRlMKirNL8wiSSso3rkD3aiDymuHMHrHTQjGItTHTsJd2Cws7u4BD+Xd4wjSApwZF2jMyvNiFgJlIOUUgOTbA9aaempKfP64ZIqMmMlpGe93G13Uq03x3xWAKHLh+A7KpYKuozbRkFSWHoZ6J4yBR0ZSkmMggy7XyGGZd/2X/MIAUo/0tPoGkOuMo9Wt3pwjWKc4c/aszOkbN26UhgTrm2HZjKKgImsUJU1Vqo5jkGtHX55qfrHyd1KflUnIgM3XPZBWd8P+Yj6dYwDZid9Odv2wsilA5JdN+SwnohYKETuzF1CMXIyMlEVrcWJinWgRf3joYxw7dgyl0ggi38OjDz+I6ZkzortOyQztptc2dFkUWThhICOGgkAcMuhqS2IjdHTq8ZZGEXlF6YQLDQMo70ckS1VOBk0WWGMO3JN60wVNZduUVZPfh2V7SFOCFKQ1wFS6KQuRGiRo8KaakRKACctHgzy+Rx5Wyvk47Fjy1ejMFBhZ4JGANuchZK+7/Zv15sl8gQSc6h2vNUi73DFJcMyCRQTGLNBku2EsK8kCOrI8GelADc57EgI8dn1fT9ZoWAHNSsUtvT8aMnBxVYk8anua7pYMWDDspcs9eW04u+DGAJDJB4NxTrSkpIsetgnQKR8g22CLxrKdwZZubDtgEsxVp+GMT8K/vSOyNwwgeM7KCiM7yhb7zIEOFHS0s2QpCLOKS3KVPzp4/IOFdpW0A2VU3ACd5nTu+Pj8ucavwUG1WhN2oGgjSz5EgMiwefJnlbtmq/Zw7kAkJAjuWIYeg1cB3L0SFhYJEJXQ6RbRQYCOfGH+ftn7a/9uwmNbE+wbVzm6enYOn13wKH9LOtlEwWS7d05kzmvwwp8tuE4dUZiID18cOmgmdZUVAT9nkikBmigXAKTsIBPmJKU+GMzzfWQghRgbmYQHtnGtHARbk1FJVERGrPde/k4N6PPnp+CFPsqjJelWs1rRnFczALSvaJ8v+K4uAB82v671w8y1jHMjg1PR6g/p9dVWtmYYSizA7l/GA+PjY/I7X6MOMz0AqrWqFB85x7NzivMd1zwC+ipxS7axBshWPtQ2NvAz8r0pWWJqRCwUfistK9K0hoLPRgrT9GFZUQym5Tk167L64ZF5wa4u/pugpi/nxTWg/PBNaEzV0fjwqBwv1w6+x67nAu4aL5V0XBkAACAASURBVD3p6GXRlTI3lLE0sQDndjXXVdBSGb4pXDbEmGmB3gXM8MR70vGlY5pyOXJ8LBQlQND2RSOdsVFUChGvj+HHlLxsy/GS/cbCE1mNsm6KlI7GLCy6cf+U4m3UmwYQ5VpL8AByztzsfVnrMTRs/5kx/TJvHLZ+D933Z3rp1PhVY0YLIPXPJ5RXovcG5zFdkygxSTY6JT+7WKjPSSxOuUOul2oFyrHNxiOCC4MX6OoCSPfc+xjG121G2piWJiMLIEnxR4DRnqn6sHt9pV6/0Hi8Ut9h9zNsfF+J+b+/wcF+sy3k0WdRvR8oZyedru0OWostkbObfOROxNtoZNhB85SPtJWifVzlofzSZiQ1MnwV+M7HquIXyFh2jT0AL+t+XILMXPzoZqSfeAIkF+/dg9rbh6VBSM1i9Cc9s9Jq5dIkES/rwD+7H1oJQGI3vow5iem15jA9f16Y+1rFXgngHrwW+fcNltXzHIhlBEBNSJ6fCW1TB+X0N23Yiv94/jlZ1yuVRamBfOHJLyDwHNSqFfULSlIUokjiFRZ+E0rnBSG6bSAsFPD+/v3CdHrogfsxPzuLgAwDt4uWyS819syfbf95rzQrD87eS4EG20xgXskrKLABLgHK5QnEfkliagsqS4MK14lPccgJyyhaDzxxDvH8bmmM6Xh1uLUyOuUFWfPocdr6k+boBJz6NkfZP7W4gGC3g7Q4CzcJ0H7HQ3RLEej48BcdNI+dMNdemZm91VZ4Zb1msP6dy2/1ek2ko9jVz7X6/ff2C+tr564tInmdsCHO9xDFoTauSvzqSF2rLbGwKlWkzabEdJRbYAOhKBxINkPZ7kTGGOO7lkhaaZwndSn6XrVacswEE1i7aHJfBEoDjXUFcGATI+Nn49fMY+ffojCScyfIYl8nk4/7ZO2J11jiRI6NIBCQkSw8fs5Kietl0boGcwJRuREpxrYUuuu1BuKQ58u4X9k4CgQb5RzWRNgcmKbiJVav1uXZ5zmy8VLqeNIwqo2ZvH4ai2szH/8eRrEcP58/+qKFoSs5W7ttGr6JHMlJG2l4uVp6rwkgd7ttBNs2Id4So/n2DML7ykAzQho3kBzqgD2InUVehw7QbqEwuQNxrYV2U33FeSqZpLrIszN24/XwNWs1IGSvtYty68pKEv9m3k+XkuDMedpIN0wiGWuh8fIxBb0DH0EYwI/oGUX/dQWRuJOsduiwMcQAgFolkRqqIpRmvc/XQpkrSDPn0s0qt0g99ALbpTTofYpTyWV/9Wrjr2Hx3bADo8qEZQoxZ+09M4zvh9cWht+fXO3cznTXAaRht+Wv5HVD5dSz1QKm9jtoYNY3/LIim/mrMUOVYo+fIvQqGCmyC7yKcokmxy5+89uXsH3XTtx6y22IghgnT57A5k2TSNo1zC5Mg34woaFbc/5UxFPl1OoNpf2GfqRyaQSQeEyOL90BNEFnQCNAD4MrU2W0D7Sl/ursaIKkFUAki7D2A0hmERJGjkqHcQEUMMt07dgClGhGmoKQLT7ZpN6+ZsEnPuzWT4eLKRfzywWQeFDDJO6GjWQJaClb0k5Q5H0zTKWMTm2AMQkGzM6kv0MrDVqsMsXztQCQOCmqepeyn7RwZ3ySMmbJsLNc+fVhE7hIUBk5PRlrOY1QlStcjsJu2nbyX5sHAuTZYQKd4PzcGbihi2j3VtQPHZXAQjWreZ7G2FQjG93btQAgXUKCPfzODC5ySwEkN1yHTmtagCR2mfU2skuo9xqh2UykOD06MioMLw0mGxI09q6ZCf2vIICk3mmuSleYzl0OC9eLUKsBrTZZAQV0utEy4FE+/bIA0uD5G/Qke6tNXU28O/wCX9PvsOkYCwg6w1ggSNIa7QZlxxSlN9wWAr+OMEgQiOF7B/UWg3MGxlyvpGfPCCQY9hkTCgMgCRhrzcG7PkZHJgVIyuS9TKFLnjbDAJEkVIJ7V5kfZlWkfjk3r+sLC6Rea6I8UkRhJEYzaQqQJOCHrFv5Eata62pQayQXLgBgDbt5qw1gh+1/2OtWZpSgkdXf508BwQlEdLtoNBqIIqXVV6sVAVRikZPxBUBqNpoo0py9VMb09BTm5uZENpQg09Gjn8h+CT5NTExgYWFBaPrj4xPS0cv1kyxa/puJba1Wlzm6EMdZc4dEDpKwaaeeBfa4X/Uz1NjCNklY6VUeJxNuZSt24G/eCrcJtGZOake+b4yPTUJou7TEb8HM44yPrAdBfv20YDMTfvkcNffFfJeJvyZz3I/IWMj+mUSnYvIdOCGmT81It6QXeBhdP4pOpKbaAd8vTSopCnEJrYZKunRNwi3eI9Kwo3ENGXX8DM9ffRSMRK2RkR3mQThsfKz168PW72Hff6Wen2jXdrSOn5fu5Ku5WYA7+86BuUSAUMrucl6UOVRrBRyXLD5VmvPix8iilrJRLICkjPVPG0B69H/+PUajEVTfObwUQDIa7mt2vVdgvv0lAUhZtmcqzWoNbzcrsarzo+Qp9EXgmlrvIGmk6I5NorxjBPG6Apon6nD3BKjv+wReeRLurhDtd4+ZQMU2CtmStkrnrLWE65qNjb5FXYGi6MkJNP/QX6QWtlpSu+55NORGXBkAablugKX5RP+h6LhcCYZa6e+yphI+8Aooj43j//l//z/8j3/5HyLp+LOf/RS7duzCXXfeIQ1sPuXL2ja+oGSkSzVIxGEBjVpTmA6/+u2vsf6GSdx+263otumr1ES9UdWYOOfhkq9nDMaVekxLzy7/l0sGkFIX5dI4Yr+4BEASYO8qI0iWBd6hBF3SEJWB8LExJIUZ8R+L5nYBJ0rwxgPxaEsXEjSPTMP1ikuZ426KxC9jfmEG8a0jDLgkLmqfbKJLr6rZOThki9lJ0tI2spKSg3KRlgo67lQKTJne8lNV8US5hoV7gjMfHTyMSnUBu3dvhxt0wMY5ktGiAqUWWT9jjYtVfwXnRsfGpUGRwlPz8/OIy2Tg0o/cQbvZQqU+r/Ei401pkqOkKARQkEZe7YBWGUbfhy+NsB4qCwvqhWLYp7aJjs1LrAnxOBi/k+HGjQAYz4PXgvlYLB5jLWkg5mtUCIoLRbge5RlTLM7NI45DBLHGlmxU1mZltUcQRhwbs/xAcnRh6og0oyvnOTYymrFfmbMRRJNmZQGNXKTSOKK1AwHPbO7oBWi22xobE/jpdFAslTA7M4vpmRns2bNbPNA6RG7lnuj5ZTOAqFHwwilDifVGZSYaZhgZg+M7UbpjHDOv7UezWEanekbYQqo+kQrwWIgmMFJcj26qPmvaWKZAG8+d94y3uWdBQMZZtggbQUAj9CcyZZKJKvvP8VC6dy8aW99F8r/KaDebkgeRlSiMkiBAGAUICmX4cRkuvdsIPDbOwvGYHzTR7eg4caQx1+QbjPmZu7CJzNQ0Kdu53DxjYfbrANLqIozV5i/Mu6XpsdtFs9GQscVcO9/IeKEjvA4gre7+/XV/WgITA65IAU+n0sEQRKbpfKCQYy6JOX3agu+0EYXsPKghCjpYWKzh9NkzuP32O/DGn/6EE8dOqRZjp4NHH30YUehiYX7GMI5IJ1canRidy0LIZJaIuwWHtJguEi6uh8gvoxiXBZG3i3WeXWSLOVbb22QxyzKR7HvFHyMnp5aBUmaC5YLHBcd25orHhp1sSRMnhT7lZM9uiR49nB0MfB8LUuyels4QnpthNllJOR6j1RwdBEvyOs3aMKCg1monILuAsvOlUChmVEYL0thOa8vWkhGSA+t6RmscJVeegZSX3yO6botxBG90YR+Osl/oIR92/Rj0kGGwZctm7QSSDh0WD003pu2AXZaBlAvX+wAkLZR3nbYASPC0GM2iJMeCBZA4jpb1WMqBSJ8GAykzMr8ixbLhAJJ2ctpOmL6JSBs9HQ9J0kW9VsPIyIh2JEnHU0v0wJdPq8w8t7rh0ycNIbG6FOki1JsBKtUuQoJfiCTZ1CR5WMa1XC+hlUi4UIL82VvKbElJxn62puiz4YBSGS0UYkbZTbn/nst1gj+1oMUifa1NsBCIPD477NjjPWDXl7JAuX5oIqdMEU3GPbjdAOXSmDBZhwFIMud1+JkegJQSQBLTXRdu6mFxqiLzYnldGR0vBV9nMsbu7fz+7VIqvmd/EQCSseeKb5D7kVLCKOcpYA07Lfsn36Ag90UYebpuaEGCibDO85VqVeRv6aXE/Qh7N00kWeL8a2VFCSjxuR8dHcX09Azm5mYxMjKK9ZPrMT01JdIwjD02bNgg/+Z+J9dPosxuxnpdEluynwhANehzKGyoggThKgGjXY6WlcQGF5F24vEIQ5YNJKpBbWVilLmr52SbH8RywTCY7d+4/mrMo1Kn2oko2rymeK/PfJsgW1xCu55gdmpWGEssLk1uWg8vcNHqUBqHhswcc2RskZUVKqTKpJbPjOlyDKJQno9GvSFfJV2hhp0lgDuZv0aS0DKEr9XZZdj6Pey4rxSAVLhjN5qH5tFpzgz7yiv6+rDzF485I4GqDSnsTJQnDu12A7X2IpKudhMrW9fGdwq6Zh6bV/SoezsbJmH3yP/5dYw5N6D23mG4ni/AMJ81GcqfBoBE7xu/eNXYJMPu72rGr6y/ptCpU4Ouq/nNqikwxhI2p1QQhQginkiV2UXtLC+EKIwUEd+4DbVjx9F9ZgGbogVMv/SA8QPrFVl13dOVcC3Pb42G7Iq7jW/eqd5HOeCRAJL4r1yRWPlqn9HV+77VA0j5aNIed348D0Iny8XZvfNdKVLv/7uHQjyBqalZvPX2Pnz7m9+RMvJPnvsxbr35Vtx282148bcvYnGBfjsdaZT57n/5Dmbn5vDaG6/Lszc+MoYnnvg8fvzcz/DFL3wBnxw5jBPHj+KBB+5DFLEwyIKuKSRnAAZj2P5ewpXOZtjfsytlc8oBBhK6PsrFcYmTxVe0h/+aeO3qjRF+U+FzW0SWjsBQ46DKRBJUwo4KnDREcsBFOn8e4Y4t8Df4SKYStE9WhEGyRMLOA8KHNmB+fgHVNw8B9JMho4fnmNKzhrGUyrb1JNksQKTnbetnNq7vAUgablGOWyXKqErRxemT5zE/N4tbb7sRfkBBbn4PEBdilVaXhkRlcoZhhKBQwP/6t3/DP/6Xvxc2U2F0FH/448uYGJnAbbfegmp1QQAo60nF7yKrRwrLnoIfmpMSkGI+GkrMbRUCGq2mnIf1tLb1Fc73/LewdYJAZRzFL4sN0Kk0UlOST1hNYYTR8hjeemsfDn58GP/49/+Adr0hNb2X/vg7bNq8CTfu3iXNY35oWHhSaXNFaYBryoljx3HzTTdhsV7DRx8dFKnIrVu3SlM5GVqMQxh/h/QVJ8veSqMaWS3eKMvW4gURRpTno91oYWR0FB8e+giLC4t4+OGHMDs3hbTD2oBaNkjNL1v29Am3a6HU6Swb3/FRjMryn+eG0ngz16whSaazJnMCbvQ5Ghm/BVGniW6iMuqcF8RXzKCR4oMNoCWsf3KMNE9Q/yLTXGiYYXqldLMgkxsUUbx9CypvfawqsbQZocxmK0VCmUwqb/jjKG4eRzQRIR6P0f54SsAknqw3MYLW1GnNiU2OIk2NIrdo4kBhcfUzkAZz2WEAEs/tL3lbTfwlc8awctCQi8fnXKRM+Zx3uzh58iS2bdvWa1oc8gWD98d6y/VF6JZ4cZ2B9Jc8lC/v3CzyzsXOAki2gyK/xx6IZEZ8LuAgzTKOPPhOA1G4gCBooVQqod5s4fXXX8fY2AQefugR+E6A//3ma2i2mnjw3nvRqFOTlpIubVnwOIGxSM8iuogSETzi5MmFXCayjqDvwjrwYowUx4Uyy8UivwgqRdYUbgyDxjKSMqm0/NNrtR3zLCbzNy4yFqzgQqwLrWrT8nelDSrjwRqZEVSxQBOvgwAOQSAJmHR3UMLGyMTwMKznEGcTy/RRZoNK8OS/094TC3Zd3l3vfYoFOe6fx0XDtUHpvt4Es3xvkxq4qXzXWgBIomttZP9Y2OP9YDAk/ksGjFvNNRg2gfM+Hj92DLt2787kkNQU1RROJaJm8SW3UPZ5E5ijW/I6g5QElcYsGkldOn14XgJ42olaOpKUYp01QZkUvwclLAcqrOaKXORn2Qm/aTPapy9gNHxRu8onfvkxNjjelntNixkEkXmFGERLUE/pMkN5t938S4Ebc79WGd+w40vCQ/EcIVhFyUoPMzOUnRpFEI2IznIPP9TzsHOtDSj1+OydlrOwA8f8zINIKl6g2yojkIu6R2v3Jp018sUrBZDIJqLPUbFAbx36HRngSMAjSmuwYO+innRAGz3K2pGRxECazFbh0rKDDOpLxEGhgbG5jh0f5cIYCmSy5p7NXjehJhGZhF1HO+fs6x0DAHH+iJwQSaWD+bkFBAUf5XUjSB2mhhYkklk+u496PCrhY9lNl3uFVxvAXu73Zp8z83Ppzj1yIyvvHsqaMCzAL13rTEyMRJydv3knmSDKGksZuoAyHp4wlqxP2dzcPMbGRo18rCbAWQOFYc7qUt5ja9rmDCt/qmuvMjqZfBI04lpNAImyl5VKBaOjIwJCsVlgdm4WoyMjwoAiq3FqakoAKP7Hf9frDQGnKJfJotDCArstC7IPgltc/8mIEkk9NhwY9lNeitU2RnA8skhEuVIW8Vv0ZGCXIeVMLEOKxQwCo+2ugkfwROJ309ZNaKT1rMAk10HYbQ4Clw0tnkjgqEyvsknYWSpSdS7lgCnJ2swkWa1/lcxPZE4ZBtmqx8ga7mDY+p3/aicsLykiferPzyqvzfDzV3ka9QVhvKqm6ZRPqTerqCc1tlqYYv7qJYEv9XSGAUh333U/xsbGMjCrT8LuCgJIl+JrJKtzMCJAEj1/1nIbdn9XO37FX8F0z2vhTGMKU0aTuEZzKeMPK0CjymEyF2tWmmg1mjKPsGBYGi3BiwLc9V9OYiJw8crxG5G+FSOp8jrZ/ffW0WUbpHIXdLXnt5b3ZnDflpl2NRlqV/P81vK7rhyAlId4VgKQ+lqXluRXg+eZj8rzr9F5c/34Fuzb9y7OnD2DzVs2oVKZx/mpKXz7m9/Fq6+9JsX2zz/xeRw7fgwffHAAzzz1ND4+8jHefOstfO2ZZxCL/G+CH//0Z7jx5htRr1bw5GOPotmsodGqiaenLP4D0b5USPgcZi8I7cXSYC7qZz5ztLLLWaIi+2IhPkSpOI7QK8g+ZRbg8RiflvQqU5AoE0lmUaeRov7uUTl7r7AB7iMVuEfWoX2mCrcYIbwlEPm65FyC5GxTpM+FHZLbivftRG3dEcwvzKH9hxacrvoAsoAvzZwOc4e8v1H/yJCsc8X0W+N9xrIiGcc4L3EwM9fB2dOncNcdO8Vzp80mI99BsVSQGJffKQ2RjRQjI2M4fuYMjhw+hGe+8hTm5+cwsm49/v1HP8KTjz6JG9ZPotGixL4j8mX8HkrHsZbDGluxQNAPiKNY61GdjvhlitSZqT9ZsKlRryugE5MJ5UlNiDJ69VpdYkHGuq2kJQwhxhNsnFpYWBSmThBEKBXKeOml36NSb+Dmm2/BrXtvhue7+OFPfoQnnngME6Mj2jgdBpIvLdYWjfRagLf+9JasKQ8//KDkaTxWllWoLCDNXIWCsGsYu/M46R8tygEiL6e+XM06vXAdBMLk8iVeoDIJcwCuYX985WVs2nQDdu3cifn5aZGOqzfrknvIej4oFW8ZZYzFTYGe3rnFeBRxWETgjwjwN185gXpzUda2YHQTOgQLm3MY2XEL0qk6Yl5nPsPifKFsMPOF8qOT6tras6XQlzUusrVB3hmVxWftiaAd74N4B4lnmaNThABJCmo6Iv0Zo506SMjEusFF46OziIIu4vI4So9uRGfGR/vICXSoTiDPtc6X4qLKfCqrSfTPM/khL/YjF9w+pfrUFVisLsababXxydDLN+Q8RP6c9dCO+t99fPgwtm3dKs+FAJJDv6D//kR7tqN5WCWIs5F4HUC6AqPpL3YXJuAyiUNGoxwoYGZ1Vploe+0vDju8jVa671JKpgrHqSEuBFKgee5nz+OrX30G5WIZPjy8+ec3RKLmsYcflQ7I6uKcdGJoR2RTumlJPRVwgPqmhmGSJpR6cYTuKjRf+DKZh15RfAKsLI0CO8rksCBSNsUZeTbLphkMDAdl8HjLWdTiQ6oIr6k/itmk/o0FIhanFEBS+qv8nV0SYqDXFTDNyuAo+4gPvErqcMuO0wJIxpfJFpwsUykrkg0AXqsZmuIvQQNcIyMkrCqu3uZYMnO+Jcw0vaoE0NYSQBKqs/GN4HUmo4SAosj0GO+M1Zz/sPnVFh3Z7c5rRONgUqltQUavzyUCSBqxSLCaOk3UW1W0mg0pCnLx57MgUjLio6HCXvotVge73xT9cs7fjTeg0zh3OR+VzxQf2o00rKBzOFoliLRcgLFSULLM3+UR0u4ujkOhv4+NqjcJvT5ykpx2QdSfFkBaXYAjxtOZXBU9b0qYXaC28TiaCYM8ZR/Jluvw5WFLMtYl6MRZV/17eqFaHkBi4cX8vkTubFgAd9m3+Cp90JyXWX/kWpjE2EUboU+2SROe35IurrQTIEkJOLBjz0cbVYQ+tbrr8OU9BJEIOukmutGmo0pUrcUtXKUPS9EIytG4MJJW2jKJKHPds/JELqknGyRIQyzOLYpHWnliFGEpQNKhpIAm3D2QypTm7OdXIV8nQ2p1w/eC9/iiuqfFuDpB4cZdkgRVPjyc6a9bgJ9Jhj1M9ezrH7Nk/kiiJ+sen+WeqaxdN7meis8gP22eNzad2DXbPtsqB9sLnMWn0CRu/XM9m0AokajeWFZH2q7n/F5pajHMUF23tQFE3k+POp8SfDVZF0ZGR0SWjwATk3SCUYViEXOzc5iaOi/sJ/535sxZ0cTnv+k5yPfOLywgLoRSKKdnEQ2zC3FROi/baRsBu/9TD7MzNaSNujDbxjeOo9Gui/ypTi09jwQboqmkhja9qGa+PEGGPasa9HJvTEOGJOTmGnOf7DoV9tI1vA1bv/OHvrS7bm2fn6tx2YadP58nSTJZcGBhTPz6GKO2Ua0votUhAEmwPd9JYZ/PfDF2bc7mWgGQ3IgyufMXLTXmFjbCK3tonz+1NhfG7HX4/V3t1+vMnDUSZmCSzLQZi5Kxt7B72zp/O54y5dnxTB+KeqUmHd70sBidGMPoEzeiVvoESHw4R9aheexYJttq5ys4LPQt77Fgz2ot17fVXrnBz18qCHmlv/+zvL8rAyDpSO5tS2ONwfha4rsBWfCLvo5dH+vXb8dLL/0BAeX2wwAbN04KcyIKy/j588/jjjvvwO7tu/Dam69JfvfwQw/hzdffQKvZxBNPPC4AA5Va3nxrn6zH//wP/4hmq4bZuWltQPK0oWqZdrIcgNTLEJdvNVzp9RyQu+xJu/DdggJILmWRbCajmaiyUdY2/7BFXMeP4QajyEvXERAS9pHnIN19GsHpbUimWnDLHvxJH6lfBaYLaJ9swF8foHV6DkjqAiQVH9mJduG8KFfML8yi+XoFSOcFEOGcw3xScgfLuMwmJDsx609t5M1vVgJU11PGjLVqVWKvTsfDfKWE40cP4Y5bNsML1FvIDVyUR0oS91IxQeTrEmBi3SRe/9OfBPB58sFH0UpbqDRb+PFPfoL/9l//GR99eBDzi3O498H78fa+fTh+8gS+/Y1v4rXXXhP20X3334dXXn1VcmKq31Dq7Lvf/a4AM7/+7a8xecMkZui35fv4wmNPoBDFePu9d3H0xAmRupudnsYXH/s8dmzfij+9tQ/HTh9Hu5Ni86aNePj+B7AwNw8vcKRwXSiU8f3v/QBf/8Z38J//+Z/49re+jcWFefzihefxT//wX8Vj8d1338GxEyekhnLm9Bl86UtfEbD1wIEDGCuNYs+Nu7Fh8yb8+re/xd9/5zuYm5nF66+/gWq9Kv5Id9x+G26/5VbMzszg5Vdfxfi6CSzOLwgT6sknnhApvXfeewfHjh9HGISYmZrF55/8Anbs2In/+NlP8fDDD6A8UkC7VZecTJlh/eufxWAJykgjvWkqJ5uJ94bhMOuOxZEtgtY0asdQrS8oyLZ5m4Jr01MYuXeP4jmMrRZcdI+eEf923yP7n4oqLLHpmiqgoan3SBQvTRraTC7j0FPpWB6QKKKTyRQW4ccTSBZP6zwgLDkj4U71I+PFTglsHggVnZr1Jhp1el0CY0/sQRyMInn/uHUvEeBIGEhsbJQClAWRRIJDB/lAvjrEAumip9LP6htXG58Mi++GXZfMF97syNqjCHiUKXwM28uFXr/ugbSaq/eX/9klBagLBWD5bgwNHKxZnxTEE8rBnMP4GFlBDZTLRXx86CjOnp3C+vWTOHvuLMbGy7jvgftRioqyEEShh3p1UXxLkg67JBLpZEsSY2hN2RcWQQjGOCz4qMEzi4CeG6EYjAgbySKuYsItvkU5AGmJ95EeuxasBi9A/+8KjvBvmkxbqq/6JahPgfgWGH1w6fKllE+q1GV2N7ODgos0Ny62LJjxuwlESDLGDj9zPNaHgVGMAFPUsjV+BNlreuFNALNKCgXYkZxIVzYLWhbgEhki8fjpl6zT6yb/r1JFBqxbMwYSg1Sa+Io/g3aDiISJ8UFa7QM6bALXbhhThBGpIhbeWtKdLRRuWUFXAJBEK8YW4AY6mQRA6sLxu+Jd0WzU0Wiy46wN14+ATl26z3oeBHYM9suZLSc7cjHXhMa+ydzpi3nrsu+JHr9BiuLdczGah1RK4PI6L5cG4Bc+qP6ExXbmtNvswPAxNTWN0dEy4gI9VjwkpHLr0577T45W/1tiEn5pl0RNfj3RXXacAqanE0SFDXDcItuU0WLEmclCyMSl05f0ezHo8zR/FcbK8gBS1h0op2G9kuxxrm0Cd2lX4xLfLbdeobNeg4JZV+T6kN3VQOBTRkyZFASPkjRE2inI9YVXhecmCPwKQr8F3+XzStkGBRpC0Qc2SaFIhalpKSn+mkyYAAAAIABJREFUhbCEscINIk+30rZkfsgBR/yM7I+Grx0fTupgYW5RAvGx9WOgTJ2ymHS71JF+MVdztQHshb5DACQOuTY77FbYDIBkGw8IJok8m+naywAaa+jbbmVeSeq3o1KsXGv4OwEcua6Og4XFRQE0CKzwdcpm2PnQSqva7kC7TnOtEDaip40HCkApuKzglM4HynImwMi1ROeHvFyqnq3K1kl3IZmvIv1ByQ8tFnHrJaEmETWStpY5KwCzMSjm55vNhnoZ8Xp4HhbmF+RvY+NjKJWLmJ6aQWWxgvGxcawbX4+TJ09hfmYOE7tvRXm8jOn3DkhRaf3m9QgLAWrNikjRUd6ODTtkMNWbDZEGoSwfx6bMdF0WQ6zHjVaJZf2hj6HxGbQNMIxxbEfkxYzBT/M9w9Zve2zsUuaW1vubJtbi+bm8dfDyruKw87dxmU4+HPssCtDLsymFj3a3KZ208vxyLpYd6jokZM1hX3B5h5196loBkFZ5Gmv28WGXf7Xj1zKOyETSGc/8zJpdDLhIBieb3tqa92iDk7LlQ1ZCEwfVhYqwM9mtXigXBajsyvzaRtfNFaMk7tH460Ljy40m0G0NGN+v2ZVe5Y4J0IdjV13CcpVHfc18fPUAkj2VQahl8BTt63a8X9gE/sIXyEOpPIlf//I3eOShB7F+3Tg6nSYarTbiwih++tOf46tffQpRGOK5X/wM995/P3bu2IEXfvE87rr9DmzatBFhHIrEv4WInE6KRx55WEANghnNhJ56fHW5TqGuKNMqX0EZBPpc9QCjC/59oPFk6bm6iIIRFAqjCJxIGls0TlcASfIriY/WdrPgkRO76NTIJurNCYXbdyGdayPYFqLrJkjPAJ1aCue2BTRHj6F0/h6kp7twtyZwkwJaR5tIZmaw81vHcHxhEt78Vpx9/TiSxZNwqWBABpIoWHRAewYByPIp1sDwygNIpqpk3q5vJLDAJiHRL+j4qMy3cezYCdx0004USpHUvCigUyoxnyEjhZ/hn3yMjU/iD6+8ipMnTiKwvs8+x9wovvXst/HJ0SM4P3set95xC37/h5dFnvbZp5/Fj3767zLu3nv3HbTaCR57/FEc++Q4Pjr0IZ766tP4+NBHePNPb+Eb3/qGxIn/+q8/wP/8h/+OAx9+gPc+OIAvP/UUyPT9/g++h//jH/8FHx85hHfefw9/9+yzOHjkED74YD+e+fJXsDg3J7WL0bExnD8/g/fe3Y9n/+5b+MUvfoFbbr1VxskhfufTX5Xv/ODgAXzpS19CqVjCD/713/Cd734HBb+IH/7Hv+NrTz0lLP6DHx/C0U+O4pmvPoXf//73KBWLePDBh3HizElhKn39a3+DI0eO4OX//Rq+9c1vSnP2v/3gX/Ev//TPOPDhAbz3wfv46lNfRalQwg++/3388z/9iwBoz/3iOfz9P3wHlcVZJPTOErUjsp0039CmRWX12dqAQLeiHkS7AtoXkHlF9aAAcbxOcodW87w0wnOTpuIu638dxI9Poj7xoSgLRFO3ovbyGQGgmC+yMd7zKSXoUWhP/2byATYjqj6vra2Z8oGJxSyoVbx7Dzqn2mie537zTRiM6Qn0mvHH2F7kpRSYFAWCVoJW20Wrvih5TRARAIzgUgVB4sMUbliAgxYS45XUewh685DMNEMe/2Hxy9rOHGu/91XHX6ss32j+S8sU48ns+SLhTjl3S0y40FUYfn+uA0hrP4o+q9/AjkRhE1mTcNPNKuej7Jle8TJfwO6BFpS/iOIQ9VoVcewjbdcQh+xKW4DbaWPdxDqcO3ce56enccttt8H1HBw8dBAfHPgAu3btwkP33Iek2ZBuSC6mNjGRI6DkDQtAIhunMjXiOUHAhdYY7S5ibxRRUBTjMOtDYCXGrI+QhDxLQCQNhIaX9TSRtubSmvTQa0O789TzoAekZR494oWkhcvFxUVJtsqlkuxHmDMEQkzxyha/eJ7WgFslZ1SyzRahRM7MsKjsxKVFn8vfuB92PtUIIBUKAsRJ0Y0LWE4+TbwQMhZET2rPsr3WDEBiB7mAdT1TZzsxSne5Abku9woMm0AZANJjg0HIli1bBDgSCUNGelIsNCJcK0rY2TGWB36UwSdrh3QGs0OkhUazKsFIV4yKKwImZfu3gEcGIJhQnl4sn4aM2TIG0y79flpX1wOCl4XeZAyOGOixu58zFf9NbeYegGQ7DXPlfHbtrwJA4vekbcoDEZTwcG66iijajFYrQqcbIC6U0U5bvbsjsRdDNFETV0kIE7jqXKupoMxMWWQyGGHoOLIJZd7y+nKfgU/tcyKbOgDYZwejhUzCSy7IEFEGaKfrSydfKqwhD35Aicc2vG4dod9AFNVR3rsZaaWF5pljiOgDIwwk5RLRR0NKqK02Ir+IidJGkbqwm13vrKSBMGzts2pk52S+N5J2mXFtp4vIj9BYbKKyWEWhGKM4UkLitnryheZW5s94lfHjmjKQLmZcKLlHi4y9grM+V5n2utFgJxCvTF41xeV1IJhi1zVLueeax8SOes70KqIcnPWc49/5fkrZcV1UpqEYoUnSZVm/Ej9QM10kYlpyPIwlbMHSrh0CRJkT5bye3yzwY5k6gR9ojGFkbHWN1iYC64uo64NK26puO72I1OQ08+xjdxj9ZTj+E32fmNwilY5Uj0xrJ4CbOAgR4fy5afi7t8INPTinz8ANAT8M0HVSSRZ4fqOjY2IWPD09i8VqBSPlMkZHxzE/M4+Z6Wls2rAJ69dN4MzZ0/L+DRsmRSu/VqvLtSbYJICTYSwFxU1o186JebCMdy8G3OCqeb9czNjTuO7i3knpm9rbh5e8ebUJ4HLffm0ASBbQVC+tzMTZI6BJGccq6o0KWmjKsyiNWbZIIVR7BXGVMbh223UA6cLXdtj4Xs34lbXOMfGINLL0vCBkzbMVIob+xiRcFlFKi2slS4qfnNdCN4Tb8VCbrwmgzbmkOBKj43VAudcOv4eFLRO7ZFKwFxheBH1Xw5Jfu1G7zJ5z3lhks3GuXGt5w6t6fmv8ZasDkC5mjspHXcuBMZdxgl3myhFeeP5FfOdb3xQFlXpzQdak0dEN2LfvHZw4fhLjE2NYqCzg8Scfx9joOP7jJz/B3/7t3wjTgEXs3/3uD7jjzjtFMvfFF36JBx+4F6WRogD7SZcs6I4+N+Y0NU/QzZW5WgGkTBJZCuEKKF3o77KuG7b/8lfQRRyOolgYhY9IYxoCLOZ/zHsYv631JvNAe0G9xFZgRJce2os0moczW0bjoym4X6jAb4wDx0fgbKuj67bgdEJ0j8cic3frNw5if5LCfe8enHtrn+QQBJDYXMHRoU1HjC3VI2eljfmEblnmZhhtFsjTXIPxISXsWnUPhz8+gg0bJjC5YULiPjKLoigQ9qY2vjkiGRgVyvjpz5/HM08/jQ2jE0i7KV5543XxzXns4SfwySdH8e6BP2PDpvXYsGEj9u9/X9g29Bp67KHH8fMXn8Ndd92NrZu34PU335BC8+OPPIE39r0uzcsPPvgAPjl+DAfe349n//Zv8ebrb8LxfTx4/0P45ORxYTV9+9lv4fd/fAnT09Mihzw6Po69e3dj/diEqKYwgaXs3cnjpzE/X8MTjz6Jjz8+jHcP7MemTRvgdlI8+ND9ePPttyQGuffue3D65Ekc+PBDPP3UM5iemcJL//mSeDxVajW8/f67Enc8/uDj+Pef/FAYe5u3bsEHHx3CwYMH8Y2/+Vvs27cPSaeD+x94AMeOHcOB/fvx9b/5O7xOX7HAwYP3P4DjJ49h37638ezXvi6A06Ejh/CVp76EqalT4C0jE1vXTq1r2rUvu9OsszhdJN0EccQcknUy29DLtdKVuD5N64r6SS4ay31LOimcrevQ3X0eSH24lQnU3lK5RfvkZswmh3NIIJ8LghgeCCwF8jZRU3JTNNt11JqLaJI9x9zA7WL8sZvR+tMpFMMRQrk9lyTJLbQhTxWTDBNOXZbUc1bqVx3pbV6YnhegNAh9BHEoP8kupo9UihYLXPrM5Roh7bMgfl9Dpt7BnGqt54qrvf/VxF8yGi5m6RpyUqIiZZolmdudP39efJD6arYr7GP4/bkOIF3tMfXZ+b4MQOJIpkm4a7rhOaWyMKdFPG1OWwFAkgK2rHrwWQQRT5AGCmHTdIR3pADEOOPoJ8ew/8D7uGHDBkTlghiMo93BY597BJXaPOr1RelCaBhtUjXW1i41keIgep6SmcSE10O72YaPGIWojEJc1uK+eGDYLmMyVrjAa1+dFH7MU2u7jocBSJm8C2VghHWi2pIsKnFBMXUruefihcRuBeO3IF3VlGAzvgta0FIPHyl6dbvSrWfBqUEAiX8Xg2sWn1jYyQFIckdMAWs1A47FK/pQsEuGkjs8vz4AKSenZ9lalp2UB3XWCkDKM7/sbGuBQaHQrzKAvZgJnNf5gw8OYu/ePZkUoRowKkCo21KGUS9gyL9mA0vbWUJDaJPId9gZXEO9WUGa0veF7DR9Bk1/jOFqKOCrtGL7+mpGwaV9tnjfHtT22WJcDpDp202+Ey7/Qn7FXA7AvZRjUSN7ArG8HmQo8PlStpqyixhc9bGPBsxiFUDKH9PFJ5cMoBh8sWjdSly4/hgWqzTXLMB16Z3GJMTMoSbBUwYSv8MASJLs9bwBegDSStfBAkhGzkvelm8DkpRx2aSnn8mUO8/BS3CBr841N178jcp0Aew6YgJpFihhPb96/9Iz0nsifja8nwawdSl747Bor+BDIQqRpg04KbW96yjENUw8uhOdWhvVPx8SHW/pqjeFMgH7jOfbyI6bUa4yS7dSh/aUNAFXvM90cplnVDxmmHAYAInrE+dmveIuvJaL6nxd5vzJDevQ8lqiMd27JVwrbX+YGXmXImc3MDwvfrRe/O26lHf2Osh7R5IPqiWINU0X8l7zogauyujVRgr9twAxRkZtYX4eIyOjhlHsyrNtpe4IKDVbLfHvyZuIWsk7AWsMmCOeiEb2lGsygWUCQVzzuPG9lGtjXMFnmfED9y/fQf16YRdb4Ejvf8YMNaAv5wGeExmrBJD0vJmHMQHTBgjROjdMKJFVFKaPjn96qUnRPnCEHUepqIJbQnWG8qZtkapbt2kd2g6TOgJPepzKKtInXooeRu5CjtJ0HjIm8vi9LqT7kMbIPLxCsYAz585L8kGWF0Eoa4obb9qO2pkzCNwUlOuK9hbRGV8Qo+ru2QDNIyczdm24Yzu8ER/JbBvtU6v1xLuU0XfxCRgLTLU/n11bD6Rlmiou7Wwu/d0av6w8gVuFAHlu0IYfsDGrhUp1UTw22h1lUxNA4lrYY8BrAxO7zi9lu1Rp3OsA0oWv7rD4dDUFDBt3yhEYAEkZDepJKHOKmCAZLwZJdrR6rdLlZBhBupS5ToZehE6zg8XZRbgdiJSdE3WReokASLrpunqxAFLhzhHU9p1EN9Uu72tli3ZtR/No3iugd2ReeSO8dSHaJ89fc8d9rVy/weNYWwBpuSjJAOx93ie9o8pEAwYKfP1/dxBHJZWhch3xPwpC9aMolibge5HEFdq61EWz3UTXsAsYf9DTJopYOFa/QhvripSZw5yiJd4v/Kw2mvUylR6zSA9w8DQG0pzsxAb/fiEAiblTHI2iGI3CcygbrVLbxpnaMJDWBkAiaNSlIk1zFst5Fw6On+jJcbjtItoHO0jnz6Nw9040DszCCUK0v/IuSufvBuZj1N8/Cn9iE/Z+9R0cP34/Fvedwdz0MXTRMrmaaTajsoTUs4bkqCbO6zXy5W6Uudi8b5Q5TlpU0glx6KMjKBcjbN+5BUHkSb2LRXuyaZhD8GaGPhmcPn763PP453/6b5ibOoex8XH88re/wc5de7Bn+x5UqlX87g+/QXmshGe+/Ax+9NMfSc3uy1/+MkrlMn7wve/jqaefRqlQwC9/9Svcc8/d2LlrF1785S9x04034cYbb8K+t9+SpssnPvcEfvWbX2Pjho2466578MKvfikshkcffgS//e1vMXnDetxx150InADNtI7KwoKwmOlztG79JH73uz9i/eRG3LRzLyj3/9MXnhfg4b4778COndvxx9dekeO/74678csXX8Do+IQAQIcOHcKxI0fxta89I8/N8zy2W27GjbtvxA9/+EN8+Ytfwvob1uP5F1/ESGkETz7+OF54/gV5z017bsYbb78pvkiff/RJvPirX2Jy8w2458678ctfvYAxHv8jj+OVV1+W2Pe+B+7B3Nx5eJ6q7viBSt/LqmRqn1nubAFYkfdlAxUZuArM8DllHkrf6sjXRrm04yKOyigX18l7qs15dN0QzsYY3aSD9qlTCsJ0NWaXtVOUiigbHSIMCojDMgK3CNeNjIdZB0m3gUa7ikZ7EW2ugWEJbrcNJ21JvZYSkz4ZTH4kzCjaeUiCIAoDRuXE6nvINMST0DzMkwZWH7VKHbVaVeK9QrGMQqkIjKxDc/6EgppGLcfGBfbZuw4grV4Ce1h8N2y9znvVckxR3erjjz/Gjh07pD5d2rsb7TMVdFZgcl8HkIZd4euvX/gKZPq//QVwFTgxLSpLIpR88TFfwDaTMRK4YNdvFXFQQzH20G0BBw8ewi233Irx9etE2oAF3uef+zluuXkPtu/YiHqtohiBkWxjYCUMAzEK86RQx2IHJeGoISzdwwnlZQooF9YhCmj0qL4XlMJr1GgwSFNCLfQyILCbgEmKJmlSQ88kk43ZDmO+ZiVqLMjTY79oxzWBpAxQMZqTAnD56tXDjQUqHi91aLlZ5pH+vSGdR9wZ98PFkAsQv5ddfKQYy35MEUoKY8a3gQUjyqhxkzWBUnoGvLLFL7mFOZkgkcYzoJboZTqOfA+l9mQBKRT0fMz3WJ8he/6DMj/Wx2mlQZb3UJLL2+ffpNfmQtffmvTpR42cYG4fQ038hszQ2rGuW55pZo/bFgJ5n+UedToSIBHpl86wbEgZgDXnlcJ9cgwLg4y6tKZbLH8eqQEPRAPXSZF2W2i16qg1qvKTQY5NGxQGtf+ZY/4U2EfO1xrovhAPgFeDx6bpjngTGUkrXkMtZDpotWn4STkylZuUSyOAjz4HkkyZIEuLTKYIa+QiOaYZiEnnhXimdRAGkQDg1OLnNSYgyjmG94rPJI0zWUBlgkYAkM9IO6HpPfeh8wv7dAScpnShMPG0kMYeH2FPiKG0BmZaXOPnWHgLUKtThpPSZQV0becPu5HMPRIWuUn2bAFFinQ8P2Nsz2fbzietJJHnXxlvnBMULPNJfydVXrqUtDgu3eJsKeJEa6Zk/gh8AtAstCaSpDAubjVbYlZK81MGIMqIGsiUs9/tXM/UkdR4w+SxXXkrJOA6Oq1XnknC5NmwD4x+K58+GR/ScsWiuJLoqWtOrWjtruI8ZZl2Bjw1388mgsAnI4XsIzYtNBBNrIfT6SKZPZ1Jbtjgl4UKu2LFN+5BYcpF0EnQ6bhiSMpiqt5bnauFKWbuoBbc7HVioK6yg9lcAR9oOahMV9CqNhFEPkY2jiD1KFkWiLEtxxlNbzn1JgmLtxbg1OcnYz5ZSSFz+W3BIFu/es5aly3hfzVCo2EBssjVtul/pBJ2ovvN55BrttDzrYzq4NpxcdDZagqsMmYGH4v8Rcsz0qQwNAAMyqKSK8APrA18mc0bsh6weE8eY8BGHg9JtYPGQh1JnZKYBUSjIZzIRcelTr56GgnDSSRSBw9y5WvDQhTnIY5qeQKFEa0sqGOffCKJh87FnFOAaOd2ibHcvVW0Smfk7AtnbkP9/fPoJjUU79mJ9sRpTEx8gtnpvWj/vnbRPjJXYvwNG1/2O+KbdqB9orGmEnYE2lZkHeTBpSsINPWbP2vhP79xfWSQwjiFMtG15rw0qNQbdRkEnIuu5BZs3tbniTg0QWW9TIBUXwBdPi4splbnmzh8+Bjuvut+ATeFsec6Iq0jEsZ83NigtcqDHzZ+Vjt/rPLw1vzjSxi35hvzo0hqaXaOMetStk4J05QyzDp/cw2tLdSBhiOeGoV1BYCgJVIkXFNFxkfjeJl3LnADCUy3bv8I+M3kEuA3H7Ov+UVa5gsKn9uK+msnl/9qggHxpMyPF5R//TQO/Br9zpUAJDteUjYQEZVEipmFKToms0m+JyF+wfNa7Syx0s6121+Wefl/2yymkWN/c2q/VsDSI8r/xT59trHMSmv1BR8XpTwxTGFB4gBprNXmFtsYw3WDj+uG9dvg0Kc1i2/0hDNf1zUYT5SsK96/GY39NaSVs9k38O9dkfTr3xirRHu3ovmxPo95lhJ9D4M9njS+dLw66q+dAo3ivdEAtXc+Quq0MTM/BYcKB5SM9yxL3vgbLWl+WykgtPdP75ldhnn9mV+2WgmSNvPLEHOz8zhx4hRuu/1mhCFzO801KddG8IB5KfOD06fO4fDRYwKuzM6cF4ninz73HB5/4vMoxkWpQ/z4x/+OBx54ADfffDN+8fzzuGFyEnfdfbesja+88irm5udQLBSFlfTFL34Rk5M34Hvf+x6e/fqzCKMAv/vD77Fj2w7cesut+ODAQbzzzjsoj42iWqvgtttuw617bsS5s+fw8quvIS5GEkd85StfQr22oJKGni+gw69+9Rvcfc89mBxbJw1a+z88gDfffAPf+da3MTI6iv0H9uPd997D5LpJAV62bt2GW2+/DVPnp/HSS/+JvXv24pFHHsGPfvwjfOe730W71RZwiewi5mTFUhFPPPYkSqUivv/9H+Cpp59Sxt6Lv8LOnTtx+6234513/owDBw+IdQbH8bbt23HPHXfjhRefx7YdW7F9+1Y5LzZJE/xiim7H++DzKOBIFkvZe55/l3JyU/phuy6isIRiYQyeWzSAUguO18L84iy6jLHIVMridLs/eoipKgbXTccJUCpOyr4IXLLRZ7FyHl2XuajKoYsSAI8r4f60NqGgNJ9fH4EXIfQLCAM2gxfQrNdVKk+a1wKRfe+29bPcWAsQX6aOi8piDY1qE6WJjVj30DY0PjgmRAKqIoiPr89aqlVzUnhqqQdY/7O5WoWgNZhePlO7HBafMkem/QjrtqzlsMbGf0ttuZ1i9HN7gLaL5HwL7dMntXqYBV2qTHCpm/N//d/fv1BafKn7u/7+v+YrsCQS0iCKE4/r1BD4iyhGXZTDWAau78Vg0fzjI4ex/+AH0iXw+S88hnaL+tlVMWRtUke7yPer1rYAR6aAzLmSBV7bOcBggeBQHIwJE8kn6i86pElP/18AIhZ+RYtBC1USaSg970IARgZwmM/l5dOEp2UkeayknfXpYcHadl9bICrvecSvJ0hDg0V2xXM/TJRZ3GYAMTs7K0bc1tuJ77cSP/y3Na/kIiZsGJYzCXJQs9WwpFg4DwIWkDsysajpZQd+EEh4S2NCbvz8wsKCdEGzY5+dMOr1o0VU23FtJ548wDZMI/9KAUi2kqfgCyUMtZNxmMTKsAKA7Xy3XeJ2Ubb3mcGfdqj7ImXHyZmsMF4bBmA0o7bXSFlIeRnITFnJLPa9h0V8sjh2CZLKRzqSYLfadfmPncHsVnEMy6hXpzcFeJvIXyEA6VJkd3rJcx48zidMuWCaxo8C0CjVXwKQDhe3poA6lFES7wXjUyIgCZ9vI+1kC1DatWNAPnPvpXhPFMUUmvnZiElG2sH5qfMYHx+Hy2CcQJ+MG5V8EGCCgb0ITrfhBa507tjue2UQEri2TAJ26hgqryRZLtrNRMZBo0kAOUCt5qDeCODHk3CDotD9GVzG7C40QDWTZGkCEsNLfa4YFFrfMRbQfNcTQFeeZbIDjUQmQaNmsyWAMY+fpeq2XCuOH90fr1FA013jr0ZwQnSXCVhQQoEFarIyhNGo7B65BrJpSJAT9MolwHo/LdCkPy1gahe/5YJsZf7o7u34yANIyqwkS8t3OHclUhCXPbGALRIS9pgs224AqKREgJeIdF0QNBB4bfVOMkakDJzz52floPVZ9TBSmtBuP2OQGrATn/dJnmumyZbpZbNCPU8rDSLAnHjY8T8PbuKiVU3QWmyg1W4hHo1RHCsg6fJZ9+RvPkECKkwnTdXNFqxVrzE74fSnKUlYxo69zEaKr3e/Lt8D2u5yLX8OC4AtC0mkFXKMJAbF09Mz2LRpUzZv9DcfXFxRaNj8P+zcLxdAyp6oAc+swfWBg51ADeMbSQY5blMH9fkG6hX1E6FGuV8KjF+egqycr4TJLBI3l78RvCNDvNFs4uAHH+C2226XpEJZyC5G79mDxgenUbhrC+rvntKxnzYQ3LAFTsGDs72BxrqD4j8QLm5H5+XSVfUBGT6+ABae4ps3oXFoak0ZSAIgNaYyAI1rarR3I9qnGv2FMI9r1JVhVPS8a7TZq6/pS+6VAvKMXzhWEtSwWJ1TX0muB70OmMsfRPlPDoBj1wGkK3NZr9W9cB6iVyfZwFKQY9d+s4N0kc13XRRGAoTFACkbQMyUrb6xPd/X/uHTk8qkB1/h3knU3jy2onTVauf3y72uhTt2o77/2IpgucTT9DfJPFAv95v+Oj63OgDp07tGQ+e3T+/QNG4aItEtjcKSO/QAJGncS1KkqYMNE9uArr+kSWmtACSCO8m5FuLbi0ue+/iWnegsJmifoe8L5xAPbrQenbSWreuDIBN91KIHIiTRHIL6Dai9lmMNuilSp9UDkLqUKFNJZBbls0snyVV/HrH0ti4fj6qIoIMqmyPYbJg6SNpdHP74KNZNjGHT5gmR57byaGSSsBGyWCpLkx9rW8y8KrVF8agOo1gAqWq1Juw1gvSNZgOFuChsNYIFzVZD8okoCk3jNRu01I9JGE7SGJ0Kc5QKJz4Z+Y6P0A9Rq5IN5eJH//FjfOPZZ9kSJ93JYSFGnUwpghjoYmF+1vhR+9LQTRAkCmNU5hc0nw08qeGxIbpRa6BYHpFcldeCsQibxUVBIIxFtUda9Ryg0eQ5aHYjzDw2g8v9YM0rQbvNuiJTfsonJojCSK5/YT9vAAAgAElEQVSdbaymnYbITKcdVQOgvFdK5jVBIzbnNmXn2jTKmmC+hnFpD6tkoqKcwDbSAEFYRDEe02NrN1BvLaLdXkTXoSqT8bzOWtZNlZS9kaKSREUCD6E/hmJxVA6EEsPN1pz4I/fAJzvOTD5Mn0Gx09Ac1HNCaVYUX3g3RBwW0XVHULiNdQkPqLtoHThh1B7aWeMsEhckEjPnaCYOJu7bheh8De0mj5/FAtZgea5UiNBaqshzZxKOy1+76wDSpY2pwXcPy2+sbQvHdr6OxBrG6Pod8LYV4Y0F4hPXPHRsSQP/5dyf6wDS6u7p9U/3Rfzml6x+qP/gxOo4LURhE4UoAZIFlIsFzM5W8dprr2N83TjuvvdujI+NyqTeENkuTrTssA8ksWURj3+TLkkWWTjDCU2EAILKzUgDJU0H3VCl7KgJ2lUGkvgDyeTa6+hRqTUrb2UR2JUZSFmXHLvklUKTgRcW0LESczaYlE4eYxourCDjdcRzyRtUy3EZwIeTMf+jZA4LyNOzsygXiyiXR5QlIKwsLRCI9LhhQggLgQwto1fPRZOAEAvF1sOI4AiPm6/FYWgWp4YASdaLwfpVENBiYZzBij2vQYBNGRLKChm2rRZA6jGe9D72mGAKAui5rbz1vn+F90ixWK9v1u1u7pkABdaIPU1x9uxZ6aYZHxszUkosyPdYbXkAyX4bfYx6Xlym0G/YbyzsELyg90XSaYmGdqtFk3X65jBAtsFNT+KsF8iagvMVApDEv6g9f4kJ70oAkj17HSciJCd6wXqdtWZF4ISAppGnzIE1FrBburiZ4r0BcxhIMoAmQFVpkIES67yRdITVIGwemTdSON2OdB7xv4RSU9J1z8CPLCntPBPJSZGnYnDE7ioNlKQI10mFDcSgVVmSKmnZTNrodGPUKgU0kxjwiugahqBQiv0gM+g0M6MR1DSBoOPI88rnns8TkweV6UoRxwpUSgwvZEHjsiqdRwSOeMwKgLO7nGwGXrsoZAcbWZvmPIStpV3C7PTmiet9YAFanx/jqGVgIt3nYAelvFGkE3tAqd5pHlwe4MlpavRpZnCfhvvAjiYCXj41nQmM1eC4DdEg1wMK4Tg+mo1kIHm1QJRmGe00FgAp8BvwvRY8l+8ngESgsovAsED5ZlXfURaWfVZL8RiisChrBi8F5QD0MmvQngFIWX7YDyBJUiaXhEk2ZQE88YJoVOqYn1kQg/HCSAHheIiEiYBRuOBJcVxKB9wyAFLv2vd6W83CagQLeyn8AOlg2JR8VV8fFgCrP4tKvap3kIKi7Jg8eeqUdCbK3dLWqVwH1TUAIMmBrcQwyoHo5n193f6mIBEGRiaP0rH8X9vF/PQ8UjJjKTM3VoIXKitS5aJ0DrVMYu22vfx+MM47ZGpy7lisVLDhgbvQPDoPdBpAp7kswECgJLhfn/nO4QL8cR/NI3VEd4fonAVax6+edNOw8RVu2Qp3TxOdwxE69RTJrLKo7LaWBWgWkf0nAoTVDai++fGKz1188054o/4F37PSh4cBSJwbLDjZSptIuzVUGgsyZoz1+prOB0MLrNcZSGt6/dd659YjUPwanC4Cx5fCVavWwuJiG063hdGxEYBphzS3aDwmYDkHZz58Z2NMOIbo3pLO+a0Q1bdWfm6ydWG5kySQKfHKpXfYXvQ1u4JMwov+zr/QN14HkNbmxg4DkGxjJqNJUVbI6tPMeVxMjm25qgBS4XNb0Ppz0scUtqBQ8f496DY6aB2ro9OYF4k3Nyxxgcvk7gavIqVrqxv3oXTuHiRTCZqHrxaAZPMEVdMgMCOKCylVIWIcPXoMlYV53HXX7dJsnaKtjBZp6nURxf8/e2/CJUd5bYnujCnnGlVVKs0jAknMAgECG4ONMWAwNva1/Xz79nqr33v91uof8f5Hr9ur1+2+1/b1BBgwYLANthkkJJAATUgqqTTXXJVzRGbkW/uc+DKzSlWVJQmBfK3wwpKqcoj44ovvO+fss/emtYF6LDMftETVhs2DbG6sSfOg/D3UBmDKHNO/JvAJCrHJ2o0k8LkOhqiU2bhG2TWN28g6cRwy2KuSg4c1Cx8fOIRsphNTU9NYuXI5Nmxcj2q1gkpF2TOUM/PL9A4iq0pBGeasVBXhMs7zKBfKcp6UX2R9SRv4VHHBxK18DxshmZ8TRNJ1msCSJQARcyMqZ0i9T5Q2WN/SpmGeP6+T8TFzdEp2SZ1K6oRU71BVIPU2jZoiIw9IIxfNryM4xdiX53rlh6qrqJ8QcxgX6WSHjBO9rGnLYcXIHKJ3u/Eoi9TpZCtU1QEjbS1Wrkggk+qUvDCXn0Yd5Uh9Q3a7S3NyiZ/4/ZFHeNQsT8lJgoKU0ey8Zyvs7iK8sAMxPyOvDUYC1MYDxCqjUv+il7Mqflgo5ym36MKJ1UT5ILRZ41AGlCpmsGamrEXOMzZ+LnTMbTCnP2BY+YJ9sq/8Bn/p72yX35imZ1MH5byfnJwSScKVa7dozYjsN4mDtIm6NY++ASB96bf47/wEGnUSqYI12qHVQ4ILP7vCy0ilfClIpBIZ6Z7o7e+VjoB8LieLP7sVuAGJDJVsUFVUyiX45aJseCyQsngrHesEZxzdNB2RZ2PFj95ICWQT3bBtTzrKuUmoJ1JTAot3S83F9H1K4VsYQDKbnj53EYA06yHkhq7gjjzMEU3CgE1ms2p6MDCgUBaNSYAEAwtDlMvlxrlxTNi10pHJaJd6C2OIvg9cBBhssPBDFgc3agGaIi8JfqaR7yMIwvdQpi4Rj+t+zU2UJtr5vLCOCC7xvbxr3ADNpqYMnVZ5t6hTPJIaalfG+7wApIY2f3T/WHCUoKLdCSzh8dQAhAwXIzPXWqjUjVs39LwEDKSS02+HHT4q6LXwwXlBAJSdQepxpRJE9BwgMySo+6JtS2aCAEey0DOsULN5c31S9Jb/Mxf8+QJISximBV7SyjxpvRkGXNJzVqxU9YN5GGBNPUv0mTBgiMzPOTunJDcCmCjQyoNgkWc78tyQt6IBrYKKCS8h1N5EIq4dsj6Dyhg8l4EpR9eSeV71ywpCRgOtVO/IAY7sAAFoRWROpSSj50v8SwgUkTZcjaNU7ABiWZRrJJvLyelzHqoImpG3UOBCnk75KecAv1o7SNRHRX1aXJQrRZlvDJJVSpPfr0V2rpMSKDuU26MknwbPlO/kfAuE6aIJBceVrBd+NiUDdXy5XiqY3JSwE2Qsus+twKg5fwMcqVdekxXHyHcOQ2jejr2W+SEAUlUYU55dhuflYNtc6yOQ3HIjnWlZnaNz0u/XVUqPgs+1j11RBI982XMohScAUp2JiHrgyRVEz5CRsSPbh7rT7NJyYp4kOQSQpLhqfPTM3ZsHQNJz1bWfgB73PMqPubaLoOJjZmIG9RKEeZTqSyF0lMkoQKo8CyYnMIPZlLCbF0CahRQ1QYO/ZQCpVcJOZp/4l2l3G59frrWyAl+vANI8q6Kcaou0oxrSa4HVHI3fizk218cYvJiH0gS7/nw2IyLTnUbosjsmJnEO9w8+v9KEEsnNtGugaLeut3oIci1O3bMelUMlBIUJ2Jif3RTfvBZrbt+Ds+wL2nc3nF4PYTIv11j71IHV4cAfbhZqLofd2u585/6+XYKVeHAZUv0HMfnSBniDXaicmu3R9HnED4udc3LnasQqLoofGc/AS1/NMQ/SI6i9n1lYAm+BL2kHIIkcJ9npjO/IP6pMSrFK4+j2DTiXez8uuT/S4LDIcQNAutoh/lLfr4UzSwpLEidVle3GVKiYK6E4XUQ6m0a6KyksJGnsYSd0JIUzF/vmWuHdl0U1OQan0oXKX2ZmsY/mMgwWfX6vMcBzLde1L/Wmfglffl0ASC3zhQzbWq6KsDyy6Gi0Bci/hLFs/cq2AFLUXErJbenNjeJcse2sO+jJDnyxANLWdSgdPNmMk5wELLcDYTADp6cH1bGL8NasQN0PEYyMI2YnkdjWjbBQQ/nIqcb76EPm9LpwBlzUvBwq7+Uvlb+7Zgyklj0vUq6pBjWRsQvrMbhOHJMT0zh75ow0QK4YHEAi7YmktdZLtOCijad1rTfQb1tyZAWKIgttye9UJj+U+hnfL8ozUtNhY516vhIooYKFNG1GiioSV9vamJtOd+PM6XPCYMl2dErdqVBiU7cPi0BTUI0aGyE5NO0YKAlv83fSVKlNhwZQ4Xcyb2VuxFxVWD9skBbWEc+lJDkcmz5VwpbNumoHwfjfyM4bxRmeqzBeBASrSW5LxQ6eC7Mw1lNYQ+F7WZdhc7nK3uq8NjUekaOPlHgM0/7KH9GoiVrqj5q3UkGJqicEVagoI8LvZG1FKZ6xBlFASc9LJawJ4jGzjcNjQyOd5Mt5xGyCM9oA3vivRSORDcxSfxQASUEgi4oa1YIw3lK3bQI68/DGBhAOzyC1YgVqd5yEN7MasfEUCofOClDEQ/JYgpKBBT8XoFyqwE05iKdd1G3WTCgV70by65TuU7WOxRfIlpzHzSJx0zKUPh268iH/O3tnu/yGzwwLP2xuZiM15xPrYfRH6+7qEhB3vtq1PPvz1NmWMrw3GEhLGaUbr1naCEQro5rVc6EzGrmkq6qkUjWYRjrNiV5A3I3JxkPaqRbh443/xsbHceL4CdkI+/v6MTg4iHqNhr8zIuXFhVi611jIZTGZ3QqkxAplld0KFthRnvCyYvpo22TYRKCAsGaMn4ICOKL/Lx34CwNIrYXsWQBSNDpaENfPNnJoDa0t/oZd8K6jkjARkKWBgQGFlDGkEj4soFHKjCaagF+uRGCDSs9R7kyKx2QRCXND6cCUnxGzeBZOWdSOAgfpWq7XZdNWvyMgRcZGLZSfcaPld3hSZI2J1ik79vk96jETFR5kc9TN2EiesHAu/khtVOg/FwApGkfDeDIsJEYGvMbFjnYSe1JAa7DLdEM3YKBJDhjMMIgzQKExbWdQNmuBbxTRzRlpEMhDPExEazrqIBegMUTRz4m0jBbytAgvTQMi2dbU+Ff/I7PsN/9saNMv7Wm9hq+aDzxSYE4kFqMiu3hzlcmyouyYh3KZwS69iBiQxoVuLrJsjUMDXMPionSlMIZilnY4RZsgn+MKQRPqG1cCxN04xsfHRQ85kWQAq75i4oVGD7AIjKMEmYJMyj4S/zUW93meFe3AN7KUNBslZZ4v4/kyaCVQg3oKk9MeLLsbNcsht0qsZo20HC9Fnyb9T2XK+DpRalMQIjLzVPk8fZ1IzzFwlzHRueY5cVk3OabCYqkrQMmZxcCBzExZa8hEYlDBbiMZW4JF/B5KZBLMJBtJJeI0lJjLZFAz1+ZMNq/jz5ukGQ0PWwEk/p7X1wpAtXYBR58pAFINFhMil+M6A8euwJJ1no8kkyFrdoeynOdsbXk/pJQXr4WBNtlHoSYOEZYvHWatCIsJ3KXIb8O14kgls3CthCR3RvKuTjaseDNFz+8CAJJqnFM2T9dMZcPq2FWLAUpTFfnMwArQ2dcFOHU1HZdg30JddP3nea7n8ZZq/uhvAzySdW9J5BjTealND2Yv5fPNgqOMznUKIJlpcQmMHiV5rRzNBlvJSI1xxvo1xGm2HbqYHp3mFJYCa7onJd4hVfjRo6R+C+pX0GQgX20Bi+PKZJvrwZhtYcN9a1E7r/tg+eTwvB2aUly78zTcwnJYUxmEPVM6hS90IJwK4K5MzAJMrmWhdbH5RbNse5sPq5pAeffFeWWw2uW/13DDbK6tLJqv7Zd/V04MX9ZXLgVA4lSkp0AQVlCsTKFua6Kp0qbtWeSXdUJzXtx2ft4AkK5meL/09yr4XZdGFgYGNV/l6VjYIhM8N1qQOdbV3wmSn0XClQxp6bxmvDX/JdD/iKy84sezi030MqsHdVROKkCt+wKDqGvINPrSR/k//glcDwBSY5+iZ8ijNTjH18BKWCgdagIac+9E2/XtS7517QAk9ZFjMds0tCoQII10cNGZ7hNpLSOt3KzvzG0w+/wu1E72NxhIlKBL3NGB2miI2mQgDGLu61bShn/uLAQouoP+xCHqx9PyM4LMyR19ckKlD0YFeApGVH531vG5AEhzC+it4JHWTKLONVQqgeSm0uBcB8ZGJzAxNi05ZFdXJ/r6lyEeVwUE05zG8xXQw3FUMj8sRwo0nuR22gQdNchJU6AbgS9aK1LwRD9DVCeMt6jUqxSIUZUX1irUF5jnaxRxmEPSBiEZT6ESVOQz2Nhd9kuSV/t+WQrX0jQQXbrOIG28zKSzyOULuHDuIm7achNmctNR/a8c5alspGN9TM9Pai+sdUkDpuYCHCzmARxLwxiS9nRK8AnqqU2GpgHYnIeAMFT0YdN0DJLPMw8WsEkar91LGlUvdxZLwydz9Sg/EVV8ya1jcDxVL2kCSHzW2ExmagAKFmr/u9YybXochbw2VbaQhEB1h/S/1rwwpo1kWn/UTMPtWwlnYwz10zZq42W494aw8stQ2ncGiXUrUD87g47714iqQf1EHN6yNIqfDsFdthxWh43ysbPC6KOMdrVSQ7lQQjKTgJO2EVr0WOaeqyokclZLS/BkWKlcEN+QugEgXcYkaze8otplpM+jeEgbnll+ihrsoyRnXiCp3RfMc643AKTLuIE3Xrq0EWAxTmvcWvCps6Am+v7cRMkUKiCRZLGVXQN16SKg8T0L8+l0Bm+99TZmcjkMDiyX4ujIyIgUax944H7ZpEgHZecCl2tuGirHZIGdHaTDMhBiouK5SSS9DsTdjGyIXOBkX4sW2FmAEMu6UlxcGEC69OpnBwzGhE834YhO2vImFnJlUyacFgEC/LdSbFWLlUZ201OTWDm4AnUrhhNDQ9i4eZOwsyZGx7B2zRopHBFVzhULWLF8ENNT07hw/hw2bb5JpeTCOs6cOY2Va9fIt58/c7YBJFGjtqdvGUrFEsYujmD1qlUIrRjinofTQycxuHxQNvOhk0ONjgLel67ubqUNS1Fdi/jq2RFTNlhVpfNmHeLNwA5EFkmjDV5eMIc+KZ3+QK1KCvPSADydV1qV1HWPzAp38QnaZoEUZkcEjKkhoW7GKremIBk/wgQu/PfU1JSAm+oxRUZXFDnNAyDZlqu+LlHHL4v9DHwq5aIEYX6tJN0nGghFPjvsSomMr02H+JcBINEQ287aKB/Vzi6naxDVqfMLjPf8ABJfTGBITETpayS0ezXEFpCksbkRbq6JBxAL7NTWlWdcAkUGmZwjZBTS1DEU0JNSj6yuKpjJrmqVRqHuciKRwvT0NDzHFqCK4y4yK1LY5Tk0E6BQKNhRx5dh5ERFELIBKGUn4VkEQhMg0I6uijCJEvFOjIxWUbc6UYOLesyFz+A+uocSanEtbIBI/DDVfaZ5q4AQvq4TfC3PJ5FgAkCQLYVikRIC2uXEnxGAL7P7igCRAcBJP48RBNYxVclATQ6NPjQThniccnfsbiqL0WaxpIGrAS/nDVT1CdXzbcmPhFURrfZaHG9lV7WW1g07ac5SId5UPuIug/wZuE4lMutmlKpAEe9366HCbU0JPa6X2koTAWCyFkYhN8dcNE6bJ22eI131mSR7yFB2wElqEkVIkusLE2tigIsBSBGDTCUHNemW/YWgHosQcODnqyLr4FerSHcm4aXdRiDOcyNQ3EwQdJ2U/58HQJIVbw7d6HpmH0VLdZsAQtdwen5xvoq/XDUQb0D++3pnIM0tHzTuWwQSycybPQW12BHFHZy2LiUPpyrwS4EAwZ29XYglY6jF2LGqkh5MHCNunoynSVgXmidtBr3xa05XY6Q6nAiw9msB3PxyWGEK5XcuKoA+17NHPORc8fHhnhBL2QjOn0dqxxpQS7067sM/fe4LKeoutr3H160W8C22vILKe+OXBSDR44SSd2RUsIjon8rB7kjIz7w1SZHRaTX4Xup4t75ODJE5jtWijNXi++v837AUAImrNJPKfHFGPJCqlCYkUCsL5ZIQ3iu5PN0ZbjCQrnjs/hbeKJ3ufiD7mCNATrRH2VSssxHkashNzyCVTSGRTqBKr0PxfCOL2m00zsx3rZR2LB05hdQdG1A+NImwMgmRsUoU4X8YSpFZwubP0VPsb2HM/yOe45cCIC0APMbXr8F9Oz/Ae+/vgL/lKOqvpRfcy9qub1/yzWoLIDFHYDHYeIWyRmFZIkVpWXFkk91fPICUGWjsrQSQ3HvrsMa7ZjGTzLASLHJ3OQi6TyBx9F74Q0XEb4+j5uZgB1mUdp9b0D8N1xJAigJz9XpTmTOujTO5gsizqc8v2ec2Ll64KPUu5nYEkQb6B2DRn0eq9ZqHCIud2aXnIJ1KCQukyR7XAJNzkbmqUawxIBBzbjYxl8sEgGpISBOxetlI3SqSkFZ2KH2da9KoGFRD9PUN4LXXfi9rPPPQzq4O7Nx5j+SoKpMe5dXRPFLlDUsYSzw6Orrx8YFP5LvvuWcHJifHBVgx3s6s2VGxgbUU5rPyp6uKOLwOnlM8kWhIsjNcIWAlwJzENZofGq+puX+XzyCziY19TgRKiWKQSrg3tSyu9EFVsMcokgj4Jl5Tkdwbx1cAI1UhEEaSCuU3tOzowyRgmNh30ONK606sd9KKgyBpLT+C+Lo1sAY4JRzUi3XUcoHE2vXAb8jCsWZjbSrCGe9GcL4Cb0UC5WMTSKzrQXnNcdRe5XOtSk+enUL3vbehOl2DNxCXnCK3Zxz18pTWaaoUjQrVpz1uI9ORRChqCqq+IgooDY/h+cdvVnmwJW+40tH+e3tfu/DcgKaNpksyDsNQ2Hk8Uqn0gs2XV9o8dwNA+nubhdf8enUjVHhaEXN24WvBkcBDiKCSRzIZIJmooFqdQdyj0ZuDrp5l2P3+Hly4cBGPfO1hJMkGqNWkqPf6m6+jr68fm2/ahKnpUZVhqlPrVLsVeKi0U9Q5rrU7eE4aqUQXXCcpP2hsEi0gjwEhuIkuDiAt0mEiiG/z982HPQIConHXbgzd7NhVIeaAZBRQds91MXT8OPbv/RDPPvcc/viHN4VF9NWHv4rDhw7h8KcH8dSTT0mnyGfHjmFkfAw7d96H4RNDeOONN3Dnjrtw7733StH0lZdfwje+9bic04vPvyCdFz3d3ejq6cGmmzbjyJEj+Muf3sIdd9yBu+7ZId0qv/nFL/Hd556TcfrVL36BTDaLTDaDvr4+bNy8OfJBqinTIeqE4fWQrSQBxzwmzDS/RRhIgelqGUgNzyhjuitFCZXxkk4VAecWPtqZRGuXjvGs0i6PZicLzSbppUUdYhb4bZFVGjp5Elu2bJFip1rIGGOTue2Uhr1gmEUaBAbVMsrlIipBScwJhakStQoZgJPzRKTUGgX0ufPwmj/USN6yDrFMTMxMWeDivy/txjPn1VolbWHbULpPivEEWtJqvGk5Ql2n2WdYDQSM5H2iCah0RMfqEpw0tYEZkBEMYMGhJprNnNsEnj87cRJdXR3iF8RAke8T49GoM4nBKBk8DMQk4JTiPgOopEiksYuK31suFCV4lnvKIK9aEwlJCcjJkApIvfek+4oBreosk+3D4DeG8Qkf2Y7lKFVcBCG9l1i55HQyRToNeC0VuBMGkoLKCsKyw49AeLEwjWxHAtlOBx99tB9bt96FYj4ACZa1sIJkOobObEIAMa4JlTKlEUJMT1MSgOeuOtJeXBlOCoQQMJOnFpksDV2nkZ+ZwcrV6zE5SdlEjpeZu62Mvhb+RCRJN3sWGpVpXo/5zXydifMBSNRbJpMsgOcWkYwX4Nhl7dCK9Jb5dwPgmM+PuFmNldUsv43GgEhKodGFNssk1XRymWfHAmo2MukuJNyUJsqE+Vj0jOQjmwDS7EJrA9CVDj/OF2JeymqVRoGQ7EgCgvS0mUEs4BoSINWThpsgg1Ybp5lsGDCh9Ym+3oGhpa4+7QJgrnHch5gwcj8RnfZaDbmZGQmC+/sH5KuuVwZS68xXMEc9voxsXWOc5jw/ZiZatRgK00VUiwp+J7tSsOIUsVfPR41P2JRYFzlNlQbWLkeR1YwaMZZ6P+a+TvZRKSbYKFZT6PlaHH5yFG5xGcK9jiSmlFgr7Tsv+/liR/yhbliTXSh98sVJVLSbXywwJW5ZjtLHJ6VzOSxWUK+VGnI2CyVRRnou5sQQOmWEFyxJ3vn3StdxJCY3w/8QDcm5+IY1AvAbZsRS7gcL3zGvE3V/uu3YLvR58wJIJiYj+Ej2eCSVkivOoNYCINH/4OoLKItfadsC6w0Gkg7g3yiLhjmcGLKTFS6NNexgBwJ6f7Ido+aIMTclhOOpONy0I1I4BC+lgLdAo4QMiZtF6OcQ+1YZ3qHN8mzFvAyS2/ulUEw2guUkxP/kBgNpKSvO9fuaLwNAWgh4TN63Eo+s/xBvnrwdy1fsx7k9d8+SZG0dxbbr25c85O0AJJUMjrTrpM+NzYw2PNuDbcWRSXTNkbAzCjPXjoFkhowNIGFR86V5GUQAhJE4OAXLzyA4EsK9BQiSY/DyK1EvxmTfX/D4AgCkZnOpghUEUlRmnY2VVIDxpbe5Vq1jfHwCkxNU27HQ1dWFwUGiBaxzVBBPOJIvM4+jQkdnZxdKpYIwP+lBJKBFpKrDPIS1JoI+zFUJTGkjLNUq7AikYa6oXkkSX9aqqATqa8ScJeEmUI/ZyHZ241/+5af4L//p/5TX/+qFX2Ljpg24aTO9SeuIMT+mkoU0hFcBR2sZdl1rdF48ibfefht9y/qxdevN4qlUKM7AD0oiu041Eub+yjbSc1QLCzY7elp7IRjFpoMq81r1BRZlEzZcRjK8xvZCwM9IuUDAJXoMi7yqWkyI8o/x7hZP1YjZcxXPqTTE8v28DpBdy64siupr46s0vQvzyABI3Pc0P+f9bTZvRp7Lkcez5PirViK2ugw734Fq5xjuGDyKXAiMh0A+BMq5PjjFZYiNpQXs8U+eiRhlECZePNmJ0HKRuCkFv+MMwrcj1prURFg3jaNn522Id3mwqxnk915AWKGcvCMNkWyDnB6dQlipIblbFZoAACAASURBVJVOwU7bqDtqVSIgpPEaXGD82krcXcW4/z28tV1+wzEQPzLm0IEv85v1CKrvcO4v612m4aXSj3S2N5KeqKnfDOQSY9AbANLfw8z7wq6xpTNdVlEDIBmpIXYjsKuAhckiEvEiUkl2PRQRj7uIe2m8+eYfsPXmbejp7YFfKcpC35HtFKPAF55/ET/44Q+Qy9N4TZkGBGBUekU7C0QblSbU0WZD+aNsqlc+G2QaSCe5FjhNUZWFajEAjNhBDLQMG0JkYiLGUrMwagZ0oY7NS4EmI73FP7m5KjXXlsBBNvnovM+cPoO97+/GzTffjDPnzuLRxx4TUOH4Z5/h8CcH8cS3viWF71PDp3B+5CIefPBBnB46hT//+c/itfLNbz6G3mX9eP6Xv8Qz33tWrpEA0u233or1GzdJQbYahjg5NIQDez8UbdzHvvU4enp78dJvnsdTTz0lm86Lv/0tbr/9dqxbt45aQqjS4DAKTtTo3JYAg+PEz9Bi/eKB5OcDIGlXjQTD4iOkwYowLBqun/NPePGLWuQw2r0aQ0dAjmEBcN5YljBNGIDwu3i9ZIKxi6fVy6pRP2/5LubGnK80hySeQI8jMo8q1aJ2RcUolWYYNAo0SFIddcZIef7aNgi3XSXYjVc5eXaRDulWAKnxhDVYHwzmCoUSEvGUaPsePnwEhw8dke/ltT7wwE4sH+jH8ePHsXHTRoyPj4nOLgEmMg8VvOOaQvlElV4jdpxMJpHJduBn//5LPE7QlA4PQUW9hCzqPiu4TNBZgBuZBpQ3sxB3E6IPXMiX8MYf3sS3Hn8cnZmsBOEnhk9hcmoSt2/bLs+nX6XmtHZl1TjfbQs9Pd345OCn2HLTLSiVfAwNnRHD6E2bb0XJt1GrO3AJkAW+mmtGK48ABQTY6wwgKWMQi7rBpSVX7r/rxNDRGUcuP4r3du/Gk098H+fOTcJ1UnCdEJ1dMfzlr2/ImprPFdDd3YudOx9EEDiYmsoLYykQ0FG7hPjsCwuuxj9DpDMWTp06hqnJSXnfxdEiie+Rt5BS0/UwE8/8yWdPfxNxZFrYR0KNaTItBEuMjNNYOBcQTWg1TbaNvJ7nRGCuhIRXhGcHiImPG4NvvQZbzqcppyc4mM4e+X8SjJQdZprpW9fhJpA5+5qan1GvxpDNdCPhZq4IQJI1nWs5zWkppxrpkTPZYUJHII/MEkr5CKgUd5DpSsNJkJkYoFpXudK5x98LgGQmFddyPttc57m/UKaxUqF3YmSofkkAvDRA/Uq7rBq7fbv1V+a2RhdyRg2JRO0enXXI6wgWK/uN86GSL4nBMpnU6WxKAKRYnH6PTJKr4lNoToEAkngTUOaW5sctPmZtF/IFXmB0s7lWJgikPpCRL6nn0ih/UkTMH0N8Vx/83WXUg9yiX5Pcvh7lQ02gSTsnL17pqS3pfUtJsMwHpe9dD/8kWaPNgtRC80OKi5TXHByE5cVQm6oivimFUs9R2KlxWKPbxO9JGLkxG+m71wm4VGYHZxugbUkXtsQXtWMgca6ITx6fp2oJpWoZdgc9JULY/Q6C09QrvHbyX20LrDcAJN1TIxYNn5kYY8I5TG+aT5Op9kXOraVMQQG0WxqdGG9zXeL6zb1bpMThYOLChHSAZ5dlENoqp13xKZ+tPowLHXy+Ew/0o3bMkSIycxBZZsOadGa7d2qne7CnfsOceyk37Dp9zZcBIM0H2vI5dHfF8eCKzzBWAyp1YPjMnSi9d3bekWu7vn3J490uP+b+r57QGkir0ggBpDgcO4l0PDuPB5KIdl3zK0tuWyeydZSlW+ggO7H0yTkktixHLFtDkBiHW+4VlgYbH42X6bzv/9wBJJMgNYNGxrTKJlGPEjYclkplje1oO1BjzEvQnXUGNuXWMT4xgbHRcWluZK450N+LSlAUz1Q2PjJWS6WTUg9j/UC+o1qT3JTsJjZEmqasyOBWe1wjOTsBfuiVI+CKK9J6MgUipQ3Gpn7JRybbiclcEe/v3otnn/qOxObPv/AbrN+4AbfcchPef/89TExOIRBpvgp+8A/fx7mLF/DBvr1I2qztJfGVhx/G8y+8gK9+5WGcPn0KJ04cxdce+Qpq8KO6oKMNTJbWdyjxx3Phv7XOU1OpvLJKOfN81cpAVXCk/hQVxmVfiJrETcFc/Y6YZ/LzVCmC9RhR1ZHcbfEG5HaTXBSG2CgYU7sIiezdlOzVIVWYGN/UqCBimij5GoJYkf9wjAo8yrbiQZUWabK1te7BZ8AfJAgaQzxzEXcnQoxQlr4OLCN4RtZQCJy8cDOsXBcK+05EY1CHt3417LI+p7V8DbUiY3FmKRxv1rNs+Fzg6g7S926Al3KQONeN2tiI1FUJLvLeJmNxUUgoFvLwMnEkMnFVqW+R4l5onG4ASO1m0OK/X0p+Y55rzm+JJSMfNKrMZLPZZsVmnhz6SvLjGwDS1d3TG+9ujIDpuDVFxRYPJCkiEnfXXYvJhGOHsGPsMs9L0dDzaN7XhTffeBPr122UzoZiYSZCUh2hv7LgvGnzJlRrJeQL08ikUtK9IJ3ifGCiBLRZ3CSKTzDJg4U4urK9UkxmICHSTrJhsAOEYFRVaLpiSC2Ltm6qjY1I/7Lo/W73gJuimCziEZuklWLMbzs9PIx9uz+Qzonvfv857Sy2bRw9cgRHDx3GU099WzbJI0ePYHxyAg/s2oXjh4/i008+wdZbt+PIoUN48uln8NLzz+PJZ74tG8hrr/xODAZZaO9d1oubbrkFx44pIHXr9u04duI4vv7443jxl7/C0995Voq1r7z0kkgGkRXV1d0lgBaL0WIVHwEoxotGQDap2prhaWFdNSTmmtJvRnLOdJiYd4kEXYsknQYARqIuAglFskc7bwyAxc2fQQC7UzjGreAL/87NVwCESC6QARUZRELXj5gZqrmr3jimO4ffYcAkoz1coU+Ux0BLNYD5egEBafYuBXqdO5yMGpjoQq5BWR1BrSzdQ75fEkCJhUXpurEtBPy3LvsLzLNLgckvcgFK79iIwgfHF/nKxQEkjjuDNnr99XQvw6uv/h6bN2/BLVtuRtmviAfQ8aHjMte/+fg3xVwzlWJwrM8Lg0V2bXF8OOZ8fhlU8t5MTk3hL395F9/97veE1cWxLRWK8hy5XlwBWhpq1gKUKwW5BzUWziwXA32D2P3BPpw4eRLLenrw8IMPyTz/6573hPV4y6bNCEinT/A+28iV8nLPPMvG8OlT+OTTT/HkU09LjZgqjGT/lCtV1Dl/eM2yxtgo5njuIeIJC27cFu1hLgOlaaBQKsFNAsmUizh90OhDViJAbuHTQ/twcWQcDz30BC5c5JpYQyplY82aLP73//pn/NNP/knG4XevvoS16zZg/bpbENZi8BLsgFKdYs7XWjWUZCOsVhBUK1jW2YU3/vRHMVi89bY7MV0oIag5yM/wedFikAToYtjKT9LuMJHqJLgj3Vaql80gt1wpa2eVUPRbMCRZ+9UTSCjvkdQcPYqkrC4APcHVCjIpShLmYdXpOaVeevIMiapjk0EqY9qYiRoYW2RiyBRU+by5PkEL8IYaQJYNmky66O0aQLVK7yQFKY0XkkmTm9JxmiQYBpIBDUwnfysnSwFDzR2qxRDFqYIUbjOdWSQ7kwjqnP8EEZudd1z3lcWkTQwLFrijcWiHb3yRa8V836Xgr86rBjRp9o7o50ys+cya/ZHzjvKUDIANw7TZOdWUQo026mt6ie32d1NHIbCj5xOZ4+rEUNBZukSZwKqEZpIPfRBDcTqPQi4PJ27DTbryX8zTpFOAciO/q1xuWKFEPbpfipSElAKuKj4RCZJoHzw1fAZb/+lOxKoJFN4dg1VncttymG7DJQIOZPGEo7HL9vW5nBva9v4AcPtXwEpasLs9lA6OwE5nhL0gq8Yiw0cGhEj1tRTuCZLFXAulA2elmE9d98T2FMoHppG4pUs6pqsjfgMAYJFbiECl+YG0q5XfagcgcR0TCbtaiKDuI1fKwV7TBVYg7A1VVN6bQsxOIQymrymQtNA9FXdNMdFWU2zup+xqLUxXcOLEMG679S50dnY2ZG9TSbKYKT0dsWsvZ7LM89qlzJ/FvuJKEvCFPo/zzVvZJXtvZUibdnSS2rASy3QetgFxFz3XCKRiTFf6NC9zst31t7s+wyC6VFpVHyzZS8nsrTjSHNQ90I26o6xbkVBqJ3EYMZGMzCOZfuJLc/AkKDN587b3pdXkyO674Z9WvxMWy8zzRr82K23PYgbyM2aN71XOoRtvv/oR+FIApHlOW9b8r01ia+cEbvFkmcRL51eh+ifKVF0KtLebv+0AnHYj1+7z272/3e8pQSWSYwL6qh+tFFVqFrq7++CA/rH0QGr9pCaAdLXX1+782v2esq92lwOsmUGs5iE2SblBTQe4Riw6flYNoV3F5PQYYpQLZmGdOb3UaVhHij5IJIQbmcCcU5rbcGca5aL4bz6PwZaOMfG5lqZYrbGwZsP7Qam7yYlpTE3mJRZePtiHbDYdSbbVAKsqyhsMFsm0YarGnInxpZy38T+R+xZdx5w/tXqnwuqs8hhGKMEo14mjo6MLnx79DIePfIZVK1aJNPzU5DS+/+xz+OsH76JYKuH+nfdj5OJFHPvsMzz8tYcln/7owH48+Y3HpBGWaiEvvPgi1q9dB9+v4IEHd6JYnEapkkdVGsuZf81/fgud9+yfm9uxQCDHek+Us6pkL3NX09+oXuhG+s94SUlMLM3J/F1LE9glmyHzViqcqLcy43uOaObWjcgfmURibQr+uSJCv4BqeQpeshv1akFAwGymV+bZxDQbkBRAUj+ryEtd7ikVihJIbl2DMOnDTvkIrDysSgZ2NYW6V4KPGcTcKrzcKuQ/PI/Qz0t8xAfA3bAKwalxxNhsRq+cKHsW1RM2PYrKBvPtGLIbN8JfMQI3lkViaAC1qTE4Vhz1QPMOWrH6hZIAi14ijnhnWjwNacNAphjrbIbl1czVtIm3AVBHt8o055uGbd4DkgHk+iOWHF8jMsuGLbbAQnCJhcac1+k9uXZHu/jo2n2zfrJIMbL2KDVP9TwzfmfGusD8nDm2IS4IjCmWHYuf4XzXdwNAutZ39e/m81sBpFaZIi1uyBEZ9HFxcKmPKps0F1HK2IUiQ3Xu7Dns3/8xHnvsG+IHY4z8LJvGfDHk8zMolXNwqZ0qPiQK/ojclPiXtG7wXA5t9bKAg66OPvm3+mKwpKnFUCGWhiF8mvNFEmZKpY1kx0zx5hoDSC69h04M4eCBj0Uy644778SWrTdL4ezE8eP4+KMD+M53vyteIIePHhGfqJ0778Xxo8dw6OBBPPXsd/CnN94QX6Rjx4/j8SefkODpxd88L95G/f39SGfS6Fu+HMc+O4qP9n6I7//oR3j15Zewdu06nDxxAt8iA6laxW9fegmrVq1CZ1eXFPGX9ffrhsZCGPV1CbRFY7RUAMmAZdFkuOTJUH8og9NdCkKZoqJh/5hOFQM6afCkm27MSSo9s0YwQTt/OE+MtIbZpJWtoIaNvKb5ACSuxAwmKa1k/mSwMzY2Jp/LcdXNjgGccaeIZMuk3YeVkDoqfgG10Ee1VhFgVJkVBMOUadSUqJs7NAtVtr7YkjET8GB0HgPSxukuBCDpCyixRBCDRfr+vuX46c/+HU9/+xkx1yR4NnxmGO/vfl+0nbu6uvHA/ffh04Of4NixY8hk0uKd9PTT38b09Az+8Ic/IB5PSpLztUcelefj1KnTUqCdnJ7CqtUrcM9dd3NXxQd79mLo1ElhepTKRTz3vWcxMT4q2r9kIXV19+LNP/wJ27Ztw74P9mLX/fdj2bI+vPDKS7jn3h1Y3tuHC+fP44O9e+V5msxNY8vmm+Q52/vBbgEKl69YgXvvvgcvvfgKHrjvq+hd1od33n8XF0YvSgC/csUa3HPH/QJcvfHGK1i1bhAXR0cwPVXAE499V7rELkydxYEDe2HV6wjKFWxafxNuvfVW7N23G6lMF9asuRXTMxWZz+mshWLxLD7c9x6+89SzIh3w69/8EtvJNFx/E/76zruYmZmWTt/JqWk899xzGB0Zwb59ewUU9lwHjz76CH77wov4yle+gqFTZzE0fBZ37XgAYZBEpRLC8Vz4VR9uXO8b75/oNTMp4TyvU06QayTl3lgslxJgxLZoZSsZBqpJYDgk+vuGTGPMRwwFpJPU3C5IwZrgHr+K8ko8yCwzga/yiQzXQ/+0JKlvAjq67xjm0aUF9uZTZZSoeX0Oujv7ENbIClkKgKRihHJ+kaRYEzqLvj3SihZ2EvceViJ8oFaihGUAO2Ej2ZGM1tZIDlHYiGTJRQbji8QR86St12XUwXttmgQYyJqEQCIHkXFVRqkygBnQhgiCqszjVCoF+vfpPDDU++sTQJIZKP0UBsSUDhqJO8iC5D5UDZhwxmGFFiozZfHGSqdTgBuDFa8j5knrpRb8I1BHCbZM4iKWk+TaOr/l/5vEwHnvf7sEQbtjPZTLJXx2chR3/2gXCruPC2jMpM71ErDTyy7L98eAIiID53sofrhYA8LVTdt218dPZxcnj9Knl8rZLAog2QnEN5IREpvXf4GfKT5LK8sIh+JwVsdg1TzU3CIquyeFwURmUs3LIzzjoc5nf85eeq0BJMdJyXyqe1m4N8dx4Z3DQNpGrZBHakcvguM+7M01WKU0yp9OIfTJ9G8eVqIfYWX8moFLNwCklrFODoicYcxJwUrGZ7OQ6KmXXrZkRt9888oAJ/ajIeJj61H8iN3KKnVTr84vT9muQNIKIKnXAxmWKg0keQOLVXULTuBhcmIS6c4U3KSDaiwyCb/McJYALtJV8TbxVq9AsO0I7Eon3MJyhBcBu8tFMOIjOHdGBlYAp5Q9S1aTAFrxQwWAWw8Wo+vVcMljfHUr1413t47A9QYgfat3AoMOEBYs/LNvwXt/O+BYCM7rvDJHO4DnagGWdp9/tbOoFUBifko2hYAnoYvurj5hD14vAJKyPJognuV1w7vHge2T1eijbvsIT3jwz7cwlhYJENj4xvdNTo8rgFRnrUCZL1cMIDWQNl3YQipLLHIwvGOeRfCOdQQ2ubImUq9Tug3I58sYuTiGUqmIjRs3SA3MdsgeYd2qjnQmI3UIqUFII1oLgNQGmGkCSKxKqBwdwQIFkBJId3Tg3ff2iLRdNtOBnq4urF+7HnEvgedfegG333EnVq9agz27d8t6f++99+DP7/xVGgPuvfsuAWHOnjuHfR/uh18u4x9//H+g6OeQy0+ijkCUJnSvuFIAaZ6BlS5G9QzlYbySFEho5qcGZGG+IU3F0nXJ3xNdisAj8UzmpzCqVwl69eZVoIjjz9oSmzu1UYdLhI30/RtQPlGCtbEEFBPwD1dQL43Bu3klgiNnkEx2IBXvlr0RsRImp0ZE5k59smJIptTziXOC4Ip49doK0CTWDyK2ooL6SAKloycFAKJTtHge+wXNFaSupBKx8nM28TXUdWRWqq835cLDUJnAlo3UrlXwBz5FauIuVPY5iNeLcODBgSP5qxPa8HO+5DGhYyHTnUUQluHQq4lzUOQwDaAZSlOgkSY0d8pYj5jX6VyfRY+Tc1Ppv/YN/It2gEmj+GUGGJe5oLaLjy7z4y775eLLHa1x5lq5hrD5kkzGZb29yn4UGUs2Mscll1Zgr9WuYP6vvuT66GP1//5/P722o3rZw3DjDX+rI9DsvDYLbVQ4ER8AvSpdH2JwKM0lhRCyj2YQjweo+WX09y/DgY8/QSadwYpVK3Hw4EGcHBqWQvGq1Wtw1523YWz8QiTHZDaGmOinenFbFn4Bicx6o6LvEvhk0z1w7AQcS+nCXDyFlQIt/PstXiuyWLd2Si9hAWtXwOAGZUAps3g2QCp2GNiOeCAdPngID33lK/jd736HXQ/uwpoNGzA+Ooo//P4NfP+HP5QN4O0//lHQ//seeACfHTyEAwcO4Hs//AfkJqfw6u9+J9f/7HPfg+N5eOFXv8L2bduxccsWqb6F1So+++wzfPzRfiksz+RmxEOJ7Jof/ehHsoi//MrL2L59O9Zt3Ej6B8qygUWJ4BUCSCrzNhdkaM72JsDULC43Fid25rCY2ige6vsE8Iuk3uQWRcU22AlYLJj4LN5okY10cZ6DsMui7v4my4kAkCMFXdPxYAILg+STxSGaulHxc+TiiBTc6BHV4IVLN6wW/UQT2I6hVvfhB2UBPhmehWGg2rgS1GixlPdU58SlYFFLv76+Z+6KHf3g+lnIW6+h9azUfyeZzGBifBpvv/2OXDsLyZRL3H7brXj99dewZs0abNq0SQqZr776Kp544glhfb3+2u+xdetWef3+/fvx7LPfE2krgi/vvvMucrkcnnzi29h/+ADOnD2Nbz36OD7Yu1vk3R55+FGcPD+EQ4cP4pGvPoSpySnp5HfdOFIdXfjVr3+DH373H/De7vekcL1r5y78y7/9izwP/NzXXnsN9993H9auXo2XXn0Fd955J1YMLMfbf34LvX3LsO3m7ZguTeO3L76CH3z3HzB8+iw+PXQQTzz5lCRe/+N//jP+04//s9zdXz//c9y5406sWbsOr7/2Bm7ddpsE/79781Xs2nU/1q1cjddefRXbbrkdK1YM4tXXXhH/o47ONRifZGBYRW9fGkOn9uHM6eNYPbAa5ZKPixdH8N3vPot9H+7DxOQkHn3k6zh67JjIBTz88MM4efIE9u37CN9+6nvSceL7ebz88otYu3YNSOza9dCjmM7RQ4n62gxG1XtF5AwiOQtZv5uYjMbnoildF98onaCt3ZlNyblZk9dsCGYyx8qwY3mkk1V4dgEggBQjgKRAijABCbiKFFhTe12hH51vBN7MztP8rrneTM252XyOon2EnxSz0ZlZBivmiifSwgyk5rxWAMkUy/QMzMFCGj1reAiAFI2fG3NRr9QxPTktHnLpjgxS6QSCWkXXM1vlFiSgjqQ5W69E14GFgOXmmno9/U20zBMEbdkhFcgazCvg3su1lkmSNCVEYBLHnqzS0dER0W/v6enR23rdAkizV+DW+8NbJYlltD+JyXzNQnGmAL+krKvOng6GKahbWlAV8EiSAvmbFF8l0acUbwQYNeeaYSEtfMfbxScsGun+VkUxsNC9fpUUX9V8WH3/vDWr4Sy3EJypNQqzi80xI7cluqGRF+K1mpPtro/fS+8jwziaex6LJoAxG8l7V8h6VNwTFQ7ndKFzbAgMEYSpJiZgnxxEuGYc1tllCIZziG/qRLX/AqwgBauaEC+ly/FJajdu7RhI6a3rUS3UYC1zkOvfjcqB5SifySEsTct881YtQ+m2vUhObAHOZC45NzaQVCcmrpl02g0A6dI7LNJsNL/+7IwAd/y3tyaJelcJwQHAStqz70mkXc/njp5lsl5GEox8P+eoP3waya3rBAh1v5qVomv9vIPy0OnIpHsBhlyb7casdyG9PAVEV18jsz/T76heqyOOBKbp72HHZM0L4CMkiLSYFBafv1tWo3TodAPAJEPE6co2gFiOTfyWFG7b8D4OkOx9dqewAc04LCRTNp8UIIElFpTLH4xes/ne7nn+e/39Fw0gLQTc8+fOt4fxEzJzkqEASD8d3QaMJRDrDlF6//SsW9SuQPm3BCBRqYFNaWy8tRFHZ0cPbPqjipe1qevw8lsYSF9gOMpn3zAwZY28Degd/BgTR3ai1jMhAFL17frsZ3fRDpEaqjEfkzPKQCI4RfarAkgKRGjtIgIWokxj9jM6t5Vrdjy4YHwSfawAAFI7CCTuFwxBpIrZzOygXCY7xcXRQ8fEg2blygE4TLliVDKpI5FOSWytNQ0FIDRZM/4m5vzn/5PRJZ89Aeak9mUJgET2SYr56auv4+4d92BwYLnUWXK5Arp6uvHbF3+Lu3fsQHdnD9548w1s33YrtmzajOdfeRG333Yrujo60NGRxZ69e1UlRuocddxzz53IF2dQKuW1WZwNgyawNcDPUv+cd7FsvU6ttbBwzjhW63/KfGVsK0xmk5y1Ak8t369+yhEgNffP6PvFH1zUaDj+Ltz+fiABWKsoJWgjGLYQjFTgrk2ieuSssIpcO4lEIo5KRZvj2fTJeSe2EKJmow3QCgiRnRSpI9En9e7VqAxXUDnLmFSvTeeO1pIkl4SFKuX1aJ/AfFTGOFINkr9GXr1SE6NjhQV300rYKRuxjhKqhxLwR85L428mkYEX88TPMFb1kJ8qiorKwD23oopAcgLxUq3Tl0qVSXgdHGMD0LGJUKwvAlXcMSwZAblsVWeQe0NWjACv6ss6iwG24P3+8nbNLx9AUqUeAdyieqk0BJZKuHDhgkjY8T/jjcRcj+sLASWRzmxzzL0+kVi+ASC1G7Ybv1/qCMzePnUD0mJfs6DIcEMM/hoAUgWem0fCYwd6GbQpydCDpA784Y9/Et+DrVu3i5TUW3/6I5b1dmPDhtXIF3KyIHHBpFaoSIHZ2sGgVMwIN5KCTU2YBgkvjUQii4ST0j4HStnZCiBx0aqSqtrwv+FiK5Wq5uVfJQOpSbeVs4s+1xQv6yJtc2Z4GB99+JF4EY2OjQrT4jvPPisdIH/+wx+FIsxObD/w8cjXvy4b89DxIXz88QE88+yzsoAc+Gi/aNL+1//236QT5de/+KV0cnOTIrNj11cexPFjx3Dwk4N45pmnYTkODuzfj/ffew//9//zX+W8fv2bX8leyd91d3fjwYforaKBzZUykMx4cvNomnU2JeoUsNHDMBNa5x4LWwaAMgskR48goBj9CQNI5eyEqiwmiWqeyNeZLg7D+GnM1xatXF6jFjRVe1YPbsQEeFRGinOXn2UKnvF4POJHGIDL2LKEYiAcBCWRDPODCupMlCO92NmeUFz053/S5sbl83qiLEGDdqnP8dW/bmEAifT/bLYLR458hpnpAr760MOSgpRKJfFnIPNt164HkM12YGhoCGfOnMHXv/51mQ9/u5FYTAAAIABJREFU+tMfsWbNWmzYsAFvvfWW/IxADufnKy+/hJu33IJ169djz0d7JeC48/Y78PrvXsVdd9yBwRWD2L1vj9yDe3fcjdz0lMxv1/WQ9wMBVp745uOYnJiSIPj2O+7AZwcP4umnn8bRE8flXL7+yKMyND/96b/hxz/+sXQgvfDC87j/gQdEn/r0+dM4cvgzPPn1b+PP77wDNxHHtu3bEPc8/Nu//RT/+KN/xPHPjuHQ0U/x5JNPIAjr+Pef/xw/+dFPRJJy6PQQHvrqQ0i4Lv71X3+Kf3juR9Lh9bOf/wxPP/MDXLhANp2FuhVgxaou7N7zJvxKHt2ZXvR2D2Dt2vWyBr76+m+xbdvNwnridVEK8P4H7seHH+5B4IfYtnWHPMuTU+fx0f4P5Jn5wQ9+gpl8DBdGcqJ3ThkFBpY0uy6WihLw8XmSIE5khviMKCOIAR6762JkiUbJlj7EnAcq58i/cx1moVI1lyPmhHiMsnQYwHMrSJGBZBVQDysiP8r3ynNhACRjQqohpiZH+mXqCSM5QzT/WpCuKI2S87sUeIkYROCz6SCd6ILnphYAkAyjtrl+GyZU83MVJeK/WwEkXUlUFpDJORsoKkVKLXJ98DGwfIDoQBSAaxLHBEf3TNWkbz3+9gAk+pC5MoeEjUTddwGJAukO5ByTBM9lp6teq/G449+FvXQdA0ic03Pu0CywX4P1GjxbgdH8dB5+sSJMylQ2JabDWnzVfaQhe2h2ISkmGJpRDMYDrMHKa7MHtANYhM1NGQQ2+JhuwGi+Nj0BpSK9NBZK5AdU+nhytifJUt9/mRtRu+tr93HtEkBTdF/oc5hQ2T2eFAusUga16QBOjyuynvUSWU/DwpSgEXItPoP4zKo2krDtznj27xcFkGI2Eg9lYFU6gaqLmYHd8Ie7UR2PwR8uIqxchJNZDucOH7GRjlnSe+ZbrpYh1e5qbgBIl46QyK6RSXNGGTKUSAzdoswpMt0o4VabCBoMJQMWOZ398jP+m+CtKbZS6q306ZB8FsGkcNMIvNwK8ewqvXMedrIftdLIvLeq3fNh9juem6zTEYDEAijXsho7q2s1xK0EijMlVEoV9A70oBqrooZmbD/flxPQWbX+XRz//e2XeEK1zs/kXYP4zpb3MR0Cb5zahmpyDOEf48LkcnfYwgpsC9wSrNq2RthN1ROXMgXbzeMbv7+6EbheACTuc+5X4vjHvmFcdEPk68CeQ/ehVqghXDmK4K3irAv9jwAgiXQUC9Yi88+43YFnp5BJd8GuR/HXAgDS1d31y3u3YUoyJ/F2ZTE4cBTnL96EWN1B58BBzBy9F6WPZ7OMFwXwYhGAND0qDXBcrZoSdlGOIfUgBmamLjBXEmvOz+ekwax76dEKwEUdoXWNfY11gsTFVdYO6Ler9Qwvrn69wyfPiQrHlps3SjOh49IDyEe2I6tMdGmYbhlPkw61XcCjczM1E5HwYzzoIJlM4cXfvoxnn30WpWJJGrZZG0qn0/hw735RY2EdpOIHuG/nfVi2bBl+8/yv8dg3H0OtGiCbzeCNN97E5ps2o7+vH7///WvY9eD98DwCBuonTLBqXhPYJU+NuXWH2UCZFsnrIjPXegjTjvsTVWqkkduWP3mIl7p4Brf4fBmfJfnT1O94/+gvzmtQj2wyvi0nDm99L6psEovb8Pum4NTSKO8+D1dql3X4fk0UVijnx9xYfH8jD2wFUlSlRthNUTNXOtOLeiqNyvhZARq1VMkcXf9sNKiTqWcaq+vaBCYWDS6VmdS/nEAp/6Q6gonzBbSpW0isX4NaDCgfH5Y6GlWbYlULKS+DtNeJcj5AJVdH+mt9SHd2orjnnNRf6UHNMVQlp8h7WhQ4WrpPTSNgJC2oflaaIzH/oHciPe6j9H9ObnXppGgnYTdfc/aSp9YSXtju8VrCR1zVS0wzPGtfvH+slxIk4pHP52Xd4f3nz0yzPmsKZu60G5+510eW9g0A6apu2Y03t45AU15IUJjIUNp0jOsyoBJHyu6Rhbbuw7UrSMR9oDqNZCImniXxZAq/+uVv8OMf/hMqVaVvHj50EDPTE8JCmprW7jr6RkiRjQEPi5OyBxrpOWWkaCc3YSILqUQWqXinmMIJvi2VOd0oLyn/KOLRBJKuGkDiyc0GjmZRaS0yIlhg4wbEc1JqYcM7KXqCySASumzEhGGBWtF53TCFElqljq9KBokMEhdxvoYbUUXNo8W4MRofw+RRA0ZuOqRBh3DicTHqJljCz2aHhejEzpWwm0UPnd8DSTsQ2GWgkm1zARzxRplztBrvcUMxi5j4C7X4SPGcDaIuHdv8fXS/GAiKn0sEAOkmqQChoSXL4stwTDpk1MhRulI4R2Vj1gInN1oFrdipHcza3CQICrUbyHbYYVFBoTQjxWF2lQiQGXUymVlgOBOz/KDmAEmXAkizf2LCpLna81/e6rQwgMTx7urqxTt/fQ+dHV3Ycec9KPklVHwfmUwn/vv//B/4v/7zf0GpWsLhw4cxNjaORx5+BGfOnRbQ6JlnviNAKOf/O++8I9JWZC/99F//Df/0k3+U+fzya6/ilq1bsWHtevziFz/HI199WBgML77yIu65ZwdWrVguRp+Ugkym0jh26iRGR8fx0AO7JFj86OOPcfH8BaxavgJ333UX9h74CNO5GXzjoUexb/9enDt7Fl//xjfkWfrZz36Gn/zoxzIP3vvgfVnz7r37frz11l/QN9CHm7duEUbQ2MgYvv3409jzwQcyH3bsuBvHh4bw2dFjePrJZ4RRdX58GI8+8gj2H9iP08Pn8e0nn8WJ40P4jGajD38Tp07m4Hlp1FDCwPIsXnvjV7jjtluxcvlNKOYDFPJ59PV14qWX/x0PfeV+pFIatN92253C6nr99y9j86ab0b9sjTwrHx14T7rtOKdTyQ7csu0+XByZpkWnACnyvEVdS7JyiSQNQaAAnhPAcSuwKPdQU93umiSYRq4uyrZCFpsJsNK8PQRjdcf1YTmk0hOspW+UBjxxL4ZEsg4nVkRYK0UMUNVCbq4DGvDoI2K+K+pYMivKPACSbAuRD9/s9E33KT3YBR1DwutAOtWFelXZcbM9kNoBSAoeGQkffqoW+lXez4C/wlCklKvlolKoYmp8Ep1dWWQy2txQCSoS0HNTIwuMYNLc/akZ8EVJzAIA9Je3Dsz+ZlnjREvcJBGUDFXAngxDA/5LF1rkRcek1KyNJqlrDXhnNXlcLYLQZqDafXxDlrGFRarWVxr7sLHOYRdjFeJ3RA3xVCqBRDaNuhWiysRRpkp0PyNpJ2m4Eepw847P3j/0xNut/+3On3PU3IMzp89g/fr1uueLrKA1O4lewqRi8Tp+bzfK755fwquv/iXtr2/x77gWCSDHwFvbD6uvLh5QlMCrV+vAyhyqH3qfq0RWOwZS8r7lqHkl1PYngdtmMBkcB8op+Hsc1MoXkbljI0qDB+Ed3vy5MqOWemdvAEizR0oYNZvSqPshqlNVuCtd1ClXFJnCGx8Wvq5WGBOQhD5dZNwYsC++ea18aOWzU/rhEXjL37u7aIBdRfXPNRB4KeweunKGntlfZe8LhXVrh/RLobSsAkj8H4t3cTsOvxggN5nHsr5lCD3CR+p7sNARf6gbu1YewV/fu3vRuUkfsvCxj7HdA06c3ClspN3P3ywygN7D+1GoOUgN3T1Lxm6h7xQGSk/PbKlJNn4QkJsjebfUOX7jde1H4IsGkBY7o/j6Ndhx7wf4sAJU992N4PwU4ut7cMsde3Bwzw5UhoYbb/9bB5BEHossDQEQoman0EbS60Aq0QGL9OjoOY8ijlkMpNmoRfv7fNmviFRFwKIofYIIdHMde9CCVUvCLnQiTJRgFZMo7j9xyccvtr5wzarGKuqBZCkDiYVww/xg06eABZfjgWSC/YaEmpGJas1AIkmCOusFNWloZBmEDDAFEVi3CFEpB9JoVMiXUCoGGD41jHXrVyFBv8zIP5n2BEKeMcuo+UsUGC16/XJj1S9X6kXiNW1LvSeMxZBwCV4pi34mPyMMGzZ3kzUU9ygtHUOCAFLgS7OygEFQAGEmPy35JkESxpe8RrLdWZMh+4gAkiiREHy5mqNVkWEeplCjliZAhoIVMt9ZzzLf32reG42JKdmpBB6PqGpjAs4oGJeaJgeJdSY3CYsBf7wTqEzoGK4eRH1NEU7MRe6t86LCxK/zyz4cjxJyZILo3FAmCQEdZYjEU1kE5Xy0R8Zgu2m4q5ehfGI4arZWZR3j9d2qcMQcS1hXwm7T2pxYOFAqvxZo072o5UQKIiIbx7w9hroVR+Km5SgdPoOwVpZ7XfUroqoijCSvE9Wcg/rWAWR6MijuPyWfoyQBrRXyEIm8arXhY2tyQNZdm/U2vV5eg/j5sEYYzWECSqwRLXbcAJCiEE/qmpxDSogQUNqy1TZDE0x5Xk0dlj/UekQLSDrPQM8Xnt0AkK5mwbrx3uYISMe1qX1ExUMpzHEz0g3JdJNLcc0YtNcrcJwqEq6PtFcG6uyui6GjsxMfHziCmZkCVq5ai9HRMYyPj2DXA/cjlYyjVCogFqNvUUVlwtglIPQhwxqKym0Ru4TFTwIhNK1LJjqQ9NLSaSBMU2kaUDBJmjdEMqYF1VdaUqMreqHb3q6AIVhVY+PSh3XWvwWJ141NwBDpHNDEi4VMAUIo+lcqyqJAj5LADyKU32rIzxiUn68h04CfRQBIjeiaBVgCTzMzMyLDZryBOA6UC+Sr/EpZxoX002QyKcmfMXS/EgBJjdyUpqqbg2rJzjKJj1apZpHQ7OIQeTndv40vhFK1TdeEF1dNTzNuAtgIXqkycZcEVnNupKHVahe2Al2GCaUbIoM87V4R08OJcSxfvjyKvBSAZKBZqweoVIpiKkgtZZHdEqPgKICMmsjNeUpxubVI3rLICyDYUpCU0ZgjXaWdn7oxtCsifjFL1lwAybAJVCawI9uJ3/72ZeTzRfE9K+QL+N73nxOw8te//o10NT3yyCOoVHwBjVhEpqn27bfdLtJ2v3v1dxJkMDDauXOnXNLu997H0/Tvqtfx/Asv4hvf/CY6sx3YvXsPzpweRiqdFEm8Bx/cBddloOUjFtaRzmax+4MPkMlmse2WrSiQDVIL8cYbvxdPo9WrV2F0YgLvvPsOujo7EVZrSCdTuO/++0UrmqagnZksvvGNb+CtP7+F1WvWYXnfKoyOTWLvvo9EZpIHGU39vcvx9tt/wcDAADZt2oiP9n8oAd2unQ/i4sWL+Mu7f0SmIyneP7Ydx64HvoqPP/4EueIM7rpzJ0YuUN7MQ8yuIdvp4vXfP49nvvMsxkfKopFNcKe/rxMfHXgH5y+eRk93D3IzedxzzwMY6B/Az3/2v/CtJ59EqQAZ43fe+wM2bFqL5QPL8fs3/oQdOx4CYgnUaho82gIw06enImu46BjH2KlEw1Ou22VYlE8Q01fS9rluRIyjBpjDz3Klk7Ea8BlgMBnAcnjCGihWfWo6C1aCRJwFpxLCGhlIxHaU+cdGgUu705odf03t7FaGkWECmVnfgKwbj4GshlFiXGcXNCy4Vhqdnb3goyuYexRYRW0Jc54x47k0e87PaqaIMAFlH6k0BoUE2NhAEL8eAMVcCZViUWTa3Lir0oFiaFyTIF/Wjkviu0amKNczLzPxi3ngl/QtAkREHoNGxs7sdZxblAiV64gaN8R3x3Vx9uxZGReu72Y3MK+5ngAk6Ylp4D+65sk+FnmBUEue3aT5qRwqpbJ4C6Y60wjtEH4YiIStxhDKUlP2dhjdV+n90+2v9f/lO2dDogvdjHbxiZE/4PN26PAhkQuVAgpjAtdrJzG+pDlwLV/U7vrafffnCiC1sKwot+Ot7IKzzJOCPQJH2EmVobNLY3LNc+LzsYHaAUhWvA/JWztQ+iQHe7mDqZ5j0vBSIYBUuoDsfeuRWbUH+dM7UdyjLJUv6uD1sGlAimYxR/Z7sY6M2ShMV3DixDBuu/UudHZ2Rg1WMaSSaY3RRDbY5BhXfsbX1fxhDtC3Ak5/HJUTRcQ3pFBe8ymSF24VDKiw9+Qlc0dM5Ps8VI6p3B2P1B0bhDHRAJCi4UnctBa9t+7ByMRaBH/y4Q4Owu5xEHMtFPddWnzVdXnxsW3HQBIfJHYX08PBB3LjOWSyGbhpBzXKRi2ygbkrVsHaUIL/bqEteJO6Z708Z5SfS9zTi/LeGXiru2H110Q6snw4f8XArYDiGwdQOX6x7Xlc+Uz8+37n9QQg8U6QeVod9RtSkfz3w7fvxlsH75sFVPztA0jMyylbXRN5SQYalLLOJHoQj2fEE0fWAYmXjY9MU8LOMAiu1eylLKe3rgOx7gCxclx82/SEyFivwukeRHVy4WaVdgBSzaIHUsRAYpze8CU2DT3myi7NI6ITiV4wXyeXymNfevC1WvMJqlGcBbKP+P11uJ6LerWGcpm+yepHxFzqk08+lmaztWtXSWHeSzhaU2MTtal1tABIIoU3T4OuOR/T0sVmbNbJeFAlgQASdxKu2bUyJfwdFZWIxVANGBuyuYlSWJTsl41YZLqpnFEXrxVtZCYqRsYN61XGb1rzGfVrku+Nal+f+/yJ6iX0RzYqMs26jtb8jD+P+jRXG7UaNjbSO0hVjKKYXsaRNSWtC5p5RWBF2D+1KpxUP+KDXagMn4MTT6FaLaNWySGxbT0wHRNvLskXbA9VAkN03xAwq4pkIqHybsl+oDQujcjx7hWoFy9EzXYefLtD2UTF0ahmqf5Z9LgxTWByD6NGb9ZJKdcvjDJY2kCLEPG4J4wnqh+Zuhfvmcqma27Lpjd+pgIObLyvoELQy46jI9GLZKwTU5M5BLEqsl2dEXOvKiwiZUOpnxe9eAwo1KokZHI5Bbm0nmfqlloz5OcosNQmAvncp87lfGC7+OhyPuuKXhvVj1lPFfao1CkJhnP8HZw7fz7yQSKAG8i8JsArOV7k877Y994AkK7ortx405JGYA6AxHSOnWcKIBmRH/WAUACJxTmWYAO4to+45yNh52BbRJnZueAikezA0SNDmJ4pYNPmmwTEGBsbRcwKsWJwuSDilQrljmqqIVpWhFrhH/VdYgKqLCJSZEPEwhjiXgqZVAc8J6Xt4RFdVKTPIm1Qw15RIKPJmFpsLNoloKrBqomdoRC2/ltQd7JYhDKrjBqpb4Z1NVsXaqL6NhFQMguy7M/ir0GAzGswpKU4K/qW0cIsni/a6V2usPhLDpZqjfIz2TWSy+eQSaVhu5T2a/ryaJcAv+PKGUjG94LAndlcOGbKGIo25wgAvKTLXPxYzOuaDCdhmLGLoR5KB4wyhRSYEi1W4ffqZt/ctOa/iwK4VYNo/LX7wYSCprvBbHAscIyOjkZd2pwkIfxqGbZNLy0fhWIOQY2eEgzstKOIgJ+AXw2GeaRHG7Hc2BHS7OJqau3OBoyaBfLmz1lE0YD+egaQtPsF6Ozshut4ke4qn4mqgEW8ejFytS1UKgES8aTegwZzIRS2DOdnqVIS4Nj3m0Vn3moJdMRglZtniEQioeCdMB+ozRugUCzIdzCIIpBC83p+P4NbxZEtAVVZ8GfXi8oZ2nDYHWZZss5wLmtXvs5lsooc10LFr6JUZBCUgOOm4DhJhJSrKpbk3ns0omeRpkDpTgU1OZeScXqz2UgkHAiTvw4USr6cJ0EXsnemJ31NIOw60mkXJDNwLk1MFkBPlVqVjAYP3d0JATId6V4DWJfXAIxBYwzjY9Po7ukVBhBf58Y9efbrcDE9XUAorCH9bNdTObGgStC6CtcJ4HmUGg1gWRUpVHHqEaAHfX3m9THg88jxj4pQMY4PB1rXW+l0iuS94p6DGJ/pwNcgVogXylxRILW1WG4SWgWKIuGcpqxABMSap7ih3R4xhGQVYHc0zYEFlyZATZGIBHq6l4PcfTbFmWf/EgAp6pjgNTcxXUrpNc/RSOqZogjXKybpph9BwX4+00B+bEbmUiLhwYm7klCIBw7/FzVdzF65/rYAJHoM8vlmN5pQ7CnnxuaFWAz5fEGSGTUuVjkjY+x5/PgxYdAx4OVxyd4wp9NySfHKFbyo3f7OxEzWYKuVzcx7a0k3Pk1oizN5FIslKQyku9O0GIAvYGlMEjK9QIo9RRrlYoisIBLXB5mns9hG0rawpKtpd/7c+/hJBCtzMzntGI3exPu0oMbqkr792r+o3fW1O4PPKwFMbl+PsJOSERB/mcqhojJE6APFn2W7USvkG7Ji5rziG9bAPzUiv7e7HFROnZsXYOLr7GUxlPbOLmK3A5DsjgHU/TqshMrGTI2fhLUqBX+sgmDqHNIPDoqUmTPdO28Hd7vxu5rfW14Pav74DQBpnkFk4dS+v4J1y4YwfHELEDqo/HX0klfG162GNQDEKm6juLqQ7CAZPYMDR3DxzJ0ovXcWAnLeGwcuplAZGkG9WgZlosS3LOoMX+rzMZ+EnW61oUj8iBZEaCM3npf9Lt2dkt9JHrBYF8SVSF9GjKHwiXO4OVHF0Vwn3GI//LenL3u6GnnA1O1rUT40NVuW87I/7cYbFhqB6w1AmnuefM4G796Lk7/qn/Wr/zAAUp01g6hWU7PRkVoGz02r/egiABKf32t58PlLbl+BeqoETMVROjRboq7tdy8SIAhr0g4iBhLzxKoW1WtsQmXtIGopXioDqXUdkyRAa1CzmuDkNQaIY41A60JG5prXwxSIgATVIKjyQLUHevGcPXsOuekcbrppkyqeuJbmaiIRrh452qStxQbxqG2xCJg7Vlp5UCYKkx55PROVegxVqjAg8g0Ka7DjKoOm+ZQFx/K0lkfZPTbFuXEp9lNSXEABVvnYBIeYgCMz+YLWsEICHh78Mn3Q2TR3FfNnvn2jkZTp+Lsmp6+on7fsSZRpj3uNxnGVT3Nn1emY6/O+sJagw6k1MK0VmhyWoZq0ekvumt2+BYlkCqUjZ+B6KVGUqPvTAsjZcKU5U+p2qwdhxy0Uj5xAnQ2VqEXsIwvZHbeg9OFJtdVI96KWPyd3qVgqoeeum6UJtnjwhNYmbFdqDwY4oOKSNCuSxRQ1xcvcilmosumcbKOIqRIX0AmoBVQaCFGpFsWHldeiDeWUcwe8RBalwqR6LdkuXMtDOtmFpJuV+kSpQh/6uNxTzh9Kk0u8GzVOs/bIc5caj0X1CZVYE3ZRResssr6I/J8j9RhhLolEfuQHvNhD3iZAabc+t10/2rxgqfHR1X7Pgu+nBHxk8yEqVI26qrKRTp46iZUrVkjTtsmxjdxhs6F/4bO7ASBdszt344PlwZcCtv4tCjVkkTQFPPbQCgChui7RAkxzOTKQKki6OdSrMyL3FbNdOFYC8XgayWQWR4+dwN69e4WZlEomkctP46EHd4IOEeVSAZ6rCLoWXiIqbFSE0g2VtFXKJZGx46Aj04UEjRhDLUxyc6kGfgMgMcyghtxZJLm32J1uV8BoByAJ6h6xiuTBJuvIsoSBwQ4QdmgbkEll5ChjF8gYm252Lsj8OxdfFp8ZBPGgUTuvVBbpCJRSmqMamwtDybIxOTWJ3p7eBs2VYEjCS4iGpsgMXQWAZECwBoAUyRm1Akgyexo+VCbwarY/tkrT8bcswHKD52bEcTLFfn4OC5RG5o7jKdJ8kVTdJcWwCIHnOYr+a0Sf1Rq0GWsF43gOBNjIaCFAxDiLASfBiXKlKMGCdvtQsoOghGobQzp0DICkjDcthlIWQ7tote0rohNEZo6XAEhyTs1nzDD/NPmer/vpi16fWguazXOSDhIxbGRHhCfBsACJvHbOdej9MdKK1FMmG06L7HplSm3WcZT3RCaTfAmDMgJPVgRKEPC5cPGi+BNRDkw9shgc1+DFPdFx9liolznEDlg11Ewlkvo8MIgJAiS8uDxnlIMUCyAG2gwgxWiUIBaBnlikl0yAN40SPS8qZDq5cDzKkilQJgE6e7ZcF0FQ1meKmQMvgAkCA8yIAcjsQfWaNXmxYylUSj6ceNQBKL44HE8N0pxYDOUyizKq3czvY6AnWUVIRpGOI9lCkljYBNnYEUaJSyYCpNG3AK4RBb0mBW4Ge1XEvSo8L4BjBUBYleKSAEjkR7CLbBbAM3suapeXBt9amGanTEw614yvGINZXlDNr8r46lQ3ANJsCQGzzwjwugiApH5EZl+K5mOUcLQykPgMq+l3HH29yxFW2Y2nwLOmStE8nJWsaHuEFj0iWYTo2WwUw6IEUoxVo447lfLk/AhkzOPsDisHmJmYlntGPXPL5dhY4g1GgFJl7OYezWftemcgma4/I7XAeUdpyWKhgKGhk8LIWbFihYBJFy6cF7bB4OAgpmdmkE6lVfb2GgJITS+haIwjDyuz/rbd36PGBQFGG3cqJsVSq+7AnymjXCjBcm2kO9OAx+RcJU95bTEy/ziP6IMkkk9RAYCGkOziixIsncpmJpiYq3VPmH+9b3f+XOOMFC5jAsq5GqlhvpfFgOv5aHd97c69yVBeosfTAh8Yf7AXO1YeAtPnXAgczmeQHNvWYEUY+SuyKihpF5wdVdBoO/2HMrA6LVSTE3BKPQinQ2GFVCcD8bsJyyGc1TGEXh7+O6VZLAjOU3Zh290OKsMj+ruWRYGdxXa8Q+LjsJZHLowhKJ6Bs2kFSifG0XHXIEoHJhEG01fMjGo3xovGzxFoeoOBNHuUyCxytoYo9R5CfHq9NAsFb+UuGUoylmK3FAS0JCi04MF485vq35Ia29rw4YrftBbBWfVaqgc+3JUZiUkqp2jQvQQGUgPcNoVAAkUaI2ndlex8dvkwWnBQmKRUbR1dfZ0IbbKYF2chXencijlxrP/OaaRiMXyazyBGH6TXKcFzqSisfkdrk0rzWwnkUR5w1tGU3WjJexeLwefGxpdzVea85j+/y/mk6/m1GkvVYXs9Gi9FY85ir0pOkZpIsLEqBf9ajDm9NiIufrTel6U1XZjPI3jBNdr4iiW2LEfp4GxTyp/WAAAgAElEQVQAo12BclEPniXckHafv4SPWPQlAuwy5wiVPSBF8tBGNt2HuJNAXZpt9flojUTNqLYf/6s7Q3MPatMjzRrPZXzkYgwXzqW6UxMGEpVttPbCnK2lsbXxXXOf4Xme6XkApFl1MV1lW/5TgGnWykFJY8qhaWslisWyNBAzZ5yZzovM+dp1a5FIERgIRbnAWAQ0ZPujhmhJ99oASKyeaX2DOTKbuBkHUUI7YiiEgE85ftvSWJTnWyXIoDmS5JsEsTShF9CJIAfjXV4B8202ShqusNSwmDeL15J+59UcJt9q3I1GjURrfCwLcgxXr14jf8r+l0zizOnTIoWfSKWkziXKHXnur3VRJpmcGEcm04Fz585JnqrNpI4wqlgTYG2OTavlYhGpdEa8oZy7ezD5fgEz547Ld7hxBz293cLaoiqI3EunF933d6OrJ4v8X09hdPwCBpb3IVfIIZ5IgvKzw2/tlVoFa5MrVw1KbXToxHHc9sjXMD4xhvyp40gmkkglM5Ljn73I+l2nsPIY/3E+TIyOY8XKFeLxznGempjC4OAKqWkMnTiFTCYjzZ1dHR3o6MyiGOQwmR9j1VCuO+FkUHI6UTx/AYMD3aj4bJS2cerEGWzZvEVUUWwnLl7s58+fF09qKsWwplopV0QxaXx8vNGoTtUevn94eBgVKwPHnxKGHcd65epVGBsZQTarfl6s6Q2fOoW+vj7Ek5RKXPhoJ2FHEKXtIcUMdnhGf7Z9gzaP66q4uATcUj7qql4TAUim0ZJjbzyPyhWyxioC7nHuGjuPViKDadhc6BxuAEhXdXduvPlqR4ABipHaan6WdmE4sRx6snnUa9PwAyYSMcQTKThuHJ3ZHvziV7/Gjh33YsXgalm0Txw/jiOHP8Xj33wM+ZkJ6dqtVMvywGgxno0UKmFGCqTneMLYIbWWKC0X8mSiE+kkKZeuggYsZEaMIz0/ZeBw4TU0QP1xy0LU8M+42tExAYV+r5HmaXZbt4xYCwjy/7P3JlxyXOeV4I01l8raABT2natIggu4ibJEWm61rI2bLOvI7u7pmenjPvb8ivkT43PGvXlmPKfHbUmmqMW2bFkLLVGEwJ2gABD7XlWovXLPiJhzv++9zMisXAqVgEhJyHNIAFWZkREvXrz3fd/97r1aNDGFYRbmDVvCAitW71SK0oZhpVqoys7hBsMFhZ8j4MJiHoNHoTeSkVMjwKdm5yJxQ+oyOwfC0BT6dYxZCOXiJCGRdGd0sLlMdUeK7a6H/EhejmW1TnkVFrTrNZIS1KaOr4wW+z06Dtq5ruyhJoPIyBhKbY6gFRkV9DqSIMmVa5Xyr2gZuprsmuDOdpnw6C61XV1HGCPZfIZEc0JE8me1UhLmUbqjSM6oR1V3cIqpoIEFD3rPLpOcS9T0UQCP1vscrCeBG/Se9oSwXlPzRZ1TPsrlsrCNyFxk5xOHk8GvgMkE/KSz1nhcGdmswWff/ZwsQ4BMnih2cX2+jMTbDD+clGCuTvaj7bBRmNt8lTLK9KjKmrSePC1AUIFUYknq3ZXyBLJFa346ItBpiDvmNC2jUhORVhXIdmCprrfOMwJa9HFhFxKZdL5LIJV/JyOEvkc8QA2ueAXFAtRpcV3/I0vmZjDgepVYWvlFa+x0EE2S15RoWHuEtXfNgEFNVpNhBUkXIPeLPMYLW2TMVYGBDKoWmNeaJ5Zfa4CuDTyCBieWJGR1YQW1Yk0C6CAfiLm4JHWCYGnxhP9xHgTSUabdhVzLPnQAqUMyQ1ZRu1eJDIYCxCKxYEB6K69KU2ACRv1eNtjt9Z5hOsAMDNicTSKL1bH+2jnUlLa3knLmF7ZZgzIULD6Y5UUS6dXFIhqluoDT2dEsvIwv95bFGuHOpZ57E3qkNnz9q53eG5hiel0DP2h0s11HkjayvpSRqV2tw4zv4HV1+HcMur4bOv8h2A70PMo/fBSrMXAwUOXJM9fuQRSsIpjeDTfnojYyg9rYeZHU8kvb4EahWcpc+Vlp69s4kGmgFEOOE83dg9htCDhAeS6/OobSm5eR0HNRPCtY7IkRPFMQxlv0bl6KnWT2IFqFmxtHUl5CXC9LbM11PrxvG668ehT5T+xG5Z0KotLM8DdhiCMM8kB6+MHHZI2QtY7SUrkR9Ygw3l1tRtdDnMdH9aM5yt8UGsCqj/KxtRKD4rf1iRyid7Ny73uuk2QbfdxH7NWAk5OoX1GAiACUO8ruE13QvAnGwm4TYOo3LunwM5buZSN1pb2CTdaodEBzfWScXQEWF5YxtmUcscvGmbXxMq8p+9gUasdqA2XnKPfK+D7tFce8hA/gpk/eh0qjhNKrV0TqXCW41dPEsixNH8paAGnNxppeSDVOV7DfbARt72euaApLQjtORSKpJgAJzdasz51RSzofsMXnVLPZmo1jozO540R6BRYdUtrrDkA6P9exj6oSA5C7a4/67565KP8W+SnxBNYadeySMTKDRkI/lbTUtx2b9jiQd0lkmBjBqhSKyQdVqaMpMd5l2AgeBgdHuz53Gx3lG/2czO0+r0H586Dnl30rVIaQsXB0nF34GBvbJMoHIlkm3afdz6NdpUTBCP7H4iXXZqsmYeWSmLtbSXjWDqyErn2f1CnMWi9NR1J/aHkX8/NWkkzZFabhxjSDdh6/yRbp9vusCycTYWZuWrxCwtA3kllkQ6iPNJu41JSeuZgyIjgPpWpE6fqI7BtVvFHpKJVjtrkWC9jW1F6ZTczjjGRzws/o75nfybpl6xnG67XOpjrWtenX1Ehw8uR5jI4VsGvvVsRxTeouBDMIMDUbYOVhsbLQ/WecXQeb+ZQEjVYeP7U+NQPgZkRsDty+bmhW2wuklxXvptUsNA0lAEe2lFpBKANLTWgpd3vp7BUcefWIeAIfPvyo1AOXlxfx0je+gcOPPoqHnzgszWuj2TF861vfQiafwWc//6+xUlwV9v+xN48JE2x5ZRlTO6YwPjmGHTt3YKIwiX/+x3/GzNVr+Nq/+WPMLy9i81MP4I2/+gdcu3QOW7dvw4lTJ/G7v/d72Do1hXfffFs8lnfc9zDC/Xk8sPM+nPzpK3jn3bfx/IvPCnjDptWZy3P4xZGj2HPggIA2H//4kwgDH3/x53+OP/nT/4D55WlpyPDiAOOFCfzsX36GuaKPP/rjP8b89EmZC9euTOOVH/0E9x+6H/c9+JDU7b733e/hxedfkMbXv/u772FkbEzmy8LsdQGQnvnM72GpNI9KbVHYwlvGd+FYaRHvvvYWnt5/N7bv2C5j+93v/gNefP5Fach/5ZWfYGlxBVu2TKFcLGJmdhZf+tKXhLV1/vx5vPnmm9i1ezdmZmZEwp9e1JTwd3dsw/Ef/Aj79h9AtjCKRw4/gpe+8U088OAh7L9jv5zXy3/7LTzwwCHs2bevqbbQysVaDXT9JBrXs9aK17Bp1l1Td0uU0bP2pfVrfXWui+3796D8dR0JWv/LGJB/23quNGlzHaNsdKOsXvdUoDIMQHmUTD3M1qFlKWjzuYf4Zd72QFrPzLr9npsyAv00aD2sYrKwAsSL2vlvAB3KumSyI/jhj36Ce++5D3ceuBvHjv9SkO6Z6av49O8+g/HRAkqlZUQg88Ns2kbySJMCU56lqZhhL1BJLnAzYh4fBDnpNPd9qcY1TemkI0SIASqd1lwA0gCSPFk3C3lOFZX1KU7J9bRuQZpF0wYgkRljdC0FJCGrQs6bXRMqe6fMDS0Uqa8SmTm+AG9kX6i0nSMgnQRtpgvZAkc8Q/6MQYqlqnIB4mbEbgEZDusjZYCbZiExSWTT5iaWzWRN8m+W3nWYKAqy3vS00uDR+lU1F18THDa7vVLvl+4RI4NEEFHZXMpO44t+AG0AkhQ/9Ttke/ACYXJx/K7NXsXWrZNInDpWS8sq1dhlGgQ7dqN+VRP0269bOQIagDPxYVLSTChYGDEAqModkqZN5hMDdWXgiO+C0fzd6BnycY0JYHkEW4GVUoJiNQfHZzcQZSWJvhiKtgBFDHW1tELpIWVvWjmDlrePno+gB3JcBvQaJ6RAJBP0iMmnefYUUzHAiklibGIu3AaZ24YRIxUXnjsTIiaPBOAUOHIdFmXMz2gK1Dxrm1AoAKandnMApF73YFAH5rAdnpbOTWNYJszjI1sNCKAeamsBJN1XWhJiAyv0/acX710jRn2lLt1ChfECsoUcqvWysruMJIXkhFy3xRMvEdkIrmWWobLROTz05wYEsHbvkedN1l1H9iiOYiaTlT2k32tQAH5DAEHHF7UAJDUNXnsnW050vQAk6cK0WuHiH6BdmPVKhOJyERk/ELnIgHr1HvS+SfFfGa5kE/Z7DXN9dl/ud3yOfy6XlYLPiePH8bGP3ScgO8ddzY+Nye7QE+XWHGCjABKLgwllOywYw9U2w+539JSpsnJW1muG//Y3bUK0XJHPUObI2dGAs0IZsASVE9cExMneWxB20QM7TkidngylcReoJ8B7V++B08jCreRR3vY+9hWWJCU9v7gNfmWTxCYEkOKgpCyKWQf1q1XE5WkzoA783wvhVSdQfyNGVLkOf2I73CBBuC+LytuziKrLLQDp3m248tpR+IUpNCqzt86DYJ23+zaA1H+gOKeixUZPcEj8eZ4clznCV/Ho6a4HZGdzvOs63Hq+TQrPzvnsfZNozNXg7QDiaaB6Tgv4fdcm01fHJSwmA1OwGRPHGBCJ6708owxTWIsuJVhaXMbktk1ogF4TawEkN7cN+7/4Lq6dfgqlN7tfjz0veo+ycYgFQ5PxiX+jMM5FpocgqyfPnXbom1zIsKGlOUcW/o7CZl8ASb+9O4DUUVjqCiC1dpruAFJqT7CdJuYbJb7rynQYdLd6/b5H/DIsgGTPe8D+ZplH9usyO3bBzQG10zr/KP9kASSG0sy95pZmESfVFICUAtbkU3b8yHa3vVLM660njaoSMA9omsh3GR4+W25hvC8wu9FRX+/nBpmcD+VBJIrSWlgky4WgSMznyPEwMjIqwJIWSNPzsT3hZT2BMShzLMYSrA8Q9GH8oE17+nvGOqw1pGWU7Mzj78VuINLfS35kmPf8ZjmW+byCLNpUJ08gVRTWcfyu30/5MK+BpZUFmQ88FlVc+JLiKiWXGw1hyTMWohyzbViwHi/Vqvpa8t9sJrUNRRKb+57IdPX6fUCFmVpD2CpkYhKssngh7wPBgEpZfWE1ZvRx6eIslpYXcfDePdLcNyyANCi/Wu88/TDeJw1fxpKBUSqBZypbSM4cOxjJjmLu6jyOvHoU2TCH559/Qcbx9aOv4+K5s9h3YC8e+fjj4se8vFDEmVOnMTM/jad/72lkcxmpO02ObsXpEx9gbnEOT3ziScwtzsjPx0c24Vtf/1vs2LYdYT6Hex98QObLsdffgu+6eOJ3fgdf/8bf4NDDD+GOAwfxsx+/At9z8YlPfxrVSlnec/HCRbz99lv4wnOfw/WlaZkHM5dm8e7b7+PLX/1DVOt1qZ3lswH+zz//P/Cn/9uf4DoBpDhCxhvBprEt+ObXv4ntBw5h6vGd2J/sQly+LoDNL35+RPKtRz/xFHbt2oWXX3oJn/v9z4m6y7defgmHHnpImGyhG+Dlb38bew/uw4G792KpOI1ckMVYbhveuzqP1XgZcz97F1/+w6/I93775e/ixS+/iPm5efzD3/89vva1P1IQNczilR//WOwBDj/xBK5cuIC3334Hn3/2eVw+fw5HXz+K5198AXHM/drBS3/zdbzw1a8ZzMbD3/71X+Phww9h350EkDx8+6Vv4dChB7Fz917EsuQoE7IpTd8XpEzNxr4JlF2BuoFEuu6tfT7sXqOfJYNPt+b0uthaL/s1KMj6NWT5oNnhl6q7ehPb4W0OUTl1XtYrsr6279gh8oKZ0V1olKZFRYk1MxIJ7I65HgCJXoC3AaQPY7X7Lf3OfgCSixIKuSI8t4TAY5c1O925AbjIj4xLx9Db77yLD06exPbtO3DXnXfiY3fdK128xdUSqrUyHLAYXG9DiuU7xWODHW4MXNRfgU4XSUR5uDxy2TGRzxK5LAlcmN2QqaBdt8wv1PhPAxV9ym4FC2k4AIkFdGFYGJaN7XLhv7l4WQq3ytARgFG5KstaskGSyNplMlrUMkV3kcYzY8PgkKba1I7l53kssnJIA7YvK1eUXhMJ2tD/gX5VPL5lC1mjPGWE9H6pBJ2s0E0pPfv31sKnHUp2MVW5LAXO+DPeY70u/XnT20gW3Q4GUgeAJP4uIluW4IOzJ7Br1zbUowrKNfpwUY7JdBHbS3A85J7c3l9O5Ld0LbgVly0Akhg+6jyi/IB0VwSB8cDSjZ2Bo2Uccu5bvV67gW7k3CRMEEk+StORKpTFSslDAyNoJARWyc5TtljzGZGETFY5U4JorSkKyNh/K4DENUsCGQNo2t4ufZ8CwbpWmfkurIWU/5eVSCQI5DBJonwWz7UG16GMKA+jPigUsBa4i2CSFIOsNGgLLml1AbUApI2M3Xo/MyjBuVkAkudQlzmD8ZEtQEwNacNmtJSSFGtJV6NWkWK919LrfQImssl8YVUS+PHJUTgZBzV2GCp+aJJqQhP6vezoZtKpcoUf4mudHVB2f7Ia2EzGZ6ZnsHv3rr4nvxGK/bpHQ2QOFQBNz3CqtlDLXVjBdutPwUvKVNKX7QBmsUVlUIkSAcUFGr8nAggSRybT2e6r7NXn21zfVbCyz+tWA0iUZM3l88I6XlldxfjYWJOlzGfro87wuFEAicVpvoJtIWoXZ+GE4wrGOB68kS1S5G6BM60bQ78YN5NHXF4S0Em8jdwA/tQ4GtPXRTqEbJH6tiuIfkzpFJVLsS9KkgX3umhkF+HEPqJwGZ/YMo2LDWD23FPCDKFEnUuwaNZB9ezlrpJy2bv3oXax0gYgKV2ScRKLbxqvZvfvhr8lQPnoaZWD5blObka9uIT5hQsAlJUkjQ5SfGk/33U/Q0O+8TaANOD5p+R2fa10XfpTBJmq9x9DPqig/O29Xe8lPbSS3UtwLo035xZBpeoH5+VQ4d49aEwXkX1wHKVfrGU6dTtL09Ni9qgO4MQCSGR+sIgc+tJsU1+iX2QFm/ffA2xzUb94cQ2D2bKq3PmJnqwrC/wq81NBIFUfiFCtllGPqqCBOr0cuLerNJOmcuSCSz4kMtMsoPAXG+uMb1t/uuSH3fNfu6l0FpAsW0mbjPRlz8ucfFOy2nRh0/dig5uElQFuL2L1b2hozQO9ht5efPa8+4xrat+1IB4Z7iLzSbBhpYF6aRpukEfUqAAeQcrIAEiWgdRe0LPjZuFElT9nPBuIT0voUxKJwIYxHR0kQTRsgW/I9TGN3XQ91BDnJ3cm1gY4YcbIuPABcRBmsvps9GqUtXOdzFcBfYDZ2etYXl7C2Ng4tm/fhmvXpkUef3JiAlu2bMHi4qI0AW/dulVYCzMz01heXsbo2BimtmzBysqKSIZt3rwZW6amMD83h/mFBYyNjomc1erqinyex+K/5+bmcX3uet/jLy4t9fz99Ow1LC0vYGJiHPn8CFZWlkXObGxsTNQAWPOg5/HExKS8Z3FxSc6ZlgoT4+Py/mKxiIlJ/nsSi0sLmJmeFUYH/72yuix1qp6/X1lBsVjGxMQEJibGsLA8LzHx2PgYJsYnsLqyiqWlJZFyJuuIzM3ZuSUsLC/ijrt2IZvlnq9g3UYZSIPyq2Gn7638fHcAiU1/6gNcyI5icWYJ77z1Lgq5MWGz3H33Pfgff/3/4Y59+8R76OEnHpb2yFf++RXspMQb/ZIrq3j48CMorRYxnhvH2TPnMH19Bo8+cRgrpWUUCqM4e/IsFq4v4tD99+OVn/4LPvfcswJp/OKVn+LS+YsojI+hWq/hha98WcDOo6/+HLMzM5javl1sJh489KAU9snIee7FZzG/PCu1tflrizjy2us4cNed4h308MMPoTCSx3/7z3+B//hnf4Lri1cknitkx3Ga5zC/iEOPPI0j19/F7x/6DIrT53D1yhUce+99PHDoAbz7/vt47rnn8PLLL+Nzn/usALwvvfwSHnn4EWyZ2oKcn8drR4+gUq/g8BMPolJfFKbd1PheHPnpUSR1ekrTLyrBEx9/Ei+//G1hGdFb58L5C/jUM5+ShpBCtiAeXafOnsFnv/gFXD57Hq/8+BXcdfAOkbK74547ceDOOwRkzY5k8PI3vonnXvgyGrUG/Ewe3/v61zE6NgIv9KTZ/OK5c3j8409h257d0tynjbfiPKyZuJWwV3Spz6vPfuYYyca21sH0vqs14PZXa+/mz62iTft+3Uzam0zEXifYrz6+rmenS/4dHtiDaN81xK9OoLZ6BRcuXhQfJPH4pjpOfbGpAtWqPt9mIK1rvG+/6Vc7Av0eEMepwkMRuWwDvltBEpVFY1Q7c33pgjl56iT27t2HsdFxsEv86OuvYXZ2Bjt27saDhx7A4sKMYRSYAnKsYJHnMiiKxWSQ7BkJxY0nkueGyGULyIQ5hF4GUSM25m9akNWufi346Pl/lAEk692jhQPV/LSybuwiVi1b2wluC16Was7uaQYRtVpVqKda6IP8m14VLIqxOM5/syjPRUg1cxMJ6NhxoGPbuVDrv0kNXy0WMZKnNCGL+qony58TkBoEIGkBMSWLZNhUkrwIHbwFHsmdMr/ndVq/JzXtkx6VlnSFBZNk2HpJ2JkOKlLM3RhXZ64gk+MWRhki7WAjkt/2YvfWo/vXJQHyq30SfzO/zW7wVou2UqmhTJ8qPxBwk6Ali9b0pbKAojVHFZCkKYF24+OjgQy75VT20QvyKFdclKoBYncMiZOVrqh0cOEkykgiAKRhUSsRF3BIvFTkiVKAyNXgzf6naxFBYAWClcGg3TKEm/TgDLL4vUyc6TNFqU79z6Mkkk8gicbWXBerFF9QCUd9gMwx9A8pznQZmpsHn/Qf90EJzjD3T7/ZBqa+7BkCICEQhpiOZSdDzA7PzRsBHilwWGBLsHR9VViNY1MFRE6kTFj5KgoLaEGfxRHp+OY9XofE843P7Bv4xAAAyY6SlWKR+kQSo7i6ioWFBezes6fvl1mmaK83bbB2Zm69Fp8UlNUzZbIio23ufwtAkslgnt3m31Ta1VcZV96L0A1RWimjtFySxC8zlkPiaWwixayGsgDF58pj8aX/DRzq+lKPc6/xs8Uf/r7F9iKzk9KgH23/I7PU9Z0/nePHQjp9hRqzNdRnr4CAUlyh9jsbfPM9i/UWeJL3JhE62Uj2JHIPHED5vT4FeMdD5s7dqJ66hODpPPZPncapYgHh8j6RsaufaCAqrg4EDVoXbdav3DY4WQeNxWk4QQHhjnE0rq0ANXZXJ/AmdyK4P0blnTLmpsnqKEkh3fEVGItWLaPJPBoe965bDyrdBpBuYK3t8daRx+7A1P5XcbkBhJeeQvH1c13BR+vnY0HI3P0FiVM5l2XNy40jKur8XvcrHS6kA4Um8K6NfASQnHqC5elViZc2Pf4xJNtqKB8hU//GquAEcxHXZX4yfxEFCmKkQsam4fgqKvUVie2yYQE+mYJeoH6bUhBidKTNZMoYuJHvb79Iy+g2T01r2EzhfW1e1F6A0v3F7j9pAMkeKgUgtcnfDQ8gSUHOMLHaWCYDUYv2vbBNoq/nZzvG2FyLjXWtYgh/HEzugD/uo1FqoDp9CSNP3oHi0fPS6MS4WRlIBPE1hm4ig6kmnyaARPlcShS7oSiPZMJ8s0mSEVXzlcYQ27CvVnTQ8y0pmK8TNhv+30xSOjDOm3R+ErJIA6pKwclzYT1Z6SHtKrOo68sASJRYU4aQenuyhiCfMUoq9HC2bB6Ve6PUGo9LOXktBrPRVRpfTeMffyaqEcbDmPUYNqLyWWczKNcTspw0qFJPXdvo2nn8Qb+nbF2VEvtGlcVK3gljiTGQaWBV5hR9bPldqmqh4yZVBakhcb1h3klQO2qweZmzUCXWuv6en5ff83qUfSTWAVJb0OPzc6y9yM/iGDPXF3Hm3CkcuHMXwpCMSr1/v80AkthhiN+RxtUKIDkCasxencMv3zuBww8/iuPHT2Jq65TaLdTriKIaHv/UxzG/MI9vfeNbeOD+B8TL+tzFc/jyV15EpVRBLsjjyqXLuDY7jccefxRLxSVs3rQF33n5uxjJ5EWe+tyFC/j0Zz8jQOCbrx0RAGbP3j04eeoUxjZN4onHH8eRn70qChN79u4VL21Kul2+fBnvvfcuvvDs57FcXJT7ePn8NRx//4TIuVF9YvvWKQE0yUD6j3/6HzA9fw2ZDPPUTfjud/4OhcIE8pkcTp44gS9+8YuY2LIJ58+dw1tvvoU/+MpX8P1/+kfs2bMHJ0/8Un5Plafvfve7uO++j+HggYPidf7zo28jcUo4/NghLK7MymM1EmzB0Z+/iYwX4qmnn8b/+Kv/B//qX38GP/3pz/Dsc8/i/PkLOH3qAzzz6adl/EbzY7h44TIuX72GZ555BmdPn8Frr76GOw8cwMWLF/AHf/Q11OIY4dYdcEsN/O1//ws8//zzoBW0n8niO3/zN9izezc2b90Msvpe/8XreOyJJ7Hn4H5ElAY3i5ACSNYjjNLoHfW3NYtV/71d6wfpHMzV2D6qrisEIgDfHj+k4wP1/u73GrpBr0v+Db+A4EkfjbdCoDTbZE5y3bw+NydNgqy9Ss4zwGO4W/3lNgNpXVPj9ptuxgj0R1jZNV9D4NeRy5aRCyMklO7hhksN+DjB5qkpXL58FZlwFHt27MZf/r//DV/44ufw6s9exUMPPYjx8RHUa3zYteWNXdmqQeuiXqeHB9kGsQAhsp2LqTs3+iwK+TEE1ISMNGCRJMrRYEgFlzU4WAsgtQpOw0vZtTBgy6KRUK6j8tFLwo7BDBcBlYqwhWZdGPgz+b0e0BjZG2k2AXK046gfgMQAjN3iNWoa00jQ91XWxnGkO2ZsdNRMk/Yysz19UriLxVUp5mtwpwASdWUZ9AzScLbj0LUQauUAACAASURBVFyGm1TN1uxMj1sngCRzgN5NZsFsMjko6cfk02jQrfVAal0WqbsEjVbKRO4JFFBPm/rZBNs+7AruzXhKf32PwfunPlSuFNeFWdTgs+4aI8qW5IH6fGrnKWnUym4b7v6xg0Y79RSILFeBpZUEXmYn3IBGlbZ3xkBClFQRuRf9rymfkhjPG0RtHbkKIAmFyshsEjAmAKTrXD0OqPKeOo6ymyhD54AgLd9fgetRfqEBjywjsh/Ecy1BVCs3PbyEbWcCHjsq2qELBDt2kfYiRVeTuXV97m/2TLr1AJKeMYtLgI+JkS1w3Qw8Jnaiy3lrASR6OIRBhs21cGIX9WIk6yolzwoTBcQ+SfLqqcBTITOG943JBdf4mBH4h/kaACBZnz310tO1n39nAwHXX8o29HsNknAZCmCRDujW/kvmkS2GWdjUFvh0d7Pa261PqQcAWcwJfJrYVhOsLKzI3jo6MYoo4E0z8knis6eNDWQW8tzZiND/+oe7ueth6HC9ZIzEhHb/vn3yhTYu+KiDSOu5PjuCwmw4uA2ox6iev3JjhfLhbkPXTxOUCh8Bxra/i7wLnC8WkFm8Q/YHytXRA8bNeahfn+5zrg4cL4PcozsQr8aoHL+M3OO7kHhVROc8RFcvq9Tl1p3w7q2hcRqYOXWcYmdSRBfyUnYr4soMyJKyPjqZA3vRmK0O9KAZdlhuA0jDjiBAULR2z3E4kZGT/uHEGgCS4JFDRYHVaRBwaiw1UDszLQw8kXIky2kjHmDt/SapoNykZMbrkbGyGzu4fmleGAWZ3Xvg7g9QEbD1RgCc9vESU3aRKFc5ac6nYnkFpeqixFGhnxEQKROMiJSdzHc2yYnXrRapN/6S0q+iVylfyHRO2BNA4pcKA7bz2ztROIsWrD1Lbfhp+ZVs5DqUaZuGRm7sKGsU6po/6Dau7eCZfrO+z/pqphs2/K07BEDKPrMJ1Z/XEEfLSNwY84sWQOKnuxXwWtKz9POhdJ3v0ROV8yCLhKwt47PTDn7d2LX/JrzbGquz5mG9KnX/V2lwfXWCf62ciR5J6q8RYnr6mjCLGDM0PS+NB2xaytge0fpwKHPQ1GBEWlxjb21iYc3ANPcYvw7b6KLS5FYyM91kZ9IxA0jpJXT/vTyfVCnheVrpGcapxntUyssG6LKgmD4yGgOKpzMbgkSyUTjrGlPKksCMyu39e9MWpu64qvpggVzrx1yv1s1pxSJpdvLkB8JUuuMeAhFa7/ptBpCsB1IaQJKmyhgYyYxifmYeb73+Dr78wh/gr//HNxBmM/ji5z+H1187IupElKV76523sDC7gDvvvAvVegXHfnkM99x7L/bv24/A9XH+3AVcvz6LR598FLV6FcVSCT/+wY/x+KOPy32+eOkSvEyIxx9/HEd//pqwYz7+O58UebpipYwnn3wSP3vlX8ST+bGnnkK9VFJP9zNn8N577+H5F55FqcTGChcXzl3C8WMn8NxXvix1zXq1hlw+i7/8L/8F//5//XeAG0m9o7hSwg9/+BM89PCjiOoRZq9dE7/lTz79KfzyxHG8+/bb+OpXvyoMv+9///syT1948UVWF/C3L72Eww89jDsOHsTVDPDj7/wTnnrgTkxsHkWltiQqLvRAOvKzN5A0Ijz99Kdx5vRZAanqUR3Pvvg8FucW8J3vvIxPPf1J7N23R+boN7/xEh68/2Hs2bMPly5cwMkPTuLzzz6Lf/y772Hzlik89vTn4N6TRXymjm/93/8JX/rS5xGxRpkk+PtvfxsPP/ww9t1xhzyu3/r6N/Hggw9i114rYWdXWym0mMZb/tkfQBpUX9T6burFhuDcNiS1JWlQ6S5B12o8UACpQ50qdbgWgym9H7bsCm68gaVj1+mRfzOWIzuR67ttBuSaOj09Lf+e2rpV6qL2xaaNaPGaqm6YerEsc2sYWLgtYfebsPH/ulzDoABdi3RVZIIKCiMRnKgIJ6lJcZ6fDTMZnD17AQvzJTz9zO/iL/+v/4r/5d//Tzhz/qx0sezduwvlUtEUgtWIkAEHHwIi/jSg4yuidq5It9E4jCVXXwLK0CYWIldjglnRymZ3iCYZH2UASVk4rcXJysjJmmYBpBTApAuaZShpoMYu6l4SdlKkrjek4KfAnCPa4iyQkZJOOnfzZao56aIOu2e44dL/iBTdNgk742/Udy6nE7wu1SJlifWWsOO1caHkht3euKXG7k0Gi8R8OjYKMpizcunZUcXCwgzqCVlaAai7Tl8lDV6HAyB+XZ7jj+p5sihNTxWVeWPy4RlNbp3ji4sLyGZzSt81ATrlpPg7fbaHuX8EaIVSIeCVeIzFPhZXEsDfBrg0N2eC30rALLOBDBIFvW3xIZ2sWdYJOyeZjOlpCvDlUFOc86+q9R6HRrTsVKNEH9/kwWcnW0BzVXb8scBRAdmerqtSdSL3wg5ZDgiLKCkQTZ4Ae0opIJtFp8irofLaxSHKDTc+i241gKTrJ+EizgdXACR68HlkBPF3zbFpL4jcLAk7MYClh13siuSZlwSoFMsijZEfzcMvUP/MJNBclyIDQEjrZrs84o2P7k34xAAA6czp05IY7d69W9ZbJk1sJti//4Ds34M8jto7o9ee7zD1v9ZzqR5I8jIxQJp31+wSb3ZN6z4he6yYJ2sBLnRClOZL0rk4tnkUfi4QGULuE2LgLu7L4ojc/B42J/R7DXN9cjnrqM1aFvDx4ydw7733KFHTzLmhO+RuwhTrd4hB1yf1IcNYCPdMwZsMB/qq3LJTbhbkIHJ54T6V/3VzLvw9r2IhBjKchkv7MDl5HktvPArsLiE+kUkB951n54jnkfdAA41jKnfqPDIvEnn5uY+hfPSMPHeccuG2HWhUK5ibvoykcV1YjC381EPmjt2onr4k5+Zvz0rDAGX+0j5RN3tsbgNIw48ogdHc4R2ojV5RFttPq2vYY5QF8woeKifPi0RYsCtA5Z0leGNZBShlsdhAM4LsjwRkdDVsy5UMs1/Ew6n+UI8xf20Jm7dsQRQ2kHimuW2IIRCpWfb6SSOdNlesVlZQrC6InB2B+pH8OHLBmErTst3G9UX2raV+sEFuibCA1fheTZ5kU26T/WrPf9cuxt2c99YOR/pzNg6xLQ36tTaMvJE/5Y6lEaCehgy9xycd2zb36jZUqRMQMwGo2WutPG+LgaRziP8PD+5F+fRZZPbvQ/XKDJK4hMSNUgCSZfCvHR/5VqqINMjQyCAM88iEBfFAVsa+qouoQkDv1/AM9yEmd48CXvqIN+P8rNdzmm2kjanaUNsPQOLjT6YOmTcffHASd955p6k7KDhrmUnM0cVX0XhLt523qWFIVMV8nvGS1C4IICnjSO6V8XHmZ3l/7fey5tPr+Iy5+v0+EaaTxmfpvF+xJJ1X2vTEuFuN5y24ZX0ih/o9Y35fZQBFUpNSyBLnk4HkijIOWVzMUaii8fqbryOTC7B912aEWU+krH/bASQGrPS4E39r4yuqMm+jmLk6gxPvn8Bzz35ZfHgoifiZz3xGGEFcNA8/dhjf/e738MTjT2Dnzp3CQDp96jSuXLuCJx9/QtQFLl68KKpHlLUrV0o4fvy4MFoFQIqBhaUlYfr84Ve/ijeO/AIXzqssLKXYnvrUJ7FpchJHfv4aLl64IA1zZAE9/8LzOHfuHP7lxz/B1NQWqa899NBDooLxox/+CGPjE8JIu/djH8Odd92J//qf/xO2bZ8SoHHX7p3ijTWSL+D+Bw9JPRP1SIChr3ztqzhx8iROnTqJz3/+C4hqdcm5jhw5gn/77/6tsIC+973vIalTjcTF6FP34tDUvSjEK6jUqH5Bb10gmxnHu2+8L3WCpz7+SZF3//7f/T1WS6t47rkvSVP5qdMnxTfV9RLUGnXxWnry0aeENXf21DmcPXMWX3rheZw9+QF+8cYb+Nr//Gdw9+YRXVjGd/7mr/DZz30WXhiKt9LLL70s1793336p1Xz7pZdxzz33Yt/B/R0St6bpwuxVLZC7+zo7SOFBPNDTr8SFm5kUW5SktppSYUjtu1wTDZitHSB2/+nSIGEYz/oV7Xu3/EQ3qo1vEgPybz4b2iivNS8LzgvBokEPQDYyesg9sBeV987dBpA2fiduf/JWjMAgAKkh5o0xPHbMJ0Xk8zVkgzriqCygD0GHyU1b8cMf/RSLCyuyiD7y6GGM5HI4f+EcalWixA5GR0cQZgJhyhB5ZeczF+WMyKTp5s9z8aXTxtRuHR/57Dg8kTggGksKtwYODHy0C0Xl77Rq2iXY7KURvO7BtItHC/lVALijYGk6XrSTprXoaGDV+rJOvEU7pBWM48tKu1mWFn9W4RhybIJAFhRK/lkGk/xbJMBUM5qLUTaTkfcuLS5ifHy8eT5pqS0bfJEeXq1U5P3swLALmC6eBvhZ91iZN6YuktR2rsJqkGuLgDpGvOeWgcTAT0bNFMeks8ig83IuvQAkqfU1cPHSOcCLMFLIolavCLApHUfDVvhu9Np/497fPs9v7PJokkupAerg67zlfs3Am0VdMSGtKDuRTBrKFTA5kWKDo+8TLfQNb+Ccd76ANwxgdVlxUa2FKFZHUY+oI06GUOsabaKsPirWENkm6K2EvtmZKaQgMihV/5csIt+vIgzL8HxlP1EugUGbLWTToNP3XXg+j6ueRw67UaySsCwYTMIc6QrW2MZUIRSKa94Gy9CiR4K/LYPSL06rr5Pk5y0mxo3dt/W/+9YDSBpY8fkngERpgND4JkiHcoqh0qzUDDFjOq+ca5Ykpo5KropjaJSgslJDvV6Fnw/ghoBH9qYwHinJwnuprw+9wD8ggGUTB/3vuO9Y/yO7B7C7tKdEyjqnyDDLbxpAspKRXYtgKd+JZjCgG4Y+CWSPJR4alRi1FfXeyE1kkfgxGlGrwUPIrjbxiVlM4SE+XADJsrPZabe6siLa/xpecM38zZCwY0dh5mAeKNBozFdflY2wLdY5J3u9TRhQBLGmfMRBCeXNv0TiNqToT1+kqdyqgEg4chjugSrisxngriU4ZydQu6Cm8rpWm/sie5cBkKZCVM9eQ+aO7cCWCqLMIoJrO1D95bkmgOS4jN9qWFhZgOPW2gEkHikYRbBjQuOkegJ/wkf19DK8cQMybARgGDBmtwGkISeV+TjZY+6DJXhzm7r6BpGBlLlrHLVzJQQPEuNooPovc0auZeNShc0OXiPNa/rvm7mSSAvTU8UJUVxeRaVYxeSWzYi9OiJKkA0T/nH/k2dBJaW4FDMOLFVXUazOiQQsv7swMoF8OIZEmjTYgONJDCNxo2c9btvay1JgWL+f8/lLAUgWPDJjoWGVvUAb65kbZpsVTdTYrbjUmhndCkytgdsg/NXOmmqLgTu+rw8qpV6crRzWLFCpU+9/g4X1ngKy2gG1RLrTHc/MKgJ2TQBJPZDSjRzpJ0mOkzioVRvIZkcwkhkTKUPG6yyYGeKJUSbpPYLKgN7oCA//uVau330eDnd+bBRhrqTejVbO1sq3MbYc1KDBmNVKvV29dk18ZDhejPWsYgnVRqSBxtQWlN2k8vCZMJT32hoF/66Akf6ewJQ2BRPkUZk8vqxXMyXK+x2ftYp+v2eeJHULBmOpfN6egwW0JDaX2oHOBwtW8Mf8meYpibE/SP2e19Lj9zq+zGEpdWUUcAhuN5sFHZSKRbg+c1tVpvjZz3+K8U0F7Ny9FX7ooNao/dYCSGYiqNd5G4DE8QfyuYKoAuRz9FCLUa5WpFmPZSLWjQL6B5s1mveZoAhfuVwOlQqbLmnB0GjWrSoC5GkRXmwYalTmqYvEnLDImEfGrDsoA4/znc3T3GNYixBQPOB8NvKNIpvogj7M1ofd4hI8MdbMVpaXhYHEc6F8ImudlHgTEDOOUKlVxatrNDcic9CjZYd5bgg8RvU6RgsFuTbOw1rE9TAvvB2pdTpApVZGEjdQb5TRiKoIWadzqMIRIhuMSBNGwH/zGjxHJGI57xwnFhUhadygq2a5LNdarzQwSm/RKsMAT5utMw4SL0G9UUMQsrZKIDYGLQfCbM6sB7rSqtRliHq1oli/bU+x+Iz8yDRQDLJAGhBedcs/RdKXErkJVTPS+5dUZgH+3vi+eW014Y76sAWh19B009vjEOCRBhh6sFRduKlWZaIYrqVcN6kAxXoo12uuK7Qo4VznK5zaicb1q7cBpJsTjt8+ys0agUEFdgYFXHgK+RySpAIHRfheWUCkTJigXisjmysgDAsUqZciMB+ApYVFHHv/PZy/cB7btm3B3XffhS1bNglYQWQ1MMVhbhL8t2rcsmVfgxO+arUIYwUtGIYBHyRu1GQRqDa2doZwU+nTpfQhA0gqx9BqNW6TfEvJtEmHjelosmCapW9zMSHAIp3wsjHWVIvXbERWk9cWARm08T8ykARASh23KSGnCI5sbpSx43Hz+VxLf9pQzwfNDwF82tbw9oSEHTp2U7cMKTse/CzBMW7avDa7yCpDTWUMBjGQBJTKjGJuZQ6N4iVjfk5WUgOZMCNjdPs1zAgMU0FIJMFgV5B6ZfEWG/mDRiQbJCcnQU8Fl7QTgwGbBu3sTrSJ2UauwUGjzuCV2tiUvuR8qyFOclhYJnBUgOvnEJv1xibKRvlbv5BFjlTy3gSYRFJNk3ORvaJUCyL4LoO2GoJMCb5XReBq8kOZDp2KKm0mCbLLAJjFIQ1SmHBbrygLICWRAa7N5bODV54j85l2ib/2Dho56i0GkX6VABJjwonCFoRBXplfLP7b4oENAtu0+zcyZzo+wy5P417Fe8OillhT1R2sLC2jHjcQ5EPkRkIEwuDUxLqZsA5bgRv2EgYEsFbXngkS920BvIycql2HhzmFYS+/BSJ1dId1Bv1tIFIr6GcimgtycBoeluaXpaN7ZCyPKKDxggM3MffLPskuPck0sdK6XP8EYujrG5CfcG+3LORMJttsHGGiwddHHUQaVOCy4xc8Mwq/MoHK0VlhZ6jO+Y0VzsnciBbqiMvtfkHrnr/s9Lt/Lxp3voZ6AtwVAL4DjLrAkQow7gKTHnD1jcdQv1pFsC0UlmH1zAWzVzB+Vf8lb3QSjaWZlsRmSF+YGvxNmxHuyyH2S6i8elWKJZaBpABSHQvL1+F4MWKnsaZ3Qjycjl1A9qktSNwaaq81EO6aQPVcCsBa9wUPfuNtAGnwGK3nHQSQPIKIpy71ZBIRIMzetRnlA+8gf+WR4Zl43PubnokafzUBJPkH2QSedDtnvQIWZ+Zk7ae0J6VZGwkLx8PEfxCJIe6HUvzmw+6ygaeIYm1e5jf38EJhEnmR6mPRTBvqKDNHOR6R417TQGQrVdokoN0yWmBufy9jN+vFwlWdx1UWoPxHBpb8tQV0dN7L1vJvP5MaD0rw7d2D2kXKbZpGRjPKTem15rE3AoDxctQ/c00X9XomHe9/z2vruK9di2jqZiGxaLM42BorHpsAkoAFvBEuq/UNw0CyAJJ+T0u0zsS6BkAiaDiSH0M+OwYkvrC8ZeyEhMTVR/0/e72sd+N6huNWvGeQBNOw50fPGAVwWgASawEELFTiu/9V8bnj57VBk8V1R/7OvF/AESNZzGNZ+WLGgMzHre8R36sNfq2GIht3MM8Wf1nPE0aHFHxTzS3M7axfULfjW2+kXt9vwWcLCFnJbo19dGykQZCd+q4j/7ZsJ167NBAaJj3zJpFPN/LojA3tuGqn/9rfM89gjUkU9Oi7VFdZPLmWRoRKuazgRAxUaxW8/uYR7LtjD0ZGM4TNESW/vQwkRfxUdl3iHMZGBpQji4vAET1HbSxrySDiPWrnVBDKXE3fdwIvrFWx+ZT3QfcoMuJU6cTWm6SRTxoPdY0i4KOS9WxEJ+BnABH+TGQQdZWibzgBHTan6zNG0ClAqVSS/UjqjwS3DKhYpR95JiPnwWvJ5bKo1ej/F0l+KM8TFzQzb+pmL5S9zXhpVaoEd9hAq9/XqKq1A2XvKMPGueT7vMa68e3hWkk1lwy2TG5FXHeNf2uEpeV51OjZFSiYSpUOfQZc8ZxP6PNa9ZDzRhGXVaFhZDyPTCEQVYZSaUX3XYJkfoBSuaKAkWEDUpLZAfdu9TeU72iCSBYw0XvC8+73GpS/DGpg7O5hxH1dJeICU3dqP4e1QFKvHmXreL3hvWNA/s36GMeP6yj/TvCRY7K8vIKFhXnsNZLlMpoarNyWsNvwzbj9wV/5CLQ8DtT4nYuR65ThuqtwnSIKed0YkITI58ewsDCH999/H6srJdxxxx0IQhcz09dEi5NoPZ8B6pSyMMwimx+QiUQ0WQMCSXEoXcbNhnRFx0c2Q3PNAlxQ5kzRcSY/4qe0RiPTQN4WeR4SQFJzRu1q4OZnQ3lbILSdMOlimwU+0sVdC55YnV67GCg1WqNAG0Txd1w4JXA0oJoUGczd5zlIYMoiu+l2t5RyLkTsHuL52M4hbnYcW0s1ly4do2HM71xdXZXx58Yni77pQOIxRJ+fAA87oXhfjHkmT0WDOqXQC7BVZyeSh0w2I9RuCa7NtcjGTXDAgGC2M4vBQL+XnX+90lgxsQ/HgfEIC2ff14SDRV9KHEr3Vjqx+5U/Pr8BX9i/hYQFTnbvqCeHyn3ZucE5VyoVpeNfiv2U6Qm1o4LmrtoRpswkfW9JCvSjhVEN0FmcD27URDk95JRmsYkQCxiC0qAe+SiXQpQqHpxgDI3YRRiojCKDPm12Y4JQl8CRSYyGYi1PFgJCkhirloIEeSxW+C5NYxsIM3VhInkowUtY7FUJlcSAVa3O0PbiRZoNZUGk9klkEnApnLSyx25Jtq0JDNlD03cO32oAiWPQaMTKTI0dbBrfKobLiJjEsRtQPW5sEskxkY5Nzknek0EV/kEZeJerJwjhJh7c2MXqyiqKpSI2bZ2EF2oHJsedyTSB09Bv6Rh/KIvBgAD2+uysSNaNjo3Jc0h9/HRX7aDhu+XXZABQlZpUBqD1luB3SzeudAxyHhCc1cYDSRjZaciCRg1orLCQEsPPeQjyPhxfTZitUbeq1rWexZZ00K18egZL2ElRxIBFFy5cwP79+2XI7VlZj8Bbfh+G/ALHzyJp9AaEsp/YCsxmUflAwRj7/oHzj93qbiBgU+6+/WjM1trk5AjmZO/ZjvL7lH+wAZQCPd1eZIJ4T1VRG70oPnZyLrUCclcfQGNsTqTn4h9mRDbO8Rn81uW7vcI2+I/UxBuJjCXLXKqeKqOxeIVO5EikyOwg3LEb/kSA8vtnDcBE0lKABoEzN0E9qmKlNKcds/nNiEvXATcAGhX4kzsEmAqezsBtjKD2s+vCTBKPnA28Bq3farvHApAv+zPDasqSFJeqOHPmAh48dFiblGLu5Q7yuRGNNcX2Rv0Ff5tfg7aXzvlNQMLbgSaQOtTYpQGkpoRb+3rWSOrIuCGckoeVxRV4OQ+jk6OoRVWRX2IzT7/XoOsLReJXzdMZ20ls5ceYW7oMP8NmoRC+m0Xo5dhHrT6wTT9JsiKMVK1EYYzD1OeO6hPiVRk1xDcijurSPR01alLoig1TgvEB47owyCIT5kQujbGd9s8xVlNgjefIz/NlvWCbFUbJSQ1GZeI3d2Qr/O0ZhNtcVI9VERcVtLbvk8KlFNL5BHCtsXLa7X+u3WvTQJOU/FvrvahcmOKXUWTQz7fgmXamlO5n2oho4sZeC+oaAMk8uVIA1r9rwVQ9SuUwJj/k76SzPqpJw9Xs3LQA4A2uV34o1yBHEJkeLcBrzKzM4MLIOHKZgjSNM2VkPsH9W0HH/vtvWhK+2zwd3AB5a/f3oZ7f1p3vcphOALB3nqZKHw3x7txCdiFzepF6G/7sbvkRPswNhJioTFUtlEu7YKxMKy5kLPbSAkDqQ46PqzNX8csT7+Ghh+8TNRSWqeihyv1QgQ7r26qYcIudtvFRHLh/b/zQN+GTBnQ3jQuyhtjGR3Nf0wwS2/DYYrTYz7faHlorna6TCiAQJLETxf6ZrpbppaR/0oTkUw0S8m3mTc3DWcqR/EB9tORImoToWpZq0jQrZTOXEAicdTKRcqWqAfe3SLYD5rSyjdnKgi6Scq7NRlV5rNNxlO5/UicQwN3FKFU5nLw0G7hugtXyEpaLS8IkkuZ8KXsoiKfNpy6chLLsIbx6FnGFDfkBRijJPsI2WK2/SshgTok1V823qZzsIW6Um1KWvcCXmzCB1pG+cw/3FRimZ21DG+4E+JP7Q1lc6QI1k0Al5vU/XQetvmy35XDQ8zUwPxk0CAPyc1WcUoYnWXdZss+4ljiuEDvSPkn2q5w/+9//+6/D0j5oaG7//jdgBLTAYs2p1ZvDcbgoFeG6K8jnG4gbFQR+FrlsHr/85TEpzHziqd8Rdkngk8FUksmvgIQCMtq1H8niymdIkWiz2FoGisjneQgoLRKMIPBH4DORbmokMwhNm6Taji3trtNdYzgOZS8ASdky+p/V6G2yi2ST0AVK4+Z25LiFJisd1AbBXBgsIs/ClyReBuzpBSApu0HBGWUgaSGNCwjlAkdGCs1/W7DJdpkrGKQLETca0tW5QHFPlkKo0TbWhMrqI/OaWpu3LWDxEnkveWy+n9qm1hyOBT4CW6rlrMGUNdeUAl+f1yAASQpscRUXL50VKalMhjRiqSzKNVhpvN+AR/FDuoTBz4/KGrArR4NkeexYCDCdRxKIsMDEwKUpF6AAwNzcnMy/0dExjI2NymdFkpHeWJlANPPXdqCudyj4jSxg8FlSYJHzgp5ElYqLciWAG0ygkWTgOoFkC01JTJYqjMyerIAEKiVQVKkEi99wvotRMGXowLWNzxSDrwY8p4qRbB1eszu1i6K+ub4UFJS6ONsB2vpR5xHk4x1AUlpz/1YHEgMDrCE7mLnWc02z0qaTowogOSaRkwKRT+o3u/XN1ToqLxAHm5BUr/efLOvMotMEJxvcE0SqFWuolqsk36IwMSLBPb1LuF6yq4zA5If6GhCgXr1yBYVCQbruuN4zIG12g8S4pwAAIABJREFUfbFjzpog36yLuFFpsjUZnUnRZAvSPU83WT7aVirVsDr4/HK9qQHF6yV4gYtwPBBpJsuI5NNrk0kFkeyFdjNQv1mD0DrOoOln92XGTydOnMD9DzzQ9CEQmY8h5xeBj+x9eVTeLyFa3SBzZx3Dktm/B43pqrC+un2PdF528ZvqlaAJo2NTgNrFBYT7N6F2xhZw63CzW5osJGF1HJ5A+bX1M3QIRMWTRfjVMdRnak15uszBvfA2eyj94uyaK+bv9j96FKsxUHCB03O74FUngMs5VM9fNlKIsljrdG2i+0ZiShp01JC7HhNAmoc3NQXvoIPoAhDNlRDXl1XXxPWQf3Q/GjM11C9eWsfo937LoPX7NoA01PAOLNIOXYAYcHotE2oTx7W2SI1hfAduw0H1Og3B6xjZMiIgEuWAJE4fwAAftH4FoiTASizzAzbnOAIgXV+6DC9QKSnPCxG4OYR+FoHHJkEjBWvpRVL0knKhgAr0PGVRhbEa80nLIFK5URvx6J/aeMLQgEeg/2SAIMggDDIiPRV4HthBzm52Akh8F2MH8YQNM8KY5xYjqRwb83huFD24ey+K+9/EyIWHNNcsxahduNT08WSBmR+pVkuGqZ4Ghuw6oH9KDVIkwLQ4zS1XvCPYfNew4JO50c2PSjUwtWF1r7RzL5fOegPeSGwuQ6OxbG+PCnM8y86X8VOpebleU21l/sXcThpCyY73Ely/PiO+G1b2SxOCVi+PEcUTOWA2eOXz48iGlLFSaSvJIxyVbmsxxLpP9N9eAMmOh7lPPeocosBhWGLHjh3DfffdJ42eyuyzIMZwa9wt/fSHDCAp1ql+UzKNY/WNUgCpauT72DgW48Sp41hansWd9x4UNp7nqWwanw1lOGlzU2tZs/KLGx/Bgfv3xg99Ez7ZD0DS9bk/gMR3GOUSmax2eW/BSKL20MLHW8CLBXo6WlhaEZheXifA3Ak/cUEyEZuBwQwQb0ZHAEYrd98G5Rt1Ekf3OO4jMm+M6pBcGWthcnC2RrQydYXbyerkNFOlAQtuWdaU4lcePCdELhxDLhwXJhF78BtxBYur87KPiKSko/L69trkimRie8ihgKicwIsCFPIjyI+NgPp59aimMnjEV0RFib5feh6s29g6D9fsNWNmT9is+8NMpEHxkYLhZIWpp5vUeqQWZZi7onhj6jemcGPrms3mCjsPWGfetgX1q5ebpzwovhl0fgOvfUB+Tol5zcmVRaqNFVoz13uwdoG8DSANHPXbb/hVjUDTrFqKp7qwKSJOH54ScmEFvldDElHmLi/57anTp/Cx+z4mTCM7wRnwZ0VL0xGGSrVWxtLigikSK5OGoIsGuvqnsH6kSOQi8HLIZscETNK+LNKv6ZeiXWPNyo8JpCwzyWo4b3S8JIiVwpQG4d00Le3P2xZSAy6ZbcpsVqYLK3UyaYqmTSDkcox8m0i0CSDVnYGkQY0W0cR/wzB9eNxSqYzNWzbLXePYWlBIQCojU8QCFX/Pgj1fpOJyK1N6N+V9VIaMn7FyOvaepqX2BAjk7DDBv3YDNGTxY8AqlGDzHZokqUzdIImMQQCSdJH7wPXrV7FaWcbE5Kh2whkAibq0t1/DjEArCOx1lJYnl9HrNnIA9DjL5TKGoq5PB5lHmnD6Uly3mtpBqN2n2hWq8067R4fz+eD6pc+OZrDaBeSgXnFQq/moJWNIQH1idrpqvKpMBO2b1G4dlQJhQtx0FWIiIQBZA75Xhx9Qv5lropW0o3dOhCxVjrhWGrm7tWNoOqj0CbahYlP/vquySCu8SR2uFdjqUeyZ3toMbFACM7yJsM4peikwmBvLb0YQ0JOE+4MvLasCbtODSoJG/ogyUg6C/buRrMR9DO7X/1wwEeSrhWck4k+V1PhfhIX5BWya2oRgJETkKKuUhamPOoBULpVkjbbrNNdvKyNk9+D1j9LNf+dayNVIvcrtsCxbbbywEhSaMWiRnp1/pZUSqqUaciMZBKMB6uD9UX8O6cojq6l56iwQ8nnXBLDNxPzmX97AAjO7XNnUQRmPlZVVTExOKBhvHmsLhG301PKHD6K46yhyJx9B5YSaC9/oK3Nwj3ykeuZikznUeYzMpybgRllgMYvK8YtrwKJOhlJPBpIBIPNP7BOPovzsIemgpHcMgSkyjtzcOKLi9SbLiB5LcaX17/Ven8jo0cTXsJUIRlnGUecxBKh6dEy8kqpjF5BdPIjqqRKilUUkca0DQKIklC38qU+SFtjbASR/5za4exLEV13UzqcAMD8rbCR5AoYE6Aet37cBpPXOlu7vu+UFiEGnZwpsnGDN4plRe5Nwx3fg1B0sXVmRNXNy1yRiL0KZ3a6ZrJS2+jXwpK8vd2g/amfLbQAxpXsEqDDdzA1hBceYW74sXfraNJjAiXyR48mGCtwIk11UFJQJxQItPQdbPjDKTqpWStpkxJzRdIjr1qCya9KoyAsVOTQFLFzfR+CFkquQpVqpVdCo1c34aLNkhqylMCeMAzZH0qxdinqRKjRkdu5Bct8M6j8owvv4KKrxIlZ/tIyouirPunrGWHF1jmF3BpKy3dXTl7kQPTnpoyEKChJ78qrUSFvyJQaorm84Pa4CTPSXNdcuDX3NsZBuFo0s2yaiiRXNHtq/Qct83oBQGgDxetSzk/eS3iX8mRdQVt4TFRKX2p/GiybdcSWxtOCJHA8fGT+PXLYg4CGLkapUodfDcRYPyn4h7KAOqUHh76DPD3q+bvXv0+fXzePZfn+fRlnmYWw0mZ6Zxrat2xSY41xbh4fSrb68j/Lx/cntyNyVQ/GNy3DiiqwPAiAxzzAMJNY0GCfXag28c+wdOF4de/fvQow6XJ9rBxtaTdOsmdOdfk7DjMHA/XuYgw/92VYDZCvCbn/gWvWfduC/Oa3TAFKr/cb82jKQ0j2Uuu4014z+CfSa+KkdDBH9O42zTKHenqV9XxNYNGckcV2zKZSLu/X/Y44StElmCyNNPNxbY9IOVvGg+v2U2m6OiQGsuOOxHuo7WRSyE6g3uM8moGjKUnFOQKCYMSXzGIP5CyjF/MbGjQ0HPkI4VR9uI8BodhyFyQnAJ0C6Kn5NkiRJUwPPQ89ClH/iRHyqLL1HKxl6k5oNl0M6SLQAPvPFHQ2FrGu22EaqhkWZP1HSkNqPNkwYopreS1NbtjVQEy7ACceQv38KleNLWjOtLqiCRZ/XrQaQZmdnZZ3etm27aZ7ROq3mu90bAG4DSEMvXLcPcLNGwJZvLW2yBciIHT0yYRVIVpH16Y9U06CbGp70JnIcFApjCMKsBLxnz57FpcuXsbQ4j09+8nckCK3Va8hkAtHT5GZsJROSiJ3lvnStyabtMLEYQSak/0UAT8AcbuhGoqyZkNv+JgOqNLmLGxsRK4NkH9aeC0bnL3pljh3vswBS8/gEVuxCzGMYun8vAMlK1+nVqeE7A3AGjavFIjZv2tTsfBG2kzV2FwCJsg2q88qxb0neqR4wj8frZ7eSAkhK/0wzrUTexOX3KdvH0rSFemmAAtU5bjTZVlbOj38O0kAdBCBx/jDhipMGqlEZleqqJMVMbmxn3Mbu/O1PcQTYOdPvxfnBZNfqW+scMhrRUSzGkhV6IDmePNs0TCVbhDIVKq3YYi2xA5TzSWXrVMZRJUA2+tLVSsAoeTy0y5PXRNPORj3A/DJlFSeRxKEASAJkcT4Z81UpPMhzmO5iMT4pSQPZgBJ+FfghO3YpncZnkAGWkdJiMUG+vb0QY9NyvbJ0AGkLiy3grr8Py4ebAQ9KYIYrcNo1iD5Wek9otp3NUM60JSUhnX0slMjQmTDWBbzx7fDGw77+IOsNAAVAkmKOfocCDA7cugMv9jA/PYdMLoORTaNIvFikK5QBqZ2eH9prQIcTC05sIhjJjwhIYYsL9qkbVsN/2OvuwtlrSTikZFRVqgCIG5Q1ouQhC5IBKsWK+DHmCzmEuQwSPxKpQa5BopXfHB+da+ouliCmn8NHAEDS+MAC6+pjwJddd4cdXxZ9MVJD/USMxsK1Gz4cAfncEzuF6V167XxXAMnLbUXh8+9huTyG3PR9KL83AzRoDMxClgc3vwUJi1zbR1A9r4waJywgqa32lLAYeewObNv/qpQXPvjGjibrqBP0sRe0EU+lNYOxDvbcWrAqXdBoNQg0ASTZaDQH12ePDKQKVopziB2CVz1uiXRBayFwmNeg9fs2gDTM6K5DonK42zf45NIAknwXZci5pJjWQALpiY/la8sSG41uLaDhqjeRKAkY2bJeX5ROc8JnCvCub0H5WEsuUuc5C1taWGP3LOf1YnEWcVIVmR2p0QnQwadZ5APU9yGh5B3XaSAobEdSndXdl41yUYzEpfyd9ThK4Ba2ae65ck0l0qQxrmYkvV0BjJTdZKTmmuxTlSKSwrB4clIVgg1xlFBnc0UOuTAnMpPS0EhIx3GRf2A/YlRRHruConMR0RtbUbtKJmQZvqffJ6yrnvCRAbZs6MJzkF5IK/rmoFHTfI4SQgTMBPjyffjCmDeMqOa+lf68rKKSK3Ns25QuDNuJa4cynOwrtdikCnVyj638kaiH8N7UEYGxfFVM3lloYyzvh+oVQn9iBQ41J9X+LQWIeL9dcH/W7nn6G3OvZgc98369Cm38IhB1G0DqePq6AUk98jTbiKp+yZSt0/ydOZFI/ErX3O0XY5SoPNM2EPmHD6K8+y3gH3YCEYFhlV3sBJD4bNWjGL84+hq2bB3Hzt1TKFeLAiCxIZc+SvyMgqL6DNjnadiRH7h/D/sFQ36+lTd1B4gsgKTLzdq5KNyZPntkv+sfgB1pnNklAWzW32S77I+AWLWf7sMkG5s2SDi+ND4qw5bPoa7r0qCUVhCxgL9thjD1QFF+MhdkG9yklucEUs/I+QX5Hn5fmPFQrC5hpbgIhqyy/xpybsz1m02u0sBN/ynWMHLw4wyiMpBUPNlbcvkMwmwoe52fLSCOS7LusxxDcIYglNhlWGk/U+WwAJLcTVWZHeo1CECS0oyJgWV/QYRqhbYJWrcS2T3TCmxdrthArJPKtBwazI8/CiZ2IDZ7YlItSg7S77Xe+kHPYwzIz7mvTk/PYMfOHU0Sg8Q/so4oeNb5ug0gDTXlbn/4po2Ak8AzK4Iu5Kb71yz0VMtEUkUu00Aus4qosYxAHlwH2WweY4VJ/PKD47h6bQbT16YxMbEJo6OjuHTxPL7whd+XwnKpuIpsjhJ1nhR+0vRCBt+SCEhHEn14QqG6ZzIEkehxwQ7h7lIzzfh3SACp3aTeaIgaJlLbRtMJGPVaWTreJwUiI9Fg71saYNF9tTsDyfFzQFRpyfhYsi1lUOp1FItF5EeoSa+SAPZarK+SSsxRP7Qh7xcWkuMgl83KZ9Rok5rgWuhvSvZZL6gU48nS4oW1JLIUNJ9kotHu6qLH0CvVYeyfQUuHh0122ya2pmXshOAxyDqqRRWUq8vCAtHCh27gt18bHwEpzPd5kXmmU1SBRL3/BH3pbxZgdXUF1UpFtO5H8nljbqisEd4321Eq/aGpzwvjTwKDYRIc9W1T5yJjIi2a7srai5IA07PstCVLLyuUbt/PIHE9VOs0CBa1IPNSiU2HxtNowGOHGcoYLTCPpw42qeaaacsGL98bybfqqtmNbpwOqvVdaTV7eUbkh+kx0L93HxV7r9L3bJjxGzxvBiUwwxU4NcjjY0zPAxYYQieHkZFx6SSWQoMUJrQopGasLHyxe1nnpPUQ6HUlg9Yfy0azUqgtAMmMaxQjRIjKQkUKJ4WpMfhZTwpvXJtuugScuRAW0PkqHj3d/yYNCFBLxRKKxVXs2LFDjsOEQs2SWxKkg2fBrX+HBZI0h7JsaHkihUkkyXkjpgWDGNbK0h8lWFkuSpPK+NYxAY4YUwSZAPVYPfr4Xj2k3ln7/FGG0Gpj38qrWw9DgRKOLABdvnwZ+42pqmi/y5o7HEOTTB92tA9KlHo+P2EB4c7JZqXcyXqonp5Wpo6RpAu27oR7T0l0151GiMoblGLTxp9w75Rs0Y3rNWQeCFH6ebvUXK/wgIBQ+Ikc7ttxAu9+/yE0Fq/eyts0xLE7ASQzy2Jz36wuiAWQHAf1hADSdcSczEYGuef43waQhrg3t/6j63m+b+lZNAGktDwnCzvKAaEHTb1UR2mpLHH/6McOIhkHah9cUkxH5h832e6+Yenryz+5D9G1qAkC2/hFpdK08CprmROhFDVQq86IDJ1Ktik4LgwfggzynWzOcZA5sBu16RoaK/qMW0m2NnQ5ScQDjRo+5XetxKTKe3Np5yovRTProSeMJJILyVymry4lg1RFQTIWyqtLfkTmkQIxlL6jjxIlfVhk8h/fgnJtGcm1AN6Yi7hSR+3cMpLGkjAU2K4tUubCCLLRYfufwgKR/cc0OaWVKxLd2+xuJ++Q2JKd8XocMpLoL8VCIllbBGUoCSjsWu4Ngg8pk17+lFzaNAhSdryRbmyyiZlpwpHR1r1UzsEUHVVKsIJ6XEOpvGK6vhtSH1A5IXqhalMhYwkrMyssNOaEIrVEGcEC8mFB/i7MKQGXTGMOm7yY2/lWEaDHUzLsAzbo87f04Rx0cGtC0uV96wSR2EhKEIMSjdfnrmPb1q36DJkaxq+Lh6J2WdgGjBv5s/cYp2VzGaPUZ660vTmzbw+CHcDqzy+0rAQYczUZSFXxyZUG2Rh45V9+gt17p7Bzz3YBVckozkgtxTCQpAlRC78KIP2mS9jp2tPt1cxUZR62anjpVNfW+W0G2y2rVWn81qtXtttkxJg32H+vkdAzh7LHbNX/1p6FrL+9O8q1FY2guMyZDLKZPLJBHp5PQKYBh/5wPAiRG3klTUDGCufJniQEW1s/UJBIQCDTmqAy/brHiRcshTlQw9zCDJxAlVBkPzK1XJl3wnLl+s89ljKvHuIaq7wBQjcLh76xZcrDZRBO7IHn1uA5JYhlIPc1j3KlrLvVW8CWcmLa6nXDVh8GAUi23iJMVbEKiLCyugDfZ+UnEjsV7ouhn4EXZKWxMElU1jaOdV+0+6vsPFR+kj2S15eDF1f6lqBuNYDE+IAxk91HqeRERSjZmcUSZu0I3waQBu2rt3//KxkBodY3e669ptan7YinhBM7eJN4BeMTlAGYh+vECIMA4+Ob8IN/+pEscTt27sLePfuk0+gHP/gBHjh0H3Zu34rllXmMjRawtLQoDyylC6zMGh8OkVdz2X1FyTXRlkLo55DLjsCnvAglamwRUUakBRbcLADJdv+mtw8Jwo2snQQENgEwwWinpJ29Wa33tX4iAXNT49t4xRh6uZWQ6wUg5Q8dROXkIhrl6yYYMYaPBryhtww3B8sMsoGj9aGRBCnwxTydBSr+yZ9lMqFQ3jn+RMBpCC9ItwF/7LXbbhrpKhQvEnbJcXFWUIdjYxlO4hVjfpaO2TsBus6J3R9A4r5opQ6AK9OXxYg6lw/ghVYyYtgt7FfyqH1kv4SbbL9Xi4KukpP06lhcWJA5vXnzJoRhRoxGudGL7naislMCLsaxSGcxwGaRVzdFncOqGa1zaOMvq9ViQwTL7tMgnp079SgDFxlUKwnKJQIQPvwMdYBzgBOgRoBXzFQJwqpknedW4bkVuA7Bc645BFpVFks6aEWfVuU9JPizLeZSvGiGpikYyCZEawPuZkDd/Et/AMkWQES+xRTbNz5+gz/5qwGQWMBhcYntwT7GxzfDkyKISrrIOsbOLgM4imlwVFfQewB+PIhh0w1AajHCtBM64wRwaw6uz8whU8ghN5pVBovc/P7Pz+AR7v6O8Olx+UXtJ0v9DzEAQFpdXcXK8jK2b98u48VnkwUHvtSD4Nac/w1fd8oLLb0iCGuQAXUERLUIAdjsEKBermB1qYionmBkvAC3wNY5Pr+U+OEjrSwxKUaSWdYEkPTM7D0eZvVZzzUOXt5asrTHT5zA3XfdbUydFazvlaCv57tvxnvS0nMs4HKcS29ooTcxMmv8O2Xu/M2hJNTlt84LuMSfuVsjVI7Ow82OI3PnCEpvnWk7rX7Tj9/XuPsI/KuPonJ0Fkmksm6dL4JNcj49fn8zxqH3MTYCIFUNgERft/4L2HAAvcabfV8GiGeBnwA565bcC4tLVZw5cwEPHjqM8fFxlVV0HeRzbFjSrmGJA2/t4H7kjz7o+b7ly2sHgGQjDS6nlMUJkMHczLysnZObJjH22J2IC3UUj54XsF2FCDw4fh5JfWXNeLcBSA9TtrG4xuOMuQXLNMwPCCoQFKg7HqqVGVRrJSNjrTFZnTJm+pXqq8PP/n4Z/tt3IV6uN49N7za+GpStdDyEe3fBnwwQLddFSlPXcNugZud4a67bsqMU0PxACoHiF2MLM2QyNeoIhbWhTWwEk9jRzG7yiLFcbkQajBLmT5VF+Ns2I5qvI67MK4NKnoGouZfc6GSVGM76iPLDRprOiEPI3qUNXAS87F7AZhrTXZ24GMnlBFziNVKGzyEjiece2+JTRzza3Gd1rDi2AuhpmioeR2QfVesl1OplkaJnR3o9UtleNnaKPJqvDYhs5rFxBNn5aBB8oix6DtnMOLIem8oC7V9vag1pEVKgMhZK2xqoOkZx2Ads0Odv9Kbd7Pd3YxbdgJSdeDgT8IwinDx5UjyQ+FJVEM2/fj1etwBACgtNJnSvMVAHAW1ulHoHQU0BkOhvVkW9xuZBMhV9HPvlMSwsz+COu/cjkwulqVVq9QZAklw5VUiyai3DjP/A/XuYg9+Uz64PQLJf1XrU1VNNoev2xsqmjDw/1BYepb3a9YiqnNR6pVc7Wes7NuBOmEi971prUKuuaIAv06DeeVybV7ARgTUUgvr5HL2KCsqKcfPauFVX+w8JrLTvWX3buR/J1bOGYPMT8wyY85G2WNmPHNSqJt+lzD5BJC/G/NJ1JKLy3kDC9VmaJoxNCOtxnI9spKUNhOshDLO6p1QS+FGAjJuVems1KaBYLgH1BYyPFTAyNorET1Cpc+6bEWveZh6TbXn6GrZ92yoQyZFSOaAFqviAqZIB9zRaVzSwsDALKuvFaIgiDMFd7XNmLZnStFSzysueSNlUzaFa87Q5B6zUap8Qeej4bUB+Xq/VZJ2hlz1rtTxLqwSl68fah/Q2gHRTFq7bBxl2BDhZFUDiYpb2BtDEUAJcFtCCCJk8k4sVKRoEvod8dkQKO5nsCGr1CLkwj1dfOyKfO/zoIyiXV5HLkX7ZwMLigkgNSLDOJZMmYbaz0ngP6TrlSKEw8PMIfYJIRPANs0C2iVY3VZPuOSQDSdZzJmH6F1nYWYSyHj4WYJJOM5OAWG+fdPGtHWiSgxnPItPZZVgc1sPIyntZE8y0hJ3rZeEkNYw8cRDFt1cQlae1MGY0p63HEQN4AjfK9tCFR5ZRAwYx+RC/C6OnKVRskfYxGpvC7IkEECSKb4MVe+2WHs8uJ36I32t1la3EDpOwpkyZkc1TlpmOYdoDqtt8HQQgEeKsVCvI5XJYXF3EtWsXsWlqXBOduD7QY2nYZ+Q3/fMDJGDl8kvFoiSy+XxOEhIrhUUQ0koh2gITi09ifGkKTsIYYWGhUZMNndIfBJwEpOzRYXFDYy5xgcrK6fKgLEehgQu7hd1hlCbh90ag56Qb5NFAFqUagw9SzkP4joPAZbGBoCz/4zmqvnAbyCX6uqoXLEENo5cml76jV6oDFDIhbyqYMYl06mNkXLa9OpJrCxzZP295AXxAAXK4Amero0li3ShBVHMwOTElnUSqpK/AEtcn7hvSxcVO56guf2oxpfdrPQwhPYQ9l3ZGmMMOZsKOsYfFuSWZU6MTY0i8iIS2W1bfD6Z2ykXVZ9u7Jtdc6UAJOwfFUkn8Lpr3SnzIVO7kw361bp8mk81nRHIpeci0vzp24UQsUBG4iKSrvlquIMjmUZgcRd2pou5qQiHNDuKFpuxfSU8lSbNsQXu/FUi6laMwaIgtQ5PxwMrKMkZGRsx9cZpMsQ/7Hq3n+wk0saOPL2qL85W9Zx+c0EH53XMqZZfZLJ2R9DKyr34JGoGh7GNTsnYnRRcoNLoCSXyfE44jLreOu55zvjnvuVEAyU0xkG4DSDfnHnx4Rxn0fA9dgBh0ac3GY2Xi2LVMSPo09q75mJtlx66L8clx+KEHJ78FtfI11JNGU+KzlwRkG4B0+KAAKNVzLRahyKQxiIzZRRuiXqOEKIuxDdTiCpZW5oXVTe8GjRW1I1jMFiiTU63D/1ch/DM7kRyYR7i4HaV3ziPcQ9nMBI1LVwA/i+w9OwDfQemt0wbwSVdqU30cplBnz5t5m/oPaYObdHcbZQXxV5BGQU+NxBNKvsWAPwInyCGpXJNYL9i7C9VL00ikYKxd5dJs5LK5xUis97hPNieTHac5GTRm4T+lq1piPCvNbrx4lcJgtkNVdbAMJZur8mMB5aVdej1llJnkhnBdlVFSVrUtnpn9tQNAYmGcgE8kUoJaxIviKsq1VQGPWJxUqUPm7LagpdI6em2qSMFCo+SlwmxOkAkKGMlP0gVJGrnY+S1nopR77bgXDykCcL3LkINilEENMIM+P+jxurW/1/i/tRnacegWkdi5YN+v+w5zLQHwACwsLGDr1q0y11mU5OtDl1geNID9w/dBnza/13moCWDqTy9k19Han6feJ1UVAZB8VZWgrGITQKqhQZUWYd6FKJaKeOOtIxgdy2Hbzm1wjJQ12RBaz7EsQDYYEnTiOjhcif3XFUBqxndtCvktNlH6bxqNdxb4zTPQMXwWbG7V/zqYt+Zjlt1kG+QNNNPK12zvqRzfAEjClNLzsJzSTouFFtxlQB8jt8qaXT5XQD4zCtehwoNkqkgiPofqlcSX9RiSddM01Mr1y/e22wnwUqzlR72mdTa+xAPYTVCqFOH4DhpxHVG9gjiqo5FwvlsJO9ZTfWnqErlQKW/apnz1zyO4XyiwQcjB8sIK/MjFpk1b4OVzqNYrct48NWHL666lcYXxoI0F4/h5AAAgAElEQVT6gf/reHrXAyBZq4MkYc4fYW7uGryAd6IhUnva+SBn1pShFG+kGBgdZSMmPQW1MYQNE9zzlKkrsgAfKgPp2tWrUtvYs3u3UYRqyZmL/7s14UqN5W0AaR0T6/ZbfjUjoCaoLR1ia5xpO+spG+N6NXjeEgqFBI36MpyogUxI6q6PWj0WH6Qr16bx/rH38cJzfyBB4dXLF3Hq1HHs2LkVmzdPCuW9Uimbbg0GnYqui+SBdDJyE+cjTTAkQDYcRS4zqjRE8aboBiAZeYChh8qY9XUFkBRg6g4g2QVfH3ob2FspOF3sWwAS/y7GoSawY2eXdJh1SNhZAIkLI72LLKjF81DZBfUsIngjrA8D3LC7XLrEuNHIz6iBWjPgkCZOVnqOQJJsB66jAJJI2OlApsEzdjHR6NuCRAJW0fzWeCJpd4MGTjpOtstPad3rApBkA01vnhYoZNegkQwTubFENsiFxRlESQ25XJjScB8UiXYU99fMmWaIMfRs+nU6AJO9zg4NPX+dDDQspK8RO3kYzHBD44YnsoKUFHNcmYMEKkUz18iNcU8Xllu9KjT/Wq2ixvYsIFKDVhQtyGYcrkNOWEzmdGXq0Qcs1ZVLmT0bRLK40agn8DN5JN4IShUHpTJXQGrtE+gifbiEwOczQ219Xp6iBPL8a/imIJX4p2jQ0haVNqUYbLyVKoo3w1INGFUytD1o1HjM3pNUImkCtRaApN1Y7QT/mz/zBiUwLRnCQc9ft3OzxQ0tmiSNBLVqgi2TU9JIwOS6UY+RCUMp7Fy7dlUKHNu3b4NrOmBVgqb3azCAZBKGHqcvP47UpLS6WkG1VMPExCRiBrDUfzWFsE4hb3u45t03Pxgy3l57oQMAJJEvSOhNoR4GfHbLpZI+s0aK9ObPmsFHtKtti0WXfk7MI5WoZE6jFpE3KNrdjVINK4vLst6wqSA3OiYgRYQIlagssQfvOYtqEleIx5oFj/S8bLOKPGkfMoDEPZzJDOMCFmAFeKf0UGpfHTyarXdwvXKCsSaIcyOfvRnvTTOW7PFoVu3mPNSvLyHcPdlkEMi9WOeykf3ENuzZ+S4uXjmERnYRzvEp1K9eZYeT3tNgtCuD4mZcU/9j9ACQbDzT6YHkuGjEZCAtqAdSsynKPhHtfzLhXVMY6+u60l5I05guvZ+kjy8jp52xrotSsawxouNjdbmMM2fO48FDj3QwkPIaK4rfya3efW793Rv2Gz5sAEm+P1WApxy4rnGxePfVlyOUVsvIjGWRzZGhAniBg1qieVdviR4dmfT1iRxmB/NQpWfVA5Vs9EY9Ep8cfg/neT2qot6oCBMpimqqeWH3TR5MGPD8z8OTX72C16/cifqrcfNZThcW/ckdaCykpSwpg0wWsuaGmrta6WwCRgoaMXZQmSF9ltKAh0jEyDNinmP+28uIH1LSWDHrU2qei7w3x9hF9sBelM5cNczHzh3f7DVtBSCeo77Plimbz79IL5u9KvUZe66yhzW9lPQaJa6V9msRiJYiOIGkwM8iCHICKGl8b1+S6Tdje+1wVxCsQSBMioWMFaooV1ZRqZVMruqJ+J+wjeLYeN9ybDVnlHkkTAz6tiXgoeh9NDoyCcSBIVmyGGZrfXq/CSaJH5Xxm+y2TvVfv7RRsff6ZuXUe61/H/bPDRtBJkS6Ut4JIJm51YWtxNycjHLmXlbylkAGawEfefCo9SAMsQwPB9C0ACSNk4VNmQKQRO2gThlOZd5dunQeZ86fwp69uxHmuM5RUsyRJkmOuxDgjRevVYIxK2nHNXZfLzoHYlD+NcTA3aSPDgjgmumtzunWVdt10ADKsrFYVpKC5VL1kxjDrM26sXU0bLZYSfbX5lD6fSbAbFZ3UsMuPzP9nxbE7szPWp9vrdh6HQTFtSGN+4vrZpDPsWZZECnnhgDpMULRhLPPtwJUei62dsn4Vf34WqNjPXy4Vwey5loWjjboqoVAjLqoB1GNI6pVhDHKPbdBtRRZa1n/i8QGhCLgrL2oHHzc7htNv71YaMPwai4CL4PcyCgyI1nUkhoSl7Jvum/o+dMXWD2bbg6A1NncYNdF3Q+lzhlS6pU5bIS5+augKAWvv9LQ5na919yT7D3Xz1JJWxpEKAHrqU0K90VRnCGsJJI46ZnZDuqvkdjr8RT//+y995dc53UluqvuvRW7u7objZwJggBzJmVly5IoWtFhrKex15pZ76354f0X7/949ix7gjVvOYyVTckSLZEiKSYxASABEjk1QufKdave2vt8X9Xt6lAAGqBEsIuLC2h01a0bvnDO2fvsrTHXjSISb1omP1e7glviqeYzPDLibEhM5UeyfDwvV8Ptn6jrANJNWrrWD3Mz7kByIe8dLxnoshsmimrIZRqIggra7aqxsIIIxeIoqo06/v25Z7F33x2olpu4cPa8Asp9e/dg44ZxFIpZMWK42abSlK/iomCtn+wy0uRjq6U09dOIQuqJDiEbFax1v0MNaAMk2L4ZN83kPlBA2x9sLb4ngyTUkhJH1spvx1OxjSwr7TDLexR54Ma3KstjSOCQFdi93rMxhayI5zszLOCw9v+1vAYWYFTop6QYGWYpZJx8EYv/BAYYFPFc/Dl7DyMlKM7vyHcy8Ty9j42emes0Wu38k6x3nwx0wTZ78g6wolaEsSuUDrkOj0adDDjTKW+0Gmg2q5idu4p8gUWMGHHKADYPgliSZcmWL/wvAUi0GbrAsxuUd0MMdzk2Dgwk8V9hm6e0wv27yHCUHjk3ZnvGfjNjQGka8FbQFGfCjRED5AIF/vx33n++JAHiOsQsOeM8ccFXd6O0Lzd2JYusNo742e64ZdDhOg2SUlX8ft8dxsCYspJM+DhWGfBQB35mdlqR1fBIQRKJy748oKECV/+9W2VE9EVoZMdc0/hZVizHbdliDrlksQvk2vO3MWdBE4O0q1enMLFxi8LTdLqImWnK6mcQZqjnTuCIMklNk9fQ/XVMTiV4veS7F+wlz37ZECLxhqRWvnd9WS4AX/k4/WXGtawd1/LZQQmM1Tr8+SaP2H9dyydMXL8JZlAaMZfJa23P54YxXBjB/FwFszOzKBSGMDI8Akp2MngeHh5yQbvJfHlPOVu/bV5zzWCnm7GNbZ54sJ2gvLEOnY+ArRQGYvnGF8fWokW2EplmRwW52ckpjIyUEOQzaKZa6KQpIWJFV0snmOM4QoFn7XZBCgdkJLum6Mm1BumtXoGvn8Tg1ohOGydPnMB+J43G6+beSzBY8qUkIKzh5SUblyReS2ogi//BANSO9nDqyfO8ogwBapPZExM0HZoXFrfVVgqNWhPVhYrW5OxQFiNjJcdgdn4XiyQQVr6o5MgcpPA1cH8dcO8GFZh9JsFxe+rUKezfv19zgUkEgVMWPdnxyWelDs7QA4Jc37leR6ButjzpwgCZDdsR7g9QfX1eIBKfs7wO22151nmjbdtTSG5hZ+a1H59zxjpMTVrJH3/R+aWziBuVrlRpeHAH6ptPIH9+H+IzZcS1q90VQ/Ic/P62XYvfB1Mjm9GaZhxp55e9ezdSW2eQztfx6IZJvHXsSVTemERu1wbMHz0h9mXy856Yw+Nzn+O98sQb33GuqGGF7/efl1dk4v5e0/UrDrD9t1AoiIDjk0JeD2MCduQyIWaS32jWnKdg6PTP+XmLUUTSatS1hrGAy2uwQpeM/kTg0DonT8LlPh+5z/P6KXcc6fmxq9MkT6xwzWOSbOT95uZm5/Duu+/hgQce6gOQWJj2TFgDO9dft+4OrLp+uLhU24mCRbe/SNUBSLXSuHp2WmS/3HgWEUHcuCGoRbEpu2uXYbj2X03SS6T/d3KO1BiwGMDnjf7fyL8hk7lSZfcugYoGmq26CCAEzM2jhwdoI/rWJYTvPYna0YvdPVHzjb52IcexsasV0QWRgVWMm93Y5xiu1KrqtlWu5aSp9H4ag8fmmeCLQlHEtbWuecFj+474ILQCHtnbjPW5fkiiW//bcdq5DUh//gzSU5uQTY2g9tKk5Ysxvff43SbzlgpC1OsNqXZwtnFd4T3nsRmH8FxIrjQiNTviLS7hdxHcowcLu4CMrW7xiq7ZkgPlxZTB4ZyWdFIbiDI5FIpklacRpSMVM3nd2gO63qSMbFoIMlxLYnTSEeLGgop17O6mYogkDvsKwPb87Rlw72enk/ngOpBO+VSI8dJWqYfIj0lDw8XPCbN4HsO8sJhjs2D2MftzpWWjvyNrOZm7ZFbhQI7Z2VlMTGzQXmod5rduXbptjuzvtb/HfT9zHaECCvN31lCYF7777hEslMvYc8cuhFnKMFrOr5pOxjZEyXEL1PXxNbvEHFiSKFhbh9L6g1pxKgzwgBycny4OUPydXpSNdvcvfxa956Eal+vitM84ggbXPlefIcEwjtMYK03IekMurSkj69FLzz9fxZuOJOA7cVnDsrXRnVH39/5clsubrXtXa3BX7cfQMEqNNhoVkyB13Xfc11g3FdDv6k7+6HXK1Fk1FWEnQhRnEHZYbwsl016cKAjgF2Dm1CA4XJkLc32nCocnzCuuVv3F12OYw1l+3usAdkCc0o8Oms5HdfEc6D0zgj4GnlFJqYNWTE/fWdQbZTogIZ2JBHAtJqD3RpMR8riXytzJRKYokM/O3VSAbETVBPNKUoeSXK0JLjnlK5Hjbaey+83n5Ugr7LqOMr2OZtccYJYlBmbRb6nVbAiUVi7TtM7QTJTVI281WB+02gRjg0a9rtoFbUa49jBX73+tA0i3ze5zG1yI+uhdAU0zxNhVXg6BBN42AaR0UwBSJppDp0PDZM67APn8EI59cByH3juMoeER7Nu3H3fs2YehbAFxu4Hy3JySBv6dsgZwZvSaeHEKsd+4lRRzslg7MCXsWMwO01kHILGY5CazunY8HWv17XcQgORRay0RDkAy8OTaACRtKQ7VZ5DOF4vunlVsG5wBUAaamawOkw3/vrWMooEJPJMQMQTJADOmv5jOHShZUHLEc1F3iRUSbFMytgLP99YBSC4ZlHnr8gASx2K1WtOCy0RrYWEWFy+exeg4zQqpaNQUxtgzkU0CSF4b1QNM7k4vAZBW2KQdsLkEQHKHk55sy5j9Mu3rkDlg0lCe3S+DYYJLkkD0fdN2HtRatq605D33G6wzZ5REoY17nxT3NFKt68t3j3lZQXkU0E6my2K3ojHHocnO8Xe22XO+M9idnmahvohcLqfrUG9MwAKDaQF3X5p3vZ+NIe2YQcmB7N83QGLMCpErvwZJpPV6AHk9FpSY1IcxeriWeACR17lQXkAhn3deXiGq5ciYmwSPIrZIEzxiAcDqc+mU63BZEUC6vYP/wQH6EqTAT7K+h7p0jvGTHI8smHNM53MFgQTDxZK0pBfmy6hVGxgeGkEuz32A9VKaN5PQQF+ruvPSUiVYBZLJS5cENlFu0To32cVohTIvB+A94Th/BU5rbpqhfdvNNR5LhXIv90lT8lYKtamy5k6+NIx20EYqw/dQHsAVYt1lih3sg/x+AEn7rAEo2Tt2oXmhfsPyWx5k5nUY2GzFIha83jt6FHfu24dz585h1+7deh7+efJeeC+7tew/1wQgJdeL7nBxbEOu/exG1Jpp805a8tzi6aVAA+44jcpcFbVKTflbfiiHTCFCs9NEGLEwd+OvQUWWgfvrgK8edPxep2eMt99+Bw88+ICeHUEL3x3A5MKAPyJpVhzW2u3IDFa4tOJobstORAdbqL3cQbNyUfODHcYGEJAM4RiQ7sQE3F3H8UV8SLH4HBtbl9Kf7vPpHVvRPH1BfirtxpzxNOmbs28v9jzyGxw9fQ+av7lihVHnkWfa7AQ12N3OjpwUgsJmZO8povLaSc3J5O/ZhZDdn0f9RA3BUIhwY4jmmxdUZPWf790fI7z4TmjNC53/6t+f/Lw8OhP3d7XrX+758DrNh8Ken0+k9fRSTIgZU1vMYM/H4hd7vnb+/v4aucTiXj+Pudf5JHa5z/MYUYbdnEZOWXR8PscWUMgX9H2zc3PdlhMWI999913ce9996wDSjS8va/7kIABJxR11r1gzLGVeCRqwYLIwV0ZjtoVMLoNMKUI6x3yrpXWWhc1o8xakMwHqp87e8Hl6epEP8wxA8uQYNsiQpNYGAsaYl9BqU8rY+REJAPNH8IXUxR3ZJgNlgJfNbxdupiLLD6PQ1re4jTKlljtt5PJ5xbLqrGk2JeFqMTql2pxCAuMCJz/XaNRc/gPdq3K5giyP6QAxy03INKdfrK1Vma3bEH/it/hsqgZki3j13T/A5K/exPhYCZVKWXnV6IYNAmiDMEKzXhWRL8zRfzZCvVIT0KV5KS+mAOfOXcDO3bsF7B07dhTDI8MYK42g026xRolCsYD33ntf3qM7d+zEm799AxNjG7Bx0wROnDyBvXv3SiZ+vlzFydNnqSqIBx94CPVqA5kcZZVi0NeYwBC/m8BeJzeCRuUc2h0CcvMuL+CYUrTg7vbyf3oAyXJGyy+Z0+cyQyjmx5Bqm2KBBW5Jwl6vQOjXuRsegB/zD3qCK/eJQ4cOyQOJ67wnBvUkoj7mN+oGL5/5tYGv9G9rCvRlLv3OoXeQy0fYsmMDiBGxg4/EaAoncD+OXScv5RvtZfl3uk/ufB1AWv3BDMr/B+enKzNcbFVL1jP61zmLv/QuWbj1juVTGvt37rtpjJY2qF5pkp2ufujqG9oRXfeOBXAkQEsyRQCIJWf++Cudszu/RfmUKTRZlVEGIaqzShoULe2/1artiwQ46Qurd7r9TzVZG5kIOqGk2oN2BkGcU37azDSQijrIBhkR0AiKZcd2Ip65ipS663sEY5GQHSDEFM7qicxXkhmaI/XqnCUauQyA2rt+LwNJz2nK4LY7ddTqZXVb8f7VuIcnSKzq61LtMgkCWo3WiNwWa8dNKubEyKizMNS/s5khDLPq4qXMncgrrJOpSzoxNlyXE3N8El6tPmi1VZ15ECIc2YTWzAVrsHZAn+qqLtdlLMFjcz3JZqnmRXKINR144r6vW/TPkHUA6QYX8/WP3YI7YNlyN+Q3JJcAkgX0XnIq6DDoZCA6g3SqbK2fnQ5yuTzidgr1BrBp0xYlM++fOIpGrY6N4xswMTaGudlp6b6zIM1EX8CJFhBjXPl+DrEqZQJHhJgdOlnkMgUEKUpMZaz7w+HDUk929OHVCkiDASSvOW3X05Ng4wZgyctqHUhcmHzBgYVFrR9sZdbi2fNXYrGOBQSBTI797rtF1vJUBxW4eErpkQnUr5ztaiMPDw+LoUTwggw8dRW5woo/FytUMMmyoqRdmzGWfWHLsx9WO//VO5CuDUDid5NtaN/flgYqlav4dxZxe80pBnpZkc0zNDxA0YMaeptBjzHplvkll9Kvsd1rkXVhoWMR+kBdG466qmwMMNjsygNKRoOATVvBKH9PqS5f4OJY4yZvutYeGPLdDMk/DSyx+UcwsKf97LuLGIwo4JWRKjdN8wYRVEzTxY4DEinPlUpjfn4eeZoGcxN0xqD2/pUZUtYmvZKMpN90Vw7gbGNdCUBy4V0/gJV4QuqCdIwgdQwtAyCVPnkAtfN1LBw7IUa/gdT+XrIQykCBST4ZLrwek8AzZUnPXEkwKLuBxHKg41pm8u/nZwcH6EvCm2u+ED4ueQiwLZ/FDeoUswOVpIF2gKHiMDJhVnOI84bjmEWYU6dPY8P4BEZGRrqdd5TxuHTpktaniQ0bFgVttiYbIyxZPOb6Fqa4DvJ58zz4Rgfgum4mzjEWgNRhRJWQagtXr0xhbGIDwmyEOGCLv/d3sDhTx3N7CRN5kzpIvNh11DImEgGk1qX6EmPya72J1wIg+W5YjnMWsyvVatdcebDE3+pn4nMerx3u/+yxlBO7c0Jj3HcgpUPr3OReJDkbdYKZfrxYbo00qvPUom+p+JgdymBotIAWWdOSLFp9fRl0HwcBPGs8/EAWsEkLWnIzNzenjhXGCRw3Ru4wsMYnKLybnniiPcQRX/y+rERQnodmEs993rpOXWFXEi38PQGF6z++FXMNRDL5PQNj+OfQE/tRfvUEqADDZ8jzE/iCCNHnY6Sbw+icKqB1fgqIayazQ+ad83DQOGXXzoG9Yv7PHzqBKHLX77qF9P1O3iG1dTMihKiePW1la/d5/3sy8ynx4ckzHAuWoJln5Erfn/y8zp9SiC7uWe36fQdj8vn49Sb5/DyIxS4kJfWMCV0Sqq5Xxo+w/VtdGt2uZgOWfGwhE3saBa/yeR9b+O/3a6FiE0rzOPIL5wElpv3xORbfeOMNPPDgg+sA0qBF5Bb+fhCAxHhG40GawB35IeSiHIJmiCuTV5HJb0AUNRDmaeZj9TLOW6QzKNy7Xf9Aj7IbfRl87yTQvX+ElxWWHBpBSyYh2u0xNXPZxZcGaKbVee+LSPwzGafzrHr5GWMExYz61xCjYxN46eXf4Pjx4/jL73wHMzMzykcJtDzz05/KE+bbf/bnWle1BgZp1F2Xfk4ERisMq9glyb0YjZZ5K3J/4txiB1GlUkUuY/kno3syirOZCNlHd+GJO18Fpf3+5xvTqP7bBB773COYPTeFyuUzGNswgZ/9/Be45+C92LZ1C3K5LP75e9/Drv2P4OGDu+QH+sxPn5FvzcEDB/CrXz2H++9/ABObNuMf/+mf8M2vfxVzszOIghQyuTxKoyX8wz//b3z205/Flk2b8N3/+ff4+te/ofXwF//+Czz00EPYtnUrfvX88+qUGh/fgDv23IFqtSL1hlBsUMbJ7Jq2winlRVtzl2gs6OLiHglLsY98XfozbJdb6dlwBLCjsS1WN+I0SsMbJAtNKadufOELen0M+3UA6UZnXu9zRqjKYPLSJDZv2mz7aTrV9Ste+zd83I/QEcnN10MY21y5chmH330Hm7dvxKYtG0QEYTGe3YvcsxVjkTjabSBwtQ4HJPg7ulaPpNv9ydxaAKmPWLwMYN6fXSz+md6sJEmxCzaNUmlcfsoCHLpypPaEDI/332eVTNNNMNnQa3p13+ffTyaw2y9dvdZqMka05J8ESbi3latlVGrzEBDDZVrkL+ZcRsqQpJ7qKR0ErQyyjREjgI1tQJxvoDFzCQjzyN4xhuy2FFJv1BCSOIms4mNfg/JEcHbZkwBoBN7eq5sfOoICga6l+0vv/tm5Mb9m3MuajHXIttsmXVdtNnQEAXGabMwLfd3Kf6+TBxS52BRF1BXVBX3sqSpHYs1HwThJIwGGCiXVgfhMBSCyy1v5jTRsukJGBlopG0OQ24BwcxGNsxcRt9jVbx1Y7A4jcESSNuORS5cvqU6+bds25Xv8N95L+uB6O5Ll4r91AOmaZsv6mz6UO9Ct8zp9SzmDc62zia0CRitGqt2RxFMuN4sorKLTborBxYWqUChhZGgTzl64gBdffkkTbNPEBGanprFz+w488tCDuDJ9Ea1WTZizgkrmFJTzYBCfqNL0Joy1AdIHKZspIhvmTUvZfY7xr+TsBkjgDgKQbOGgNIHprfoN3QrpbnFeRcLOM6zUReKlxmTMunhz8v5Ful7WKdVZsoI82HU8+EEFrnYwgsyjEcrPnddCNjMzi9GxUTNVT6HLdO4BQ07+wi2IBCDUhSRJCO+PZAvuSgj5og3DtyB7iTFfvO++aXUJOy+z0WrZeQg0ajdRqc6g3qoioDaql1NzC7+/J1zklwZoln72cIDFLaqDb/1iYISJU/IZJBd8h832dOYd4NL7ct9ZZHIUnDiaG2Lgk/nUVpLJP31RS0k0kwOyhzstNOsNsAibIaLGMaxikiUPZEFR47XFApjLzcnUZEeZPUFjZPBnJn80oOcY5gZtXXhJ5sXSO6Mwpj8GW+Tp44Gtle6qA32W/XUCQNL3LB9kBY7hJfaNA3vFgnUnl/1yAZ3JzTj/899i48YJF4RQ19qKm/QMsA2+J8djRXljFtk98K/l2DKDR8xH+R2DAaRrAwpXugfstJD0CuV0QCCJgRqhpAjj4xv171x72FHEYhkDrKmpKQV6lGO6fPkyRkaGsWHDRBeMZNH86LFj2HfHvt7cVMDowX47G+0h7Bxk5w5JFAGBRCc3ye4jzhUnfahW+hYQxlBhrjgyhGJpGDUyodhCL31p7Zy2fzpWmIJVscPdv/OHzDDazXm9rwe43Ngo6a03y0vY2f5mhfMuS4r3woEIN7eA05srYuYl52yigNRNppgU0INBzDWTFdSuz/2TTLg4RHmmovve6jRRLBURFtJotOnJuPa9057T6vd90P466KkNOr7fWz2ocebMGTHgt2/fpkLExYsXsbCwgO3bd2B8fAwnT52SlOOO7dsxUirh/WPHVODcuXMHxsbGcPz4CRUMd+zcibHRMXzwwfv2+R079PPJUyflgcWfSyMjKr6u5fjvv3+s+/lNB+7FB6+9jM7uCWwd2oxceR4fvP8+KpUKDnzz89jx0BG89noTcz8Fdu3Zh5FsXd9frraw9w8eRmG2gpMnj6NZHMXmbIiR4SGcPHkicf6juv5KuYIdO7ZLSlK/L1exY8cOjG/Zh9MXz2Lu3Afd3x8//gEq1Tp27tiO0dGS7g/NsHft3InR0dHe9ev+LD0+799q9zd5/cs9n9OnT2Nhfh7btm0XEGPnW8b2bdsEgJ8+fQblyjy2b+PzG8XJk6dQqZaxY/tOjJSGcfLkaSwszGPH9h0YGx/FyRP8fUU/b3zgHhz5xXOrfv74BydQLnP87MTYeAmnTp0RI9WOX8KJEydQKZexZctWZHNZnDl9WgBzsVDEmTOncc+9964DSIMm+S38/UAASQVJgqpGwiBYkwtyaMzGmJmexaan7kbr8CyAmqRWSZCIESC6cyPiU3W0G/PotCjbu/i1mmxd8p1dAKlLkXAEDHbdMv5WB5Ixayn1xLX96jQBi7aKrT0Gcq8oltm1E/GUkSrUBa6Oeu5vRhYjr4md4Rs3bsaPnnkGV65cxac/+Uns3LlTJIQzZ8/i1ddfF3llV/gAACAASURBVIHxC5/7vMlX0m+XOUyQ0njvtGKMDNHwnDkoiVY9Agnjh1rV5G/DKCPyWiFnsniUXCUAR+8nfGMSY50OyucfR5xbQL6+CfXxZzB/cTcWfn4Vm7dsxz9///t46MGHsGPbVrz//vs4dvwEdn7qMTyy9X6cOPIKXnv9dfzpn/6ZombJ66UDTF6cxK9ffAF/+iffQq1a1r3i3Jydn8Mvnv0Vvv71r2Pq8hU896vn8B+//ZeoNqrqPKo3Gsjn8vhf//C/8NRXnkZpuORkfHnDrAgXN+sol1lINAl4rs0W6xNU992tllt7MNmed/9G6fZ6ESVdPkHJvCCP0sgGtJtWcKNk3vIvN04GbZC3cG7dDof2/szMc708rSdSkMjg5c9vh2v9XVwD1y5TOjApXa/Qwvly5L3DuDpzGXv37UKxmFE9QrFrEMiXimub+e+6AvWi3ky7mvXnMyD+vskSdn27XJ+HsF/jen96T1LfuW/ggqe8pxDTnzXMkPaIkZFRalqsDCBpGbXxYAASf7wGCcNFtY/kOmwdn2arYPut5TSse9n6K/k6JaDMseqoVOckcWedyyo5uc+48YgY6VaITH0IQTtEuHcr0jsbiK+20a42kL4LaEULaD6fUuyQD4siWGZItpDcv++eN9Ck53GoTNTyO+9VlLbu26V7i73XyCNEawjgcH+2WMcDRFIHofIGCddtk10lkCv5VQG67PBpKq83/0N+ld1vI8336ltefk+yhCoAWZcYaxJsZMiEeXUWslbBurRZHJAAzo4zSyRZ26Z8PTJD6DTKIpYE9BV0dhKexMdLa9QbJsnfjpUH9PLzNHL5nCxf7HSXJqjrANLvYidY/84V4jg3QLsLm72Nob1NNGq/kqlF5isD1AVkMlWgUxeLWh0UYQ65YgmvvvaGGJ+PPfowMqlIi8UPfvJDPPjAAxgeYgBeR7Velr4jJxUnpJ8owoW1mvnuCgawaWSCPIqFEgrZYWk6y7AuxXOxyd8a4KEyCEBSXd0BSDZhjT3u0WnXXmQJkLuD/GYtjm4jYRDQ/z2+E4S/8yyKLkDV9d9gYnWN7IOVwvB+ikTf+8L8BKKHMyg/bzIVV6emMDw0JBScRbikxibP09+LZJeRl8Bz0EvXuPTDAJDIkuYYE5BEw942vQNaOH/+NArFDOVKRVqUiqzUXdxzccVcYyUkAwO3MbkOuEHsj8USABybiwvmxmagV5LpI1Nvnn96OZsuw9jsezV+2dVnEgNsgSUDnX4k1rlEYEh/i9vSbSd4ayxhG5cEhsSjIKhEg0bnx9fdCrmBORkcMwMlK9WYlny/Emb3c1rskEDm2ezAyBfyAqxYqDf5OwtAVlg4fKk8oYHf/04/YpYZ4/2yeEu+JMEKWfS7xYCOcemtebvXgdQL1Ar37UP5xDxmzhwTg9OuxwyXlWBJ3zchpcJOLV+skGTagAl2m+8rgwEkz1BdHWxc8TY5oL3ViNVtRMIy5XVyUUEdca2GAUyZbKhCKF/5fB7NpvM7chJcku/KZuXrxnXtyJHDuHP/fiffZZ1uSd8Xre8cJgSmHReMxTXNEcqqKYg0IFGFozBStxsZZ/Oz82jWWxgpjQjA5hji/24VsoJMYTNSYRrt8izSQQ6d+pTOva1imMkGKEAeIPE4aHgNApDo7+C7atW6T28d54PnJUoHfcf1/r5P5XLVj/P8eY6UVmBhjgF7JpVBu5pCbb6mpJ268oVSHpLmJr6eTklLmkXTtUq0DKpf3WoAieuLrlEeenZt3v/IzJu9cr4RXbjWkdTRK/r1pE2tM8X83rorriNu2PstW9R4cDK6LDr37+vXc/zubpgKEY1tQmtuGtmHNwKVNOqHT7vztWJk/gujIuW0XgyRHs6ideUiOjTwDfLI7R9F/eikOpOY/Fr8RNkoAou2tyfPX6A/pXf3bkc800Q8NYXcnVuRClOovnseaNe7+2bMpL5VRZgpgn6evgjkx/9qx5d0VcJPpf/+JqOB5Z6PDf5e5GjrkJPRch6TvpO7FyeaJr7vfrLfu72YnZCZMXSac8h9Not21Riv9ZcmE3Hm0s9rtRFiboC5j0/9mXEcyKdU3p0dzMxM48iRI+sSdte7+N3k9w9cn7ReMEZmJ5vtlUGcwsLlqsbQ2B/vRvxOG+3GlLFv2V0zvAntB86j80srNK3ltRhA8seyYpYBSNw7XcxpGZtKZ9Oz02JDt0VUTLIAU8jftxftcgv1E6c1Fm0eeG9Rrnf0GynI6Pv/+8d/kmwXhQgo/zlTnscvfvEsNk5MKM959KGH1Ul3/IPjyORzWhuffvqPqa2HF196EdVaVb5JTz7xhApO77zztuZ7vVrHZz/zGZTGxvCjH/0Id+zZiwsXL2B2fh533rUfF85fxL6n3sMn//CLmHz2CTz7zq/x6ac+g313v4DDjQ5SP7sfuU4FL7/+W/nOPvbIo/jev3wPdx08iMb4GD554HH87Ht/j9Gxcdx//304/O4RdTb/wZOfENB0/vx5PPXFL2Py6nm8/MrLOqdqpYoNGzbiD//wC3jvvfcwOXkBn//cH+LI4SO4dGkSn/70p/Gjf31GgDOv/Rtf+wZe/M0LuDA5qfieUnef/sSTWChbEVHm5JLqY77hpJ99ma/bcbkSQ9OtfOpAbSEKIklhDxU2iPTZafHZs/O7ZwifHGdd0uga89+1jN3b4bPsPmI8V6vVceXqFWzetMkiS6cgci0eZ7fDfbhV15AkoLKjWbEa83EA9UYNb739JsJsgF17tiDukHhpKi3sNrQOPuel4r1zFGz08uG11n9u1XX/vhx3UP49OD9dfX/znn0+TnOwtrt8J+FvvTjdnK17bzppNGoN+ejQk294iACSebabhH5PIKEXxSc7kZIku74ayYqgUfLJqBJp8GQXPOra42mM9gAkku37ACTJh3sEiYxZlYvMMqQVIGxnEKY2IPdICXE6xsKhM4j2jiE9FKJ+ZFYxBeXFuUPQT4hgTi7KO5sE1y3v2551/5jv+nqBzQMfC/euKlFl5Xl4v035ribuEfNtF18k75z+roKOdSItLMwIXFInNOHCoEee5M/M/nsd0D2o1z09JycttrxiZrNXySFil3c6K8JrKkXJ4B6waPmFPeceaZMhR4y4ZU0ZIng7BahMhmuFETyliiAVIls71gGk35eVaP08lt6BRUVck67zwJFX1bSEmd01/G0TmWwV2WwDQWoB7biKQjaPWr2F4dIGnDl3HmfOnJMWc5hKg2zacxcmce999+DAvjuEDNP8jMWfUB0/nOQ22VxKLXCIL+l4MnlIZWSqXsiVWFoS+0ydUa647WXjVnq8gwAkS1B6PjNJMMh3Jq0mYcfT9QUGL3fmE34uACwCGTBjC6oPGKw4b0WjtbwGFbj0HWL2W6vq9My0mEpMHAj2cSHz4BivRfIqjp1uG6B1idk12iJny6x59wwKUFeXsLNnqYLtEg8kaxVtNSnBRp8UK24Q82Ay9MHx9zAyWkQ6ImDkmBdJHVLHppM0lV6+l9xtul25DWskThaCej+TYeA8NgTUmI6tXu7B8bzldyQLFDJCjCVpG4RpnBoTyTyPuNHqBycByQ1FY4L/u84h/knAiJ8noMPnQRZzM44xPjqmAiN/5r+PDBeR4jlKq5AbeRoNFt3YvZRh0VtRBJr1uuYYmYpMmBn45ItFlIbHUa3XcOnyRUxsGNe9ZEzBeUXT7qUbvB+tbgy48vvy92+l+2oAtdmYLROYJSbE0gJxP4DkHkdXws4/Ghunej5O+oTJgM2XNjJZM2dsd7vXXOdlt6Bia1Pv2/y49yeXhJPXMoN/vz87OED3zy95Hde+qInhpQFH2bIItWoTxfwwhgrDYjTFKqIzcLMRxiDM1jQLLgkw2RBnp573IzOwld4IBMiThVlbQ5y0Cn3gqL3K+Samlq1HfOj2DWQ+2Vxgt5P3MmvWm5i+NIV8No9sPq9ud3YBBlGE4kN7UTl0DqnxEpBLoTU5j7AwhPb8NMLxMaSKAZpX6wg3ZtE4fYknsKYBYN1ysYL25TyQVFzjPkSjbUdm8HuRWFlr3IC6JUO/BvdJPPYDZP31Sv5ewAcZdCSDNNOgOkFjvoE6ve/yEbLDWXQyHWlxKy6naXoQCiwk+LSW16DLH7S/DvruQcdnEY8FIHZEdn3znEyZZ6XZGmyAgkqwTpLOjLIN4Ej+3kueMdnh8f1z516mndB54/Hz3ovoRo/vARHpiGfJvJtHnMrbXt2pLvJ9ZNyhyRWVkL2zhPapCpqcg9V5oLWgOdYFyGgsG9ozNsAjteT32eFtSN0bo3k6jeaZs8ht3KnpG+zMovrWiUWf5xzP5MeAuCpZCf486Pie/LHa/e0BQss/H5P/NcBm8fNjB6URePxz5vPwz4drFiW0yNC0Lmdef4ho23akt6XRudJB+74PsCW8iqvNNua+t82Rquz5+s97WQwe1yfjfvyoMO8kZDmnWBzz44seSEePHsXBu+9e70AaNMlv4e8HrR9a22Pukc7/KBWiWWmhOlvD8MgIUgUSaU1dQrtbqoNgdAuCu+tovHDlJgBI3HyN4OTLL4qUpdtqcowEJiUlSQ83AUtGtpidm0In1XQ/9+LKVJDlhopOc15rlyk1OJ9QkshaQLEwirm5Mt46dBgH7r4b7x05gi998Yt49le/VLcmOwMP3nVABfV/+9nP8Edf/CKGh0fw45/8GAcOHMCe3bvx81/8Ahs2TuDBBx9ClErjhz/5IQ4cPIgDe+/C//7eP0kSbu/u/fiv/+1v8PTTTwuU+tv//nd44KH78dgDj+FX1bewf89BFI938Mt3X8e3nv46FoJ5NLNldGZDZC7O4a13jmjPGi4O4dLkZezauweHDx3CE489jld+8zK+8pWnNa9feOkF7QNPPvwknn/xef398Ucew7/8+F+wceM4Pvn4p/DSqy8iTJGg+Riee+F5xbBPPPo4nn/heRSzBTz66BM4dOwIzpw7hy99/gs4e+403njrLXzj6W/gt4dex7lzZ/CFz30WszNXlStQDqjbydtViLDn0OXYLyFQLY6/uZxzvaHvFmUFS8ObzYBcRVST+rGBt1ia0IajDJZv4ey5/Q9N8I7xM3McrteM9/weYvLlzsP19r8Vt+QKGXuQsMYuZO7X7NjTeGdu0Y5xcXJSUnZ79m7F0Ehe50DAnN6cnoxms8l76XgAycb9AAvgW3JNH6WD3noAKXk3fL7fW5MEDHiPIXWluOVMj9Ekz3LZguoMReZ5lDiDEXXdO9162lcv6O7H/vtXApBWWh8tH/akKtVou91uvvYBNNkBnOqgWp9DpbogUpaIWbCY2hNIVPdVsNGrSVLKLqhmEaQzCLaNojF3iZCMyJKehBXwOli/azNjtu9lnsH9nqo47M6ilCk9hTywZhLvpjhBBZzuq19lxueGqkHbPqNdQ0mZkVNMGjcJyrmOK8Ug9BlqoBnX0WxW0YxJHvPkOxbpeP2NnvWUJqQdz9FLzQvclX66PuttkqxZo0urAykIMvJoZ7we0BANXI9NzcckpE02kHE8L4R7O1Umzp49K3/GiY0bMT4+3iUR+po1z4TH7H+tdyB9lFaw2/lc5UngauIdP5EdI99KNdYGqXWTIFITUUAGcxNROA90KmqJ54SIWyls3LwVh4+8i9d++wZKwyPYt28/7r77Hpw6dQql0rC0owtigbHdsKY2eZmKSVZLFElNIvOE9QzzlNric9EwMlERIRMLzUMz7ewlLcs/qMEAknnNeF1588MwOEvosQlvrtiBxPNlEYDfs5ghawUCM8NeLJHnzcsNnV6uAHvtg25QgUsFRicxwO+j0azJRgVi7OvZ8ZoTRQ55KJhGoIqtApDEBPbQivN2cp1Uq53t9QFI/j67DjDdGktOVQjW47YNcGb2qoz00pTB4Dh2xnlMXG3xN8aDed4Q1HEQpTZuM7x3wrRdgMcE1wxCNYyHEgz0A3OAj2v3MZaGbTQy+WN3GseMpOVYTab2MTdJdsvZs5ckBjryuCCoOD83p41lYnyjTPSuXr6igJSSj/zz6pUr+veNGzfqe+bn55RMU+aGf/JnnsFQoYD58gKuXL6i69m4YUKdS7VqzYA5djl12qiWK8jksg6Aaql9lszI4ZGS2Bnnzp/B8EhBLcAEZ8WCz+bUMWWTIblR2xarYgBlxfhMXNdv78/kfexiZn33d3CHjwdlVxpjXRPnroRdr4XaA0iUIOA49xIofLJhSMCBBY3eWPHfoaRX1+uDKj1pT21ZxFgZtP5c+0z+/XznYAApWcBfwgVa5aKsEEEPNupH5/NDiBsdzM6UsXFii+RX2NUnFg5Z+66T0LomWTAzzWDuARyrLPb6Aqxfcz3obeBPjwNmwL3rbnBgBBFglbW4J1FeJ83gMBRjSDCnY2pxLrGxvTxTRtBOW4cUDTj5/bkiwi83kSvfifJbp4AojzguI7t7M7BjHkF9GHFmARMbj+LS1T1ov0ZgaXJND17LUFRCplBEc+681iIBaek03mMB+MABFfDoDaGAW4XzyGR9wlDAxVpeSqIc21zwTp/XAX/fK156/L3TXTM4vwkckZlGE9d2pY3aQs1kNaMU8qU8mqkmAhIFlCxYxyfZzv45ruX8BxVoB+2vg7570PFZABJBgs9IHXTWIcMEzHcH6Tv8gZwuqu+aSXrieIKKJ3p4/xv7uEuM+hPbhEyvC3pMJsJ1/Qw6vvlWrnx+8hxy/op6b1hEp9VA8dGdaBwpI26UVSjuXp4jk0iyIvFK/t5/X/GxfWhX20jn02hebqBx9rLigOyTJTTf7EgCq//7uZ7Z/SGgY3v3otNPSO76++Zjw+Xu76Drt/WrFy/5Y/rPJQu42lXdgNPzcjrtyeeX27sb6c0dtKfTCPIBOlEb7XIHVXZ7ce3q+3wX4O0+f1sHewQYA6Z4Hxgbal1stzE7M6MOpPvuv//jAyCJxNQ1rRg0tT+U3w9aP7pem50m0jTvrgOVWUopBRgZH0EzaKq7U+swHRru2on6sVMqdFBebq31e8d/XgQeaXj5GMqN4Wqt5orZzOzMB7bVrmOh2UA7Xkjcd09FsnVF+KbrPvTEPNaRRksbcfjwUSwslPHYE4/je9//Ph599FFJUj71R1+WjNtXnn4a586dE5HxC1/4gsb4D3/0IylibN++Hf/wD/+A7/wf/xHlhQXNmx/84PsYKY1qT6cc3kMPPojjp06q2+dPvvZNXLp6GT9/9hf4iz//cyA7gX95+4f41oFP4dTJUzg5egVf/OIf4vK7U0iXTUWj2Krh1dff0rM4deo0PvWpT4FSuC+99BJKw0WMlkaVH3OeP/vLZ0W8PHDnAfzg+9/Hfffej01bNuEHP/4B/uzP/0Rklp898wwO3HUQu3btwTM/+ynu3L8Pd+7bhx//6Ec4uP8A9u67E8+/9CKGSyU8fP/9+NW//xJnL57DEBUn8lncc/fdGB8dESvblOUIbps/nh9HklbieuUVD+SBlHwtBpBUtlQ+lBbJcyg/KkN5AfmUVfTd1ssCSH3NZx/KjLq9vsT8cmOlsvT8op8Wn6VXdjFSxvrrRu+Azxu8VQHvq5c/p18a6xOv/fZldFJ17Ny9HRFVB1LMR1hEp6yXK+Z3i/tWV3O78DqANODB3GoAqdcdrt0mQRi1E+uFAwSFqHfCHc8rHxAsCWUHwSIRQQQqIuk9fXH2Ign+LouuD4xftMwOANZ93iVitBFlPUhpIjnmEVttLKBaXdA6HEYEPmjka7ElyZhkP1rFzOq+XnKRWFm6k0GqFiDosMOGS3yMZthAnGpqY+bxc5kILebnLQOVTE7PXUgbyOUL8jQO0nmE6ZzunZHezO+HxMfVXtyHLEY2r1W+jEBqxLkkv8FDPz6O5n0QAZXe1ukOWp0Gms0amrRSoZJRKkZTXkqSmnECe06KXiRSR8aSB5PzmXQn6/MpNVakI6kkRQEl7tiZlFHjg+SRzJnCeQ9al5e9zCPNSM32Z61a1V4t9aJu7J8cI/bJdQDpRlfz9c/d9DtgVm4eiOnNfKvVWEHfjDSdlE+6g2wmRiYzjzQqSKGOQEX7ELlcAdVGS2yNrdt3ipV0+dJlvPnWm2JqUNP+0UcexvBQXp1I6cAWLS4ELbKjHavca1NKioUyQpKyK6CYL6ld1FjhJsvlWbUr3ZhrBZC6rZIJAEmLlWNpryRhx8Jlk+CK62Sy+0TTZWO4+r9rTWfSRMapIWAO9Li1AJLORx0y1mVFRq+koFIpMWu8CXOvuBh2F2yudmTa6PnofvdYhl4zdJCP040BSOZPYswq20AImohpnyEruYYg6KDerGNuflom9kZ3Mx+bZGeLFWp6v2eS3QWQ/KARiurbkNyC7QEmaZvaIbT28zwSnUgsHvP8Lk9OynNo7+49+v3lyUsaO5s3blR3w/TVaR1n+9at6kRamJvXppPPFVxxj0GHAbaCrrwUUdeHx7TG/e95Db5TKJMJUa3WdX9YjCR7eGpqWh1EW7ZsUTJB0Ipt9TTo4/NkEMzCEdlSjbiO6atX0EmxfZYtvinUKjVEGW78NEH3AJBpOnPW2p8GIC0JjnwNYNGfDrDr3uceHqNiw9LWBNssV6ngeujHHo/3QOrrQEJa94L3hV45BkCmQOkHBQFeo919v4FHNn91hV3Q1ANIbjD0dVrc9IX59+SA1wcg+XuT/HO5C+kFReyEYwt3mM5ibrYiLekd23Zp3pt8qnVwZjIRarVKNznO5wuKzNoyCTWGsorFDhy6coXs6g4mNmxAGDEA9p2ULQVo9AuggWWxUFCiF0ZZk4ZUi2sbYRRaQlAnAcDWH0k/plOgAXeKRZJmjE7LxhLnGIGr7JNbkaas3VuziIbGEIYdZB4u4A/2vonLMUlPHTwSdfBsHbj4wSdQe3cB7dqVGy5cqiY/tgWpXIDG+TPd4nCvrm/dU7yPHMsEsGkIzHnl1/a1DLVugZpr16oAUq/Dy6aaA6alRMBW0xSa1RaaZRYUY2QLOeSGsuiw64gSgd1OVZvr0qEW0DEg0RpwcYM+fqsBJB9XcX3iOOJY9vEB12jP3Oe/eykn68gzaWG+uKdzTetKH7i9nnGJji/A1aQZu90wmQJa9QXzoHK/X+vxl/s893B2v3nABuEQ0GLsF6Kpfdy6pHgenozjDcCtU4qA8fK/j57YhM6JEPH+KWTrm9E4XEOzPInsnu1IVTuoXTwjAkzy+33XNL+j5fzXVv9+i5mu5f4uf/8oS7Ha9aUVP/r4zJ4PC7r2fK1LybowvWeol++z57b65yWvy+Pz/no2JIkubvz4jnLG+GRXcx3zYNI7hw7h/o8JgJTdsxOI0qi/f/aG1+K1rKMr5y+rHzVgp18USU6JMmKt2RbmZuYxMj6MXKmAZrsOFjoDx4rOProTtddPKW9S9+Eqyyc1/LWTL+OR5M+KwEbv5Q6mvcDyR9+h79c5kZroiURyWtRBdV8OrfkaakdPucMkAaSeFAzZ/La/cz4BE+Nb8fzzL2Ji4wTuvec+/PP3/kV792c/8zn5Hvz7L3+Jb3/723j70CFcujyJL3/+KZy+cBLPP/8Cvv6Nr+Hc2fM4fOQIvv7HX8Xc9Kz2xFdffRV/8s0/RaPdlHcPO7teeeUVzZVHHn5Y0nInT53A0089jYv1Jt6ZPoIvb3kIL1G6/a4NePwrd2D60iyqL1xQjjo0XMKbbx/CpStT6kCixBwj6H/9139FrVLGt//iL+TvNjw0jL/+u/+K//yf/hNChPjrv/kb/Jf/67/gwsXzeO7F5/Ctb30T58+fw3O/fA7f+YvvKH/42//23/Gdv/wOoiCFv//77+L//Mv/jGY7xo9+9lPcdfAAdm/bjueffw4TmyYERtFDkOtgs1bBwsKcyBkkUSmncwQ5s/fwMubsCE85j4qVYjiSSplbco3tYHx0E3LRkEg3jButs5ZdjcmXPd9uuL+SQt6tmEy34THr9ZrdZ04KR+jkWm5SSOvg0Vofua9fdONcStfV6poXBA8Y15w+ewpH3z+Cg/fciUIhg0ptAZkcc4peLcV39PlahB2P+cbSAvFaz/l2+vyHCyAl6aCu80i8YMbOBAkyeubsOGHcyhoIybfyu4ppqxGh0bCY24jn9oztH/o22iUg0jIbsa+LLFcfcZo5jRaJwoG+W1YHIgU00Yrr8gGar8xadzKJvh0SCy0P4EsNVeRyiKEhExEwnlBuJRY/1SBSCOIAQStSHtaMauhEPI7t47Wa5RD6flczoepPV8mJPnhBAbloRF72YTpjqkZUf3He2z168dKRyxideY2XVuY7PKlUxNHI2zhYrND939XopNLgicAp5sAt3RuCSI24gUZcS3j1+lqhV6pxEpSOhO+a9d1J2vOilYr8smWlEiBM55EJC8hmhhAGORE/pJRBXnmQ0h7M6+VY4rk2Ww3lKOxIunLlMrZs3SrlFB//dwlmiVuzDiDdTivcR/xafLhui5y1ZPKVlmGpSwQSAR9r9Wk0kE6xHbKM4QLZLw1U6y0UC8PIBFlE2Tw+OG3MrXazg31792Fqehpj42O4954DqNXKYmqwC6lWr2jWs/hulX9DgFXAlRQYE52OjpPJFDFcHNNiTuCdi1abXQRreInNnNCk18Ka/FlyYgZMeL8gFngYOLOIKfNVu3muQ8ZCBV/4tqSn19HTlbuTxjQZsFYEskJWwgi99499aLRjYWux7jGLV7oFYni7Y1mBg0zTir6XrHS7XuqjsluGhQWy6a0jS1fltLAJhPkipNf693qd1j7r74LJ3pksnemdGsDW6/QyJq/r8up2+vYBaa5jSFibvzh9j4FvMtILI5wNF5A+cwml0SE0W5S5s4WanyFo0hVRE1OAG10oU9xm3UAa+YGkUpibndM9GC2VlDjOTs12AR+azV65dEVjdPfOXerouXLpsgqwY2Pj9uz98HV+Kn5eSS5K71gqlad5xuK3Zdsu2LieP5MmTgyRnAAAIABJREFUnNfzuR6KQ/N6dnOpmJdh6GDFWt4nyo+wA4mm2vlcTh5JC3NlseVp1pvJ5qW3XmvUlSBTzmt+dkaSePw5V8ir84mJbY4F+RyZOsZwlucHW6EpXdXmps52Y/o6mbwY75YVzByI41gzSbakbpwrKmheufO2jjqCnxk0G7GY1QRLteFHoQIqdr7w31pLNAQSgGN3UjnwiGtj1/TSv+9jngD4zlU3X3uztbciWJHCit4EQZuNVrc7jz54WvdbgbqQCjkaSjo8WMGsHWep2agLgl39g3ORY4OddfxzZmZGINHmTZv1eY6PEyeOI5vLYdeuXXpftVLRuGbxaGR0XKxBW68aMpgma5uFN9/OzjNpO8XMoB0I+NA6ycI8WuqYojdSo9ZCR4lEFlF+FKXP5PDN+z7AeLqNK2iikGrjxVqA86cfQesi0Lgwoy6MZV8ewehKzCzeI0gAMB9Am0eepS2GGQvHThartyf19qnExnPjO2g3MXLPqXsk1weaCrT++05MrifqAKE0JxnxYQZxPUZ9roFauabOpEwxg2whg3Rk3c/2/P3xk6n8jZ92OLoVbYLuzpvqxo/00fxkir5cTJ4G4G9rBdCWuzvp7PhNue/ZT21E+2iEaHsOzXM1tKam1CWfSke6tlQ0rHnFa9UYimsf+sMaeH+9BMeHfmbuC53pMdcNroNeTm9ubg5vvvXWxwZAKjy+V+t5+dUPln0S0bYdaF648KGDS4PGjyTsqHJASew4jenzs2KxFjcVUWtWXbySTnjtJdZp7tndzpDFl51ioakwgWhjBs0LZbQbs7r2dH4zcvfnUD9cU4cfjaZ7Hka9xaS7+zu5GVvDk9/BJK+F+LEMFqZqaL55VnmIuogVnjqWshRl7YO5e/ZIKnbutycxOjKOn/3053j44Yexbfs2vPTSb0SQevChR/DO22+ivFDBZz7zGZw+exYvv/IbFIpFgaN333UABw7chZdefgW1ehWfePwJlOcXFPf/6vlfY6FcUc65efMWdSA9+8t/x+bNm3DvPffi5ZdfEpGFnU5HMYeZ9jl8euTL+P4//g327z+I/V9+TIzv8pvv65wp33N+8hJeeull+S6xoz+XK+K73/2ufILv2LsblSpB24Z8mr70pS/hwvkLeOONNyVtx2f645/8SHnNyHAJ01PT+OY3/0T+SIcPH8FXnn4KZ86cxttvvY2nvvBl5IeG8P/+3d/iL//qr9CqVTE7My05vOJQUSD20195CtNTV9GJmwgz3jPLd5AvqgQMWI16+YPy82YHUaqAUmkCqY6pbmQdIccjlEu2GU8iWWH8/a6Www/7ewftr4Pmv+YVY+pmS8TBiYkNWsNN3nbw1dyM7x/8LR/ld/TyGF94NwKmEdEIwDOH5hozXMpj2/aN6mzg//T69sSdHiHUjmcWDOaDstprEIHvd31n1wrwfGjn78Dxbp3OfXGjXtdzIFlQz6PFOhf92bPy4GVXSY9wbF0qtpH5elWv/qcaTt961p1f/QCSD79uAEDsydWxgydyYIx5fbM+1oxZVy2j3qggCJN1IX+3e2OOz48/xe78AnYx0wda6zNVIVJItQJEDXp7A/VMGe2gZX7AVJ6Hr7HZ96RS/Nl1pWpxYrNSgNLQFvkWdmKrMXriwqDxvWh9WuYe9qpq/DJlubpIe2tiblmb7KL/+RirjSpaBJVaNQFLbfmY9fy/TR64Z3HivZS7vHQYqSUjn3aS9VLI50YwXJhQF1Kr1bYGJ9Yrpfjl9s6OdX6pkun8nehhRxUKxm9STyJhfmQbOtWrAqpYi2VOvw4gfWirxvoXDb4DicBRf2VhzM9DB274f5AMApcVGqHWEKTKGC21Ua1OyW+Fi28+k0cuX8T3f/RjPPDgg7j7rruFyrPoXKtWsGF8DJMXz0uf+d5770atSiku+ulY27+aKBcBSFZElsRNOiMUOyspO0pS8XyTCMPgq+1/xyAASUxNV2S2lkljz/HvLD6q3dCWrBUBJF/0tmDPvIMWvdzPK4JICSmT7gJ5jQASj2kodq/wSJkc6fiGlLFI6oo62T7vJZQyGT6BUK57ysu/8Hg8hhWFrwVAMjRfLeEOQBLItkQj299OJy3jGGq2HzhGoiCOGOnsGNoH05j8t3eQL4RqRyUeIxk2FYN9B5NpsE5evIS9e+5AoxFj5uqsxiU7dKTTXq3pqCNDJWdm13RgBsG/QN5CglZipssmsWcBh5M86eVUi7CgpR00i5+9D0qvf+Tyfljr61pefBYnTr6PkdKQtNbPnz+L+fl5SecxgJqamtJzZhJKwKVaqemah4aGkSMA04xRbzaQy2QliccuERY0CMyRVU+GJQtTQ8WCtm8mvzzn8bExtfZWmxWEGYqCEfgz8IjsLgOaeJ/NI4cBNwG8DoEmAkHc1IOUigJk3BHw0jriOtY4GQke2ZyyDhYDb72xpSVZ3Lz9/O0FGD746AUkVijhoZKmi92Fci2P4KP9WQJIK4JH5ldjEjSc+ybnJF8D+X2ZN8/8XEXGlJs2bUMUZM33LMqgRVNw6//u+RO5tdbfNPEcnJSpgmGXkJlOOceE63BtNp1MWE7j0jPwOXZYjKEvAuczCQky1nSRa5TbiNy+EsJ8gIU3ziFumzl5GNvYoP8YA1AfSAftCCn+rpVR+3y9ESJ4tIm/uvs4StEQUqUW3mq28Nr8OPJX70HteAWtudrKBfUBABKBGe9zw+tlYpulgW+7jXfffRd3HTjQvWPd+2Rokt3Ca6kyrDRCfddRL2xPFCrtQ82WJdJ8ya+QnZWcw5QvIJMPARZmF1Cdr+qZFEbyyBQicFipvT95fot0w6+hOrLKzGLBOL4ao3789Ed7/q3x7Ac9/kEFphv5el+MF9DT5lp/A7JhqQD5J7eg9goLokuBoez+3QhG06ixE3DXMFoXXMH7Rk54DZ8ZeH/XAaQ13N2b91GOydblWYAAZFhYsh7nPrkZ7bMZNM6cv7HxeoOnOmj8SNK10UQUZbEwvYBOtY3h0jBQbCMm41bhjUk29/Ab70NkMeRyry6AtDmL1qU62tVZzbPCw/vwiQMv4sWTD6P60rkEgLR4PV4MIPl4ym05XZmAFpqjRczOXAEWLsvb1GRonS9um8UbyiuyoJNB8OSIfAevPnsFpUJR4Ro76KUyQUUHn4tIgtYMqPkfySDe742eh4o/GDOyq5lddyRI5QvIZvOYnZ8XWCPvUkpTs9jLTgLJVQP1VlNFxMInd6AydhjZS/cgqGVRefOY4gYW7oCWSa0jkM+olzWq1RvIZnJSUWg26pJ050UwNjWf3EBgEomRtld2kM/T/7WKQmHIdfPQ09PyZcmO83MdIBvlcPHSZRw6+h4+87nPoFWtKgeiF8tCeQGFQl4exLVyRUSZVrsh0tZSBYlB+2qi+GglRhXOCtlRFPLDorUzBBM9hDfMxWMiACXH2jqAZHHZAP7ZoPnvu5UZux46dEgeSOpcjqz7aJBE/lq//waXtY/YxyzPM1UKIxjzHrP2o3wGHbx/7BiuTE3izv27kQpjE7ZIQ+oKRp6y2o/vmBeAxE6MAQ94UIH9d30jf98BJFMrMPUTn//4WhgXdz4DPgLuM8wLufayk4TrGuVG5eeWUGjq8eV87crXA5aCR4vm90oAkojzK6sQeRuERV5Hfsw4LMv7A9ebBI4W0GzSLsGk25IE96VjhbUV53ZPtSn2Hjmp2+R7g1aITN3221pmAXFIAMl83eO0r39pZiQAJAfkCFQLMVLcjDAoqlPnhgCkPqKiP7+e6ODihdRK1n6vSuxZic4v1QbYsaXurDpasYFIcZsxQlNSu6x/ipDs5KFtvJv0NWtNWa2zVs/QWtBibSqPQm5clisdBxCabo+BSR5o5LkToJKyUIJCTlAzl8tJLaS9ZSPa56fQblXNM4pdj//3//PdQbv073pdWP/+j+UdYCeFW8w0Hx2AlFwJVQ9sq1MhlapiZIgeEFXEcQUxW/+DCIV8EWfPTKLRjGVKqonSbODwO++oeHTPPXfjlVdfwec+/ynMzl6hoYEDIRgYu6BHBXr7u/yF9CfD0khay7nskLqSNJ/XMJsGAUgyS3T+PzaBKTHTkfwJg4Nr6UCy2+d8NJyHgfdaMj3PJDjSCzL6L8t7Pi3atAcEICrU0UjTdX7wq6Id25XsNE6d77LWJdGkArsV1gkAsIPDy69oNCzyQeL7Td5wNQCJx2Oi4tvrCZj49tZBwa1LN7tBV/c+qQvJktJ0VES9MYPZ2atIh0wiOWZjpKO0ugwYBKglN05h8uIVHLjrHuSiApoNk16gBBsTLa/5Ld8TJo4yvmP3ARlGbpvyCRGDP5gklg/AkzwP27tMsqnXgeSIld0+IyceOSiCH7AODZJoXP3jJmUjcFAGg8a8sDvLuWWMG4K/MvCWnKF1BJFdaZKGHTTjpu5HEFm3BtuT1QhNjwl5QZnklMYQ/bTa1krN5P/shbPysiqNlBRws2OJ7EgBPiwgMBRiYYEdCwHlSyhpRikwehiZwSmfs3UfWYeL91Ljc2C3i/eh8PJmWk/I6PDdeZZqrbCQLJfhrWHBue32lWUkbLoLMrtiCAw6P7KYa4ZLxghScz1PpTB1ZRobN2zGyMiYWnwkueZkl+x2eQBp6c0zKTMbsepqdB2jXJfUOu66Kf3vvOwTZe1sPQMuXrwoTwTNeWlnSsAfGNuE0mcP4WBkHOsjJ55A5Z0K2vUrSMu0j2sDZe0kJa35kmZnEo1UMyNIpzJo1lpo7K3jE1tfx4HsEPKbIrwdpPDa7AaEU9sQHwfihRjt6gpeSAMAJI55JrM2JyllSa8J68ai5M6d+/d3R/fNBpDM58Ij/GlLPtz/FqezUEcJTOtqlMKdTGZFXUO71UFltqypF+QCZPIZrQleQpJsc7KZNTsTXkrJUeA7k653WrEQ2jxbRfPy+ev96G31/kEFqjVuT8veK3YxdNjR4F63ojMo/+ROdIIG4mOBOpRq75V7c+xD9Lr5Xdzf6x2gvrD1ce5A8vcse8cuASbqrnGvzK6dSO2sAZcKaByfFJDCLrpOq3LLu9oGjh8WNUlujQNMX57CUGEI+aEcmkEDncAkwA1A6nXyKLpLrNurjZfk/GcnX/7+bfjiPS/hmVP3ov7ryysCSHZM812yL+/FTF4ynSz9WjyP+fIMUmmTyFas5v9jHOnIIVGYAbZvQrqcQnN2Hq1UDq2FSeTzlA2qi8xkXqQ05k6j3mDMGhmwxJxDHqqWe9BjlFI9LAoxx+EeTsCnXqdkaFY+poZJqcKIRp0yQeaZxs5Z5X+UCBvdgsK9RWzf/hLOHH8cOHQelVaMKB2LGCHZb3rkynfNQJVmk4SKLFqtukhRAsd4pySFw6770PIVnmergUzWClQkVWUy7Bq1fZXEDBFzrDKNQjaPE6dOY75SVdcggTGJSKSotNuULA5zVhIydC1SAGktUY4enEwnASQCRJaTl4Y2SNqp603Y9Si0kdAFkPrD6Y95KD1ofx00/3lvWVvhOJ68NKmOe+WllCmVnPPqu8HN+P7r3W8+Su935RpbzboAEucmZcJ6sv6zc7P47ZuvqQNpYtOoclZ+NlIXkimymKcu837WHtYBpA9jHJjHjPewdbUNgu9uTaYCAp8Ja0HZHKXWciIbd0gYVfeMD1L9wrV4QpnTs3/1cuEegcKvf/0T0e2LiwhyyVzaATBdMrcR6jygKOIApenUwWKybI1GVbUU1k34GynxLOEXJxdgbUru5bU+PPBj+wxflK/L1ob1Y10AUk2fE4C0CBjjzu47kJjHUeaP+00eQ9lxBOmspoAUmTyZXvfPwSfLAGmLO7iW3sOe/UrvfNUB5c59MW7n/XiN/Kk4w+OD9JKjiojk7apo0SuJJIs2CcpGFOWL9QvvMStZbl2h3JPNkoTX0AmRC0so5EsuPuK/O4uN7vO2G+8VcKw5wRSbaLlQrpSxa+dOtNoBgswQUvGcawRY90D6MNaN9e+41juwaF1cDCDZxDAGue988RGJxaZNBAHloZrIhDXUanPSfmUbOwPKcrmOk2fO4OrVqzIz3b1jO+68805s3DihIL7RqKETk4XVVPKgzhRNfC4+CdDF27xpnqakL1nIjqgjqduZeK3X2/e+awGQfIHOinQW0LPzgQX1ngfD8h1IYpK5BdJ06HuFdK9N3136EjJF+jffmWQ/LDI79WDKoMs2ozqep21AXKTyj+1B3Gmi+tokGlUvndQDrlj0Y3eS6e8bCs/FUZrp3ZbrxZ4j3Q3TsZ68hJ03+dRGZIigmHN8WUF/0BX0NoYuUJW4T1rYO22cu3gGrXYVhWKEGGRgkTkQa8Enah+lcwIdi9lhtNvsHLJEinpZFmzTac8K3GRC+vNi4irddQeC+Wcu9p6SN8+eXp5K5oGTpVdpAUS/9c+13I3F70ne+SSPYQmk1duou3wHdqdRysLYlpxz1EUXaCZ9fPO8MqCQY4CAjE9O7P6aV1XP4NAYPM580Ek0+uK25LSkU2sMSm2a1LbvxMgKMGpj8uIFJbwT4+PSbb9w7jyCTIChQtZMSZWMEkCC2Fvyj9Dm7lgiCbCWY5YyZmKLNWP5P3m/HK40XfBWZ7xGJPr6H9xt8gkLeuyVnMz2d5t/vhvQzCgFwseQ5JsCd8oFZIdUPLHmHwOWzOTed8E6tnR3mjkJTPoTySvE/OY0lt3kpbn1XXftF8DI/Yfv2bNnjwon9Pvg/+yaGxkZcSaXJt2ovYcddfdswzfufxmjBD3SHfz1PJA98weoH1ugU7mKhwJPWVgicZrBcUwmEgdohCDKIYhDpEtjaG2awqObD6FRSGEql8Hk5QeQniugdmzBCpE3KGHXHbkJdiOvX7KrzuvEv+eWA0gsJmlBc4laiuxvWyd0TuwkRoBsmEWr1sTM9AxS7UAFz+yQdR2RYOKnozzWFIM4YMqNMoHzfsStwOy7TSbXLb+MQfvvoALTLT/BG/mCVIDMzm1onrtsQylTWgweaam6ga6nGziXj8L9XQeQeg+28MRuNI420Jq54NahANlPjiMoD6PyxnExBdK5CaSzaXRabbTrFa3ft2o8DRw/SCFKRZifWtB+WhodBoIOkGFxwqsjeD+GHohE8Ma27NU9WPsBpHDzBHDXNDpvjNg96krYLRfIewDJxQZdtQGSq/h/G412FeXaLOI25TSNWCS6ge8qSqeRe3gPKq+e6JKTokwBmbFtqFw6hShMoRUWEYZ5NMvnFQOwE1fkNBbcFH8wjjDvS56l4oUgsr0lMI82Fg2jDA2wSZTKSEnDvHljSd2peFarIiVlA+tCUPdXKocv/4fjuNQCjr36EOJCB+1TDTRmL0iyjgbj9E0ksCLqRIqgFj/Pon8g8IuxTiumR2lO8RK/n/6M7JAiE5pAkidBWXxC/zYyzNNoNVoibIrzEkbI5PMoV8vqSqNhugy645auI0uwzPmteWIhGdCLqW3Xssg5EhD34XYa+cwwhgqjytu1x/M+808VxDwhzW/efce/pvzvWs7po/meQfvroPnvJZWYT9Fz2UsYM94iuaiXry9/f9b6/R/Nu37tZ70IQHI1Ka/GIjIkOxIFRgNvvv0GKtU5HLx3vzxW2Glo0t2Wy3R17lX7sPrWEjWa/ukxQOLu2q/k1rzz970DaVkAqd1WTmLLfwZRmEU2W1CdjGA490R2g9K/j+tYD2XxtTyvRJLkRSzeR1cHkBJF10UKKMn92N7Dc5LFhMtrrd5i3bAsk7baTfkfVhu0peBYNFIf13cpBDGnto0+sQAnalXdDngPqriwJ/EZAkjWgZRGKywjFjmF+WUHcVd9RLuimgsE4IhVGSFMpZEJ88iGI0ilWK81KTZ5aJN82S3guvu3nATgikVe7ud+j0nWIFYGkKz7x+ISyy6ZtDsihsqBLXlI0T+q1Wmg0aoKoOO58r0CidTQ5u4hCRmBeWHxaCHBx5hKOgUUcyVEIa0TzOKCr17m6vbFkOBQWcohHKtcs1mzunrlCjZv3iwCZrR1O9qXLun+igSy3oF0axaz9aPewB3ormXOu6dDbxJbDDTm9Xf+LRHpuSIRF4sgaCGbqSMTzCIKG6i3amJzDRVKuHxlBsfeP44tW7bivrvvRZQKUetQZz1Go97EwtwMslkG+pw8JmvjvtUmHSer74gQwMS5TnZ1qC6SQm4YaSG+qydBq92VQQASi8y+A4nHMW1hA5D4d99aaudrPen2h93YHoBkgIkV4q0w6k2iBSR4GbguOOLvO4MMYx74gqCX0SPotlQibenVSppJXSAmZxfu2obGTB3x1Yu6z/5cfPBp19TbZMho9wbM3rhbI0SAlEnSrQggObM8vp+LYbITSknRgAApGcD13yc7d+tOoDneB6eOYdOmUTTbNQGZ1RoTewZv3MhC5Ag85sgK4CJvHUjWueClzgzckJ68etCty8o/Vz0Rd77cPPn9BrckX30MFbKdF7FU+t9942N38ZGuBTBaCjDRhJXsTT4XaelTZlDKEx48sg4ABlTaexl0SYrQA3Sx2I0KphmwCCTqyRvKiyWO1R7O4KZWrSuAyGYoUWYSiOwyYGLs24TZEdZSG7Z1+lXrVQwPmYTH6VMnFT1tnNigZ0ODaHYqcGjxmRg7RE+16+fAuUp5zUKhqEDevtPm7+IW6H4gpG/dW/SslwcMb2AF/oh/JHkflgJJTGDlrKVbafrHLKLwmTeqdYyOjGJ8dELPh9KSkqzrQDIrAiYdgKTiRHc/sv3J5qPNWY4v/skx4WU9Tp48if3794OSnZRlJFDE9YKFmnPnz2tslcZGUSwU0fZG85KVsMJSbscubP/Eq9iYBkop4JcX9iEsb0Ltgwrac9PoODk7Mr7ilHXdZWDFK5XnCIbFaeSiUaAwjMaWBWTyI9qz6qcrSDXmrQtqNRmvAR1ILBqw04qMJUqq0tfu7Nkzko7cvXuPPL/8bbslAFJi5U+3rWORSYJ/WYLAPaItZjfHQq1SQ61S1TpQGCmoA5SBdVPylJT/cFKnXQDJrkD7Kk2oEnDvjXYgfcQn3U07/UEFqkEFppt2IrfpgT4K93cdQOoNvn4vJHbdZJ8YQ2o2i+rhk3pjtHGbukajzezChoDKW9FFp/1tlQK71kNKjsfAzFQNw4UIYT5EK9UQ2YbkmkUaWd0uJBevr+KB5O9I//zP37sXqWIblZdPgbJ/JPfUTpxaZvbaHrDYPF4nbO+lz0K6jRaaqDXLqFbn1IVkctkOQHIeiLk/Gkbq0ia0jpzT/k6whcU93nz+N3zPPsTTTVQunDLvIe559CahlFcmoxyF8QYJbOqQd3Gn8joVdylRzbwujcLQEF579Q1cOH9RxLl2OoUHH3hAhCZeEfdVHlOfjdvqlu989Sw+kQPePL8frD+GZ8cxe/iYPEGZz/J/IwuGaMdyNJf/E/c9nguLRuomIqGuzXzE4k7eC5qkZ7PWUcw4ltK+lJDmZ+U/xM4q5aUZ/d64Ky4GbzWhTmtJAVLSuSnSm3xg2SnFriSBjMm8oPvk+55pf5xn+3y6k8FIcVSFMpJDOk5NRPJc6oTxHkuugrB6unSb7gIrX9ag/XXQ/sGciB1ttVod9NDYvGmTzTtVOa3LZbXXWr//dn9gPVlsm49etYIgNHMJ2jIYETGFK1NX8M6hN7Fn3y6USkNSJZDaRkg/NKv72NrnuhFcx8Fq93BQfeR3ff9//wEk8y+3Z2f33/YXAzmCVBb5TAHZXF4kAuah5NKyvsH1enHpxlcLekCSN/Xo36aXAkjLPalki5MHJPx89QAS12p2u7HOQTlEZpZN1az4bxUSWED/Z1MPYg0lwQ+W/2enRYnnZIWO5+LyKP+1qywE6ThE2MhKXUNE3aCJOGqiE8SSyU0SSA1A8jlgIEn6fGYEYZB33aq0KHEkZeb2Og2e27UCSIkNRERCr5hl19eVPF+OWJjIS1Utcz6LBggRRbL74quZiotTscBgdXdJRo5du+zustCK+x1rFQT42BVMYkoaWYFlvOah/IirTxtA1zstu44gvwmd+mXV3rysPutSnrBOVYDCyCak2hURXzRu1wGk3/Wyt/79LrrXdPdz2Io/NiHbTC5YSLYlV5J19vITWFVaLShBqoYomEGxQMYWZR0ohRViqDiCMMqDXRyXLkzi5Vdexcz8LIZGhnFg/104eNedqJRpzsoFseW0KP33cKHpaZfKPIxsDmpix0DEyVkYQZTOAFrYbuw1CEBS546TUuDlGuhBrWsG89F1AUi+lZaFM1/u7wUIi0GkbpzBTgsXrDBQ8aCVZxj0AKzlr98HPR4IYYGf95ILFu+nDFZZzHW+SPaIzUvEpL4CFfvZeaWuESf75DdiS/hWBpC8LJ66Cpx8nboKUqlrY0gRzfCdWBpvyftkrDsmknUCAlEKM/NX0U410GjWTA5JbB9GcilcnpzCwf33yz+LyRRfJstmC7M6DxxwacyutgrTJttmjDrTKmcOaMATuRRLX72EzIKW5asAAr5uwEQx+X09APHGACTKTho4SeDIPJWYcBs7yiTtet5BvHaCpqb36v2/eI+6HUUOHDUjV8o/2sbIYxkjhoGZS5hTASq1mgwrtZlKvsTGmH3GJMUog8dgiS8LxI0Byt9fmLyogsLQMDXsI1Qq82Je0nfFB4papdz5cKNnwsXxrnGhx9efHC9msyxZ925sqblNP+XHnc3N/hfHidZQSddxTSegQYCwiWa9he1btmt/4O/pfRQRYGJ7GeVCQytC2PNxANKix2WSEP75eDlHddMhpWdM7X/+zGdukpaBzIbp4aWAjWuR64jjUKDXAD/HSZ4KImR2bkJQikimQny5hfq5GXQ6TXRieiFZ4Kkxm6IvIMnfkYASFYQIizTT6rapVzMqGuVLoTTSG/Rpc4D6qgNjAIDEotjp06flnbBnz26tV3Nzc93uWHZY+Vt28wGk5DO34NjHD1bctCKGgl4XTFCislKu6DwYk51eAAAgAElEQVSHR0fQyZgGtdfeZhci/+e9IXGh2WKHslb9XifSEoDqNp1a13FZlIVbUQZxleMMKlANKjBdxynetLcyKU7nS4tkxm7awW/ygT4K93cdQILAkHQujXQhAIot1F69LGA/KE4gs6eAxslKb7yxCylTQrS1iHY5vqUymKsDSDS4TqNWpi9liNHRAlrpGjoJXy1hEctwPJK79mpDvn/+h6Nb9XZ2H1EGtJ1bQO2FfvnV3hd2JeySX+KqKCrgpDpoxFXML1xGkB9FpzFt/j7yPeKOHGPoiTtRj6ZR/9W0YnDlIo6VLXWBndvRPn9JrGHJjLOLyeVs9NXserU6ySmRAhlXOD9WgiyWkoSYGN+Mn/zsGRy8624RMF565Tfaux55+EE0avRYTYuA0qg3HKGqhcKu3cjsayKuGnGk8eYcMm07l3K9oj2QeZdAKsX71hVVqZbVLcVuIqYJRk60fIWfZYfSQnlWnhb+evil7EgiyETyiGTN5TtkxCkpCsjToeOAharkskT+YvwskIe5i5PQVurcn9v3x8T9PztwsJ1GNixiuDjqimTMhow8Rslp8w7uA5D8obp7+CoI6U1ei38fDzdofx20fzCfYT2BxcWjR4/KA4kvI/RZ/no987v/vYO+//fxnt7Mc/KezaYGQ2KpjX1T0YhRr9j8JiBLGcrfvvFbFfPvPHAH2p0mmu0mojAtULvrN9YFkAaTENcBpJv0NN2tVg3HqxshQjYcQjbKa30WGbGLv1ivSK++4wCK7uk4BQxX/7l2AMk/c0dOFVF3OQClt0MLFEIHhXt3onFiBq3qZXUdEdSoterKl71CTFfmzhESgg1b0Lx0ru8mGpjBlxvORsJehiCrHDZOgyBSOk4jIIEv3UGbVhFBB/WQnn+eaOuP4KXMA/nVF/PcH0x1hHug5pEjFov0q1NZxUNqUQdSF/Fy12DPyc1Kd52r7ylKS7u1CgMTrU6hCq8B711AiUkt64PM2auoN+jxXReQxE4vStxxD2cTA5VH6OubyRQQBjkdS/VpSQgbKT9JrrQ4wEgkJq/bdo0JpnLF9585cxrF4hBKE7sQpWoaoOsA0k1aE9YPs8Y7IIDIBbQMQPlf21j5bZqjOWM1A5CSUl29xU1BSsTfVzBcZAGwjHJ5GukwFOOfHUOUvXru17/GXXfdjQN3HtCC8eOf/BhPPPkoitR4FoDUlBm5GExaTxKgkIJkv4Cbz4q6StI5jHBxuqUAkn2vl7uS3ECrpSIji5K91/IdSOqQ6a5nvWMxCZIEgfN4sPcsBZHUwdFqWVHNA0iSgCIDgQX5AR0skoIiU80dwxUtycjjwlUsFGxhcziNB4l4jT7xyuZyAst4Lab7myywO3NIdyO0NTmwSEx8mcSZXJzXIPcazUyArENr5VeX4ZLozPLBnAF6tnUIEAiA+co8rs5cxkgpLxBJXjdMa1rA5MWruPuue2Vk22oQnAjE0pQmqzZcS/T46qL97v55ViSDdQ9MGJi5+mZ1TQydRW3A1zOnHch6PR9Z8l7r+jCz4o5pmKtLh+OKG1rNtN81H8mQNP1gBS3u+YkMqhiCY50boUkASuLDMR25zAiIcp10kvHgmtOhP1qr20HC52gdTr37LCaok7j0PkacD/JYcp1wJAvNz8/i4uQ5jYPxsZIACM/sMCPiQve7bFy2pWlvr77ATv/mn60PuPrBkv7qzJoexG3w4cXrgsK0tl+6nSwAO3S4jgVk6ITIsRicCtSRSk85Fh5kAiwvHN/xZ0yjbgjfpfEQ7LRiix8f/FMdnp22gG/fGceby8JPpVLF0aPv4YEHHtBYMFCfnU5sU++gkC+4Y3mJCcewYuDruh3tQTn15bZ1yzCg1roYc7UJBI6nyDiuNjE/V5bfT76YQyrTUVLJcWzAq9vvVnr6AwAkTjRJ3jQaJh2j4pDzWfBycD7UtlbKRR2V16ghutoKbXcjwfgyIMlkAgI+b64JrQ7K8/MC8QrFvEgknXSMWqqh7i0mKhn51YXotHgvnf+h2riYZPRICtqPXSfSegcSQI+WYFvbTO2v8zWoQDSowHWdX3dT3h4MbUb2nhyaZ2M0z59dJXjgxvThSNWtdBID72+i2H9Tbs71HoQsTid/+bH1QEoFuO/PL6CUBl6YLSEzvwPtE1lEm7PoNIxIV33nxNI763OUWzjGVhs/BN3jagcL82URJQrDebRA8gO3KgPtpejQX6dM/NOg8v1q85+dWJk9WVRePa28bbkv8h1Ii0/BCk5tFo/o4deuY2b2PIqf2orObITK4ROKvy0OBcI7tiMM6WN2CvlH7sDCKx/YHiYJZWOWsz5DUl+UNvltegYRkGmoK978LMRFI8OccR//jbkVSWIhO4qMwLJly3b8j//x9/j2f/gOCtkCfvCvP8SWLVvwwH334tj77+PwkcOKI+q1Br729a/i4uRFvPDC89hQGsPY2BgeePghvPvue3j/6PvKD+nF9NVvfg1TM9N4/pe/Vi6yccOEJKx4fY8/+SSOvXcU7x97D1/76tfwzuHDeO/YMT1PFgiffupLWFiYNZJK3EIQZVSMXpibQy6KlP8xXq6R9ALm3yYFbdrSRohjN7+Ib8wbG5T4I4Eulr9S3LHPLY6BfTzcI+cseraOZCqp+uI4smHeEeraCAV+sRLrpOwEmFmHRncHVxht/+59lq932bpd3j9ofx20f3jiHu/m9PQ0Nm3apNiS3Wh8meT+KlvkAAxj0PffLs9hpesw+UsrMnsAyZNmRYpsNESSlEdZNosTJ0/jxKnjuPPAXmSygeYX5yuJqgR3rc7CY3kJ7tUfwDqAdP0jLD20GW3nYejrNT6V589mJREgTGWQjUoIU+zsIeBt6JFqNiI9srDvFQ+We06LIRfLCh3l3gNWHmBadqITtTBwaKUOHCNbtxGObULq3nnEp7MoHzuBdpBH3FxAo1XWUuo7rLqEYuaVzA3HtqI17eR4l2GSqHymod1BW57QJPGys9Rl2yIEO+/adgoBPXk6pCEwVwswX6BMNN9r16FOHuV+1h2di0oYLo6bFzZtI1IEVFLyICQpmKBrLwZJ3mP//XZuSzqoElLpBswkuKSJI/a4hstFOjwf3/Hs5iXP3eXJenSsaakb2J9HW6RG1sXoldRJGZEknWY9I6uaNL0KmZPzF3Gz5U4suZf2xjRrb6x3MKZg/OLnO9cU1s/Z8cz9dPie/WhfbqIxc24dQLr+JWH9E7fkDghAYmE4RiAAiQtFRtOPAJK6kORH1Ea6Dyn3IScnAMGfTlxBMddEPlNGENYVuLOdL5cp4MrlaRz94Dj++EtfdQtlCj/9xU9x4OA+lIaKQJuMqqZ8eSQnpgqRIdLykyCrzJmMqvuIQTTb8BvARGkT0PY6n9d/lwZ3IFnrspeu4zcQXOGkZ4JgbHcLuG2RWSxh538vFr7T9TZ2dUaFVHVxJDx9kt08/z97b9okSXZdBx7fY82tsrL2qq6u7kav2BsNUhI4gMCBaJLNmGgzNma0MX7Xv9C/kcaGMpLiJmIkmkgsBNDoFWigV3Tta1busXm4e4yde9+L8IiMDI/MyOyq6k6HNaoqM9zD/b3n7913z7nnaKnzAEDiIicG6YZxNA2AxEtoFU0iE5RdPJlw7LQ7qFQr+jMDRHHzYT2K+Nw8h9JIViKKgMtwUJMDvfqJSq024uLLiVC6sw8gqTYrn2EaAMnqlstFhkAkbfX+gi2G7ZSqiHHjznXxQuqBMhEKfjCRybFYKdWEXUAmIMdnu2MqZGTcKSNAq5BY3aTsAA5IK40mmzIDtmkZ9OTqt0IAKRdM7n/08l4OXn2nC76pvuopM5EsTNWQZ/l9tx/sUt5DAufMAEFi0uhLeT7HTB8YMuw3/lslG1XmUSrmWM5vKpD4d2FeiqzVQPJR3qS+6SW/S7Vhbb/wvZPPmMoo1w8Ri0Y8+4tAIhf2toCHlBdg8M5+2tjYwMmTJ7Wa0jBPeW16MA0FcH02jY4u3Tib/0TX1zKGbFBTsAM7SKc+keeMgkf2IdR/QL0SyJSU2UCCo1qlDiQa+VGHmmNEqvvEH6+DaqUsAKTyhcYDSJ6rbGRbacnxUS6XpSJHxrdh9mhFXU+AlrWHD0VfWCqAhNFLqRutrIs7WqFGs+tSKZJxNBgHSqWwjCv2fMhAPqPHgMqwegjFWFPutueKl8HG+pZcc35pEfAT9U0iJYPjj1V3k3x8CgAkBWX1/dD3TMe3gvfqV6ark33HDhNAUkaVBukK8thAn5VITHDSey5udtDcbsivWPEaRCSp9JB6XTR7Lbiha7Sje2IGz7WIAJFKCBhLdQMi2b4QgEq+uygF+kS+TPu6acpKZUsb6Px4a9+ASVGCqCjBZW9UpDJSvitHf7AKwns5hteZQ/P1MYn9o7+Fqb+hsH2PAaSp2/KoPsix+93/8zpO+8DrbQrEAPevvYa0tAHcnUPn45v7fq8O616LAKTOVoJWs4XFE/PwQldk4cT7hmstVQRs+GJy9naK3p2qGX/HE99/x4M/v4xk3VYgWVDA7olM4kVyL5aoY9YI+jTw4yQZIcHDtRuofHceXnsBOz//xFShKsAgCR0ymLMeqn9wDs1/vCNxZ9KNEXoh3ItnEF+/JXsKkg+EMsb4UMp5HPUg6mo1vSSauMehbwHjDdmHRAi9CI7rY3V1Hf/4P3+EE0vLEp+eO38er736GnZ2tvA//uEf8P0//D7iJMFf/vlf4E//9E/xo5/+SJLB/8vvf0cqf7aaTfzw73+IP/pf/43s7f7yr/8Kf/J//wmuXruKX/zidfzbP/rfUAojvPebdyUJ9eq3vo3/+pd/ge/8i3+JSrmMv/v7v8cf/tEPZA3887/4M/zJ//V/4P59+ilFyJweElFDSJFRLsd14HNfRXm6ROPkclRSKSNJTMVCZGF8Q7BKiDZJD77L5B8r9BM6pAvDOl/JrSPBjpARglVOLt7p+VieP2ViOwJwiVZF0TOWfSNSf5pD6LtS9L23LLDxaAH+w3pPD3qdovW1aP3gGJJ41eQRVHpL8wpF4JHutSbfedH3H/S5n5TzhgEkm8fQPYAA0VmKZrOh/iiuh/X1Lfzq1+/i5KlFLK0siFqBH7oI6IdqfIQFQJqyCukYQNr/SCm99BTaH9wFEhKIzbxn8nR8PzhHseqU8mpOVkMoJEbIOyQVrNxLiWpJHtoYnQ95XyTAWmBB7/OwASRFtFIEF8+gc+qeWAD0Oi78JEJ6O0Zz9YaBS6yUmyJCjgU++s03bsXviZe03bPRlzCFqRCy4xMEQXtw2BYWQMoiRGlZQKT1+m0DhhoASfb5qstBq4hysIC5+pKsv90uv88CSC6SLJY6gT4xVO5Vicu2NQfATZ7My1s2wF6/i/T5RgGjyQCSAkS62uXbj/OiXlhsHfwKepnNA2hMI9XRLhW3Gmh3W/AcKm2VpVqLOS21R5BkmHmWUQBJr888gBYjlLTyOk3FA4mE/XzhQfDceSQPYmDjwTGAtP8p4fiMx7UFuGjaigzf20EtWkMpjMW8lCwnVjacPXMOf/c3f4fa3DwWl0+hVKlgfmEeW9sb6HVjzM/VBGWmBAE9EDSxZkr+bILcvNC78kU9F3NziwidOhhDicsCE2mJAhW2ukSN59R9TqdYfYGJjMu2R10NzbxlGO0yI/V0o+G4Iosl3i+id6nADwM1nstEoAXzhRXH5LmrZfzcsFgZOpk0TBJdqzx0+sp9tfE84kbQGNBbhn1uKurfb0GEx82XJkrRrx6yoBkZ+DbJqoi5SoRZuS+yaqRtRryLrK5y3jto8vhksKXG7vK0IgOnO9vdFUbDgNQkDWfZf7qOsAFZkcap2g88JGkbD9fvIogoVUFQkmBHCeVyFVFQ6ssOyrOJHxI3ZjrR8/v0/vTP2Rn6BW/ujBF8UYBfdPlHPa8U3X/R/dH/heOboJc1SyaARMNjMkVu376F+lwV1WeeQnp/B6HTkHeRQJNo2YO+K2Si6Pufl1y0TLOBTKBWvIk2sgSYKZI4lXfGHrwM5xSbvBfTYznGJbptwsXOHPYqAzBGGEj583MToHCMWYGTYxb1w5SRrxv3cxtcyUf71x0O1AYbmNysmQMKmKgQ8FDmNfNO6wSjuv9Gp78cVcVwefXBGqKwKmsCY3pq+h/lIV51QSCJFM6ZrIDhXGclKoUVyGST8Yuw8x0rQ7mZKNqEc8NgAWUJLHsqBSmVN5mLxnpDQPj6UhVhLUInaSmRwDVjrkDCsr+GmXvkvQuoKpWA6hjIZ3q4+lAk7Gzv0Rhc34vJDNTRtreAjAVoLIOcZBJqPzOJxYNMNH6GPhMSLDtKrFCZ1UC90uCjvdNBc0dlDmrzVURV+i50kZC64tOk9ih7/8m/9jTzoxPW4FVrSNbpaTh8jJv/KXcXPV3R2KaRSpVFfHt89dK060flq0+j/UHjQDJ6k3qJVQ7JxjZ63e3BHBvUUX6Z2uFp35fmce3pov6btn2P8vm+8BVIJAJcvAD/lC+g0ZlTH+DOvS8JmHGUAOUA/O6pl6uECepBSwaw/T3n3P6821+0yQb20dvqYWt7B3Nn59B1Y6nclXg3I4FAK6yFQTsygA4Ldt9r/LJKkEeyfS/nQaEkDt0PcS3p4P7GNfglV6Rf4Ja4iPSNuPm5/mG9ec2fthmY8qp87TKab/3uQK+ISjQzVunh5PIKPvzgUzx48BBf/vLX8MMf/hDf++4f4uTyMj7+3Ud49513hADR6bTwwgsv4Okrl7G+sYH/+Y//iPPnLuBb33oNH334Ed58823UanMic/fKKy/hueeu4Kf//BMhqXz9q1+TyudbN2/j4999gjNnT6HZauKbr/LcD/HO229jYWFeCDTPPvcMzp09reocCRUjVKGDnUmZXKnG73dsvkcH8SNDMkuUUTKc7mu4PnO9ZpX0pIN7WMmRGvNwlfOmPF6IaqkOL6O3xcEJnAfqtM/RSUXzf9H6IVNGL5MxRWnm5eUTZv+ucojHx2wtMKl/ZJ52fJGi5DtBKXXmvj/6+EM8eHgXL774HHpOG17AudhBrV5TpQMGva55LwsUTB53AImVJPljaE+Z+8Ugzz9MNGTFoqhEmNwQ94u671agv79wDc1zJunfc+H3QkNO0A/4C2fhny2h89FD9Lo76LRV7YE5LN+P+h7I/B6qV6hn894qPkXvZ9HoKnoHPY8qFOqlo1J1pnjUzrc9Wnt00MwC+E/7wKl1PHXiPXzw4BkEN0+h9dFkAtVkArP4c/QrfMwu3oD9CpI6LkkWvCfjIZUN1kvGGcutS+g6LaThDnpRDNAXSfalBOFKWKyTYBAMpNsc41pkhoGQPPIKPLv6Qvu1D/AIuKR3uhdlNd8ns/YfrxU9ewnx7+4dDUGugCBqfe67tUXc+u1vcen86WMAqeilO/79k9MCEowKoYIVR01Uwg2Uw1jkBZKY+ry+JO7n5+dx/95D7DRj/O7aVfEuIbvs5ReexwsvPCcm565LsIb8P9WIthJD2hrjt0Aso4zCMsrRPDzZgKjElgS8EvnmEW2VxZF31gBJ1oR0LwBJF3BOpFoxY1neNolHhjw3IXkAySYhJfg24I8ukrrwcTKWRc38NwogaXJz4EEkHh0mWWhbYloASfS3DbilIJYi6CJH1/czUhN6KS0lI76n/jUEkPjdqkVOaTL1LrLVSprEnCZKPToASRYSGX/KhCcA2WhuotnaBPekqi0eIO5mWF1dkzF5auW0AE00yq1GNVw8/5RhB7FfKGtHCS1Kuk2W1zuUt7RohSuIQIoClKLLH8ozzHCRovsvurQFdzQJlsFfPoP4/k1h4TK5ryBugu6LVax/sIXkxk3U52o6JuI2wOBeKjgIQCmAJO+YSSxQjk+814Q9xrlOzVOtLCOhAtvGCtZqwsbK9Q17lMmENFTR0i9dHw7Dzb/0vd8rVFJ28XAF2ijPxWYY9gKQ9qzgMDsB6ytkb28YbGLVV6jzmvhVmflOEhXqQ0QgnyAXZWLiTibSdQvzJ+A5yrAp8nAr6v/C35uKUPXMUhD7wYP7OHfuvLSrVpOqhKJqEes9ieE1WVwF85v1CeO1BRTnpsb1JbnXabbR2m6jUq0irPjoeRniXlcCZknsCXlhsgRpHsTsl7q3O7h27arIlFx++mlhK929dw/nzxGUy4TRJD4NcTwTgCRrFRN2prpotMJIpOlMVaGSHUzyUjYBLrbWtqTKlRrOlVpZJScdStWm/eQoN3HHx94tMPv8uPva0dMXkV1Yh8vEXxLA69aRPFSvqeR+POQtVLR+MFGcNlZRfu00kuvOZEm5fXQ0PWl6zRTB8y6ST3pH6jOzj9va30cJ7vcJAONPLWrf/X3hwT79hQeQHA+VV8/L3J0FTfTcRKrbOE+33rh3pH5bdv1ltSaPvouAYTaPSneqNKiQgeGnHtItlbCzABIlYGVO7jEx1zMSMfsDkBy/BIg3ZjG63x+/rCR3A0mysKKr9M2TwI6P5q8/HVJmkN2UIT+kTozt9ipSdET6lTGX+AdKTL/bYFyrWHS9zANIjhcdOLljYzlWIRH0ef0Xb6FareOrX/06fvyjn6JUKuO1b72GN956Axvr6/ju974rqbEUXamo5/6vFJbxZ3/+Z3jttd8TIsfGxia+8x39XDum35+P/++//zdcvHQRF86dExld1w3wox//SCqc//X3v49qrY4P3n8fa6sP8b0/+J74qHR7MRo7WxK/phZAogcC40y2N+NRGTb5VNpIak1FLEycwSRgThGA8uFDDO7R+JR7RZNIFIKVSlwzJgyjEspRBaFbOQaQDjbt6j5jNK0xcq2i9d+qmjBmfe+998QDSSSgDXHISnDNcItf6FOLACS+PyQTM2cg+4ceRO3inV+9iaevXMTcfCRkMSbUqYbB10i8mYWbqhLuk46i/cej7pxZASTxq0t0n8Xci/q/sXDDAAWyHowHx7l3qpXqIqUme5XSCqKvRMjuO+j87obsQQgQSUVqMEf9UlE70pyB5gFHlzghxOd+WPR+FrV/0fur+0yVamdugTkLIS/rpK1zv+wZUzRpyXBxHs984w10swzXr34bnXfWpZK0Fw8IVvl7KgaQNL8pMuH99ZXrrK4jns81QFUtxBdI9nzMS6iiUnnrBLq9DuDFcKMMTkjwSAEkBxHmaytSidQvKlKDlP6+V1WucsceAJLMlf2PDQCkouzjrP3Hryy/+BTaAkiOb+OiMTDx91MASNZOpNFoSh792ANpphY/PvlxagEjEaoJVTRRibYFQHJ6MVKafVIHk8FmuYT3fvMBbty4i4tPXcG5i+fF7+Kdd97E0uIcnn/+eQmWJamXxohCJng52dvdgp3U9Om5sZLthBiTQozaKuU5ZN0eCAqpLJvKcmm5sS0bVvCGgBAnaTLNlT0/vgLJIsBWVstWNDFY4ObBmr3aRKgNwS04ZCWUbAWSyJ4Jmq//2cS0BZH0Nq2xmwJXMwNIRp5uoOWrAJIkuQnjJSrbZL2L+DMCKJy4+jJ5Il/G+xkAUlxIbMJ98pg8OgBJzPiSVMpsyWinueDV6x+LhF1tviIydokEBKyVVaM6tmno0+w+gJMGYgLLvtBKM6uBqgw9susf56MoQDmMBfQon7/o/ou+2yb+rddNePk84mu3dG5wVQLP8SOUXzyLnU820Fm9Kdrv9Hu4e/cOgnKAWr0qOzmyPgk42cozBvr63mp5tga4WnlkgVnuCDhHqE6ujh0FjfluEJjI+6SNA5Ambh+GAYxxcl17dPAASBreoIxeYgAKDBjQOr+aeXYIwBoKTeUfXeNxpaA0Kxq1KlC8j5jAEulDVzzHoqiKhbklCfi5Qfgs3i01u2XiQ9cE9s9v338fzz37rM6/nOfED44gogJgChhOJwOi878n7DHpf8rKIACtKLbXdqQ9Fk+eYMkOuhkZWspU7ANnBRGw3h/96JI+k9hKOlofPG44FPTXOZuVdeJfV+SPV/Ryjfn9sNcRE1mmAo2m2SRTONTH9tBY2xRpJTfiPFxDVKIfBZNumVSEkRktDOgjuMcDPNZje8qs8+O46YEScOGzJaDLLLQj0gj+io+4cg/B1mk03xyw+YvWj8q3LkniPX2QIL7x4MCJ3NEO4KYt2UgQnPfQ/lV7qLKJFVTeYoDk3uqhfd9RDAAm0rNksqxfUfsexX2NXvOLDiAJ4PHqCa3OiEO0fn1fwJDSV+oy9oLzZDRf+yy6YoQoZxM7/GolxNmEI6XqWAWarKdotzuordTQ9ViNzbWXkuP0SSWAZEU/h29/0rLjRovIOuso/f4K2j+9P3TipASblbF0oyV4v9eBe3UJ7U+ZyDOJciFYqMKAkDlYh+rF2GltotuJJbayBDa4EcKLJ9Ex59ubGDDcLTPZJMAO2Dtc9+mZxPtZXDiBv/nrv8PXvvZNrKycxm9/+z7WHq7jO9/5DrZ3dvAP//A/UKtVJNH39NNXsLi0iJ/89J8l1uFe9d//8R+j2Wjin/7xn1Sa2XHw3HPP4Mozl/Ff/sv/i+9//7vyfEw2k0Tzn/+f/4xXvvwKvvTC82g2WtIuP/nxj+W8btzBSy+/iNOnTkpcpYRFlVgSOMgqJPQll22P2nax8ZsahPN+6H0UeCX5u3gvCsE/TznaDSDZn1gipqiw02spiFAKImXvz+BBfMBu+9ycNnb+Z1+dOaNkjClICJQqZGX6vfv3cGrlVF/9QAmsn5umeiQPUgQgUW2CTcy9o6gFiCJEhtdf/zloP/XU0+do2ClpcyEhh6x6sQAS90eTH+vxB5AMoG8fwzzQ6GMN/m3+Zh880b0ypcijqCwEQ26vmbbjPEi/6mEAabCf5SVoQ2DnMH/hNMLnSmi9tQZwrkzbpj88eNVlJNt3zfw5EJYRnMYvCcCUtobXuv66NcPIK3r/rMSeAkiDVup7LwkBtouA/r3xDlpxjOzfvo+Xgx7eu3sB3vUldO90kI25d7l/I2G+1yP0x7sH6OAAACAASURBVFe/3xQkUnIqJ3sSaI29ifHU47XsvZZwAmmcwolJiGfisIPMS9AjidKNUC4tKoBE+InkTPAdGSDnAwK6JdBYKblxm0/zM96PaSpLKNnr+WaNr49cmrsAQFIJWqs4ouT/YwBphhfy+NTHqAUI4hikXDYt6KAU7AiA5LptZCm1HCPRQabEVBiUUK4siO+S74ZIkeDdd9/Cnds38b3vfRetdlOCc1YG9Jgw40I7xJDKY9DaDkzEpUmGKKigWp0TXU5WglomecayYoWI1NtGgCLdkPEQo7wCAMn69whIZgz4eB6ZPso8V88fmVhN99ifccOgiL0p7TSAlgWMlCGRq4wyk7Nly9tk9iwVSFYuToT77AYuVz3U7rRFf1uZGfoc4h1j2OxWAsHK3fGeeU2tYipmKVoA77Al7KT/CRVw4aX/UdxBD11cu/Ep6vNluLJuKeilPkZasSvVEvS14ibVraFSnkcket2JPI/6iZjrHvHrVhRgFC2As55/xI9XePmi+y+6gI5T1aO2YLE9p/rqFWz94mMEz52Fs54iXb2r1WViPuyj0dpB0uvKPLO5sYn1zTWUozJqczVhIXWTjqnM04XbcnTkHReNYYju/QAUtv44KknJ98PKRw60fW1F5OTKk/5zG43ese3AKEou09/m9z9mE025cFt+l9+waDJGn8OaX9q5Up6RsmX9+Sq/JRhclSxn/k+eVfzBFHRTyc8Sicxo7LTQ6SQiEbO0eALdmJWLBF4od3a0AC37mjKHTMAQuOC93b17VzbaNlnFe6aWPD9LMEg8A0w1lZUr3GscCgPUzPxsB5pYs2qntdFGpxmjUqugUq9IZSTBIzYSQW6eR/CT7LtJB+/RBpBWn3tra0sMe+lNpxJ3WiGnn1PZU/VsG4DhRe/RXr/PS9rp+FHfIftzVluRXaaAlSf9vb2+BSfNxF/PrwTouZmA+OIR5VF/PFT5NK4de70GkvmcZm056JM9GefNOj9Os34wKRycPg3nmW14W8tovr0/ACkNmkjf85FsWLPeQ2jbMf0vif4XziBZ68JfDND5eBOgB1rLerAcwvce9iXoDTUBRCrqn8O+nXHX+6IDSOPahFV6/lKA5jv34fiVRzPGhBWshxAxTPWRrLeUlsk8xGtdZE4Z5bkMiUdighLQBEASMsT+ASTOBzwu/fEd3Hn96+h1eyJxKT9nlVFuPI8bv3xPy18/I9dINzO0PxgF3/SpuCYGoYtGaxvN1o56NzFep0JDtILSy3U0fvmRbQCzytrVNg8gHfwtkX2bMYqq1xck/qf0Oufdcrli9m66ljLWpBcSWcCUSKZZtkgvGZIjY0uRr/V8AfXUI5eSVZR5ddFuN2XPyKen/2OlXEU362Jjc0u+NyqVsFCfw8O1NVSrZelHyuWJvBE9WmUNNUkkAaj43LxavkrdSL/bcSMEO8ahJZRLNURBVaI97rN1t2e8JHJRZB5GkviPEkbCG++J3DdPpDSzxFYdqlRMGcsevJs+t2eOe38IwIaX6oivbSPLYvRiJSKNn7tVBYTxJEmfdi/CccLk43QKIZ/b5p35wYrWZxJX2ebcX4iajSEQ3rx1HR9+9Fs8+9xlVOucJ1L4Ed8ZyqJQaSeR94cqBJOOxx1AEiB7BOLRapbhYxyAJAoG9KaDizAoo1KZE1+iVKVkZL3hfMN/6uyj6yC9euw+lvNq/6CsZ3QSvXhTfuQvnYB/LkL8qZJ4+vGpLIq8KBUpUuxXAno/g6owfjcemHYetpYNfHa2Kz3vuG8Sn3kvRYfVbt9so1u7B3d7EaXtM2j/dg1Z2hLPp9FjPwCS1vWYvT3j1qwJjyCSGAdaFzur7KQ96ntVFnXBaXPfS4QoFdKKXwoRliqAy70e93I6Tggg5ceHVl4PwKOhdO/YCc8AW/Z3BWuPfX8Zkzjh/MQ4jqS1dCdFfF1JLzwOHUAa3dcUAEi8hwcPHkh+cm5+Xgnu/+E//qdjXsB+3sLjzz6eLZADkIQygDZKfgtRGCPwmkDW0QDGoUl6iJAl714FN27dxe1790TGbmluAS+9/AJOLC+K6X2juY0g8FQrlklJAWb0dREGngS8KhUkKV0TRHNhCcMyquU5Fq4Kq5xMEGFui+dQKD45FiQR1SUjkzAZQLKm5KrfTVYPARSCK7IZ4MRKKTozEdhKJ1vlxCDOythZGaU8LUgqmown0ECOy1Qh9SfJGSTs7ERoNUxNsjcvz7azs4NqrdYPBARckWAUklgdyHcpO5+eL1pZ9WgrkPho3ACKLJ/LxZYsoBg7zS30XAUAaNjeEXajVp7xmcg4ZP9tbTbQi0M8/dSzhhlI/XUdbQIoiRTX0U7VedbJuJfcjom9JoCi2ysKgB/1xFJ0/0X3N/ARG7BiFODpIfyXC8heTxC+eArpehedaze0Wo0SL14gbN2E8wwZldRiJnjd6Uio2tzZxr0Hd7G4sKDSA4QmUyYIgCAKxLy4y+omVeuSw0pP2pSNJifMxGUCVhu45sTrix7RvsG7P8fgTr5b5eKGD5Ng6UskjP7b3LMJ9m06xoRN/UsNNjDj3gP63CUi8yJ3IVU+CugxCUMm2dLiSUlgcP5XFrVWMKrPml+s4TFl6+z1MSsdyntSmU5WvqhvFiXgeO+WwWmrjuzcqFWnkyXWNMjXoJnfVQ7KwsjafLAtYNL8iTl0BaT04AZaocREE9stDINCmUwBvQkG5UgG12/cwPKJE5KgysuL2ipZrkuUaOT95P25pmlKCzwOQCK79toEpo6U1DVSj8KG9uBlLuJmFzsbWwIo1hfqCMuBehoq1Vlk+1idxPckIePO6H1Pc19f1M/MOj8Wzf/560eXzsv72Lma20CNTiuPsCO4mQu/XUf8s21JZBOtDM6dRPcOvTRnk5eovHoZyb1kaPN4KI96DCAdSjN+1hcpPXcJ7ryL5i+vHymQPTrf2tdtiK5B4EgSMDbRQgApRVA5g2wFQKmFqHcSzQ8+BSh3I7wplQKyyZrR13iaqLb6rcvIGj24FQ+N1z8Z2wX5+YWVgX0wl0z8f/cA5XtfRuvng/kkH18QLCIDmwzrdqeBVqch6hPC8QvKkrzJOmt7yLSNa6n9jhJVLRAZ25ixHfdi3MvxT/XIyKs2KBFOiR+sCrZxnnhoch00JA7GOlqppcBOaljc6hlLgocysvmdUbkkHq4qqdwRtQ7Kz9JXRchHQlRSH12RE+4jikaKfS8AycR9sp+hrK5XQqW8gFJQkThMpHdFwmk3+SjfivIMIveuhEFJJJr9LmOP6QiE++2XL87n9wKQsngT0TPn4UQOWr+6umeDMHZlHEjAcvXhKk6tcELQ6g2u5ZM8hL84rXzwJy2Kn8TDRUr8tArJeosx7/TLN36O2lwFFy6dQ9aL4UckqOkegGC5+KsWSGQ/CQDSYO+Zg4n6C47+bDekpGd5PRee46MUVhBFNalaSQgacXth5Md12TNAG/N+o4jVqAya6e7o0iWkl+8i3L6I7vUWkgd3dpHqrIJOePYckodNqbzNV9kW9X/RyJoYv1twRmZX3WeOrmpWGSmOW4DPtuwiOb2ErJYhjbtwKimSuymyrQTJ+m4CVxGANCBA2ifR6qPyixfRW9xC8vMN9Kgswq82FdBqDaI/oCSq/s6DmwZwOr74L/olH0ElhFf2tfouC9TfUdYzVT7is/rOwKPXfEU+RLCZX3NzI1K8UwQxfQApqKtP7ASSW+n3T8HtVtB6886RKRvsAqQKACTGAB9+8AEuXbokajac748BpKK37vj3T0wLMIEq4ImwYNoIPAbBMUJ/B44TS36TCS1KiLluiHplHm+89S5OrpzGpcuXBdwJfEoadUXihyytdqcpgXopDPSFMbOXJNG4gPRUj1PD8x5cGscar41aeV4CdEoAsPpIk2hkfpQlicnEMf1yFBuwepx7S9iNTugEkFSnVSXgCF5IUGC0onXDocCG9U6RBbQvS6d/70/XOTk768+ki46pFtKTD+6BZCqa8slQbmREys3oD25ubqBerxtQSCXeCLKwW5lk1QosV/qEfW0rkqbxCNHnPBoJOwkrTHIySWKRxHi49gBhyUeSMbAO0U1jsMycC6kWy1G2yhPZvu3NFmrRCZxYXOkzhzhWrPygenAd7atY5LNU5BFTlGA86vuftXWK7r/o+rbaQlnUJvbQbDv8+hl0Nm7KJkoDRTt2NdkvfmZiftpFGIRwWR3SYRVbJhKatvqPFSNbmxvY3N4SALlaowE9pIKpWi/D8en1Q6nEDIFHIIr6bZkadPYrfAZMYBs8mdT8xEccSIwMArzBlTKtahnie+UGrGEs5yMyxdtNIsrgW/kbGB7uKls5fNh/65+ch0WiTth3LkIvRKsZo0H5Mvg4c+asMHVp2sC2pWypBXI0Yj7aF8z2sxiKG6CemuWUnCGzZ3FhEXNzddy+fRunT59RxraZb7XScjK7lhrgBBI5dtgGPnx0WwkaW03UajVU5spox20EMp5UepVJMyagLFt00gAYAPVaQUWA89bt27jy9JV+lVG709GqI1N9xOsRpFIZ1/2xgycBSKyssr8ngMRnYQVS1s2QtDPsbGyL8vXCiQVJfCQOQUSV69NqKGXV8bn5rogU3z7vr2g++Lz9ftb5cdfrZT2nTHWXvX7pS5fQ62Zwq95QwuqIX899d1d48cIA5CHjNJyHw8rCndmqkPzvRfDbC2j/dLbrDM2lj1LCbqSfJzX0cQXSmNb5jCogRz3mdsMiyvi1cy+XbvWky1D7xrM4W/vvqJQivJuswHnjLJL125KZUQDJEux200umyL30K47Cc8voXLs5dghxfqBfGecN52QbThrCTUORpqOfVHatLO+r3ItJGsk+x3jQColAyBcxGq0tdOKGEHr4M/VS2Os4HABJqrVILJOicpUpZkzOSoE4VkleVSNQOWQqaXA/YWMXkpAoh8wkvuSRCaqQVW/M4LW3uNfSfdAgFjNEjFQBJSGSsW/7FQmmkthWFw0tBPmYycZ/9tqmAkn+ybhUyVJhWEMU1hHQJ1jYHFqBNKGB5VatbLn9u1zVAEp23tj3JH58Qr8F9qrgI1s++HqG1G8g+XG2ZxWrSHRzH5Om+PDDD8UDiYdKeivYeXwcvAWK4h+RvRfZc82VMGcgaifo4erVT3Dn7h3xQipV6X9EMLmHUpl2AVqFRPBk4to8lcf0wZ9vtjPHAZQGMCoEkBypWHEyB6FfQhRWEPiU12TFCudbBRv682YeJBqtOtkDQOKzlb9xGdlOD+33uQZZNSJdiSwpj58rPXsR3ZvtXTJ2Rf1f1H5FAJKuGcxDqqqPrfbRtY8evanuG3sp2kkbYf0U/NMhmsyRMoex5CK5Twm7FOnG9i4vpCIPJCG852RJBOxxXJS/egE7l34K768uwEk7AnC5CPr5V60IY64z0eXEd+FRqq4ZIjWFUF7oIqpGyDwFmlzK2nncCzIXbAgxWb6CLRvh1Q7kEfN5i+E2nxzJ7Kf/WHXOg5Xn7fd3kLU29w0kTVuxxCpTkmP6+Y9+/iqX95X1d+BpzFyzkJmPK5CKXrvj3z8pLSAAkhiD0GeiA9fvoBx2EYVb8JxYfWRcX0r9e5mLKCyjVpuH4wW4eu0G3njzjX6i9vSpFXzr26+i2dhGq7WNLO0KCMDJSgJXExTrdmhQhmrlhghS0dfGpTEdwZ2EEnMEkAIEflkk9DwvEmaZlvHzBZ0sYccEl3gFUaqO4BFZYRJN68RlE5SWFmEBpH5VkUyU5hTbqeZcJa8okGMBpxwg3QdeZgWQLFhk2ejKGjP+SgDWHj7E3Ny89IP1zmB5NQNTJiwtC98y4W0biPxfQYLVPrmV5JN+NIlcWcStRuseE2hRArfV7qBcKaHb7aDZ2sKduzexsMRn6cELfVNxwmStVrNJsE35LDhSNh2gLuw8Mv/6+uumnwQ0m8JIeJZ3lQHopKMowVqUYNzPAjrLcxz03KL7L7ouAxIdW0xIG1DDJCisNwyvYeW9xFyW/itdU+EoQKkj8wUnGJHh4nzTg1SIsFqFn5f5pNcTsJuL/tbmJlbXHqBSL8P1emg1mxJS1as1uU43juEFzILkA7TdYA+FP4fTO8MBka1sHLSDpV+ZP00J/OD3+fMHiQYF4e1hfz7sK9enGeU/19/AjM5iej3fYXWWi2aTkqUQj6NSiTIpCkLHnQSVSgUp21sYtD3ZZLFtBcgtGP9F/V/0eyv9aWX1+D6ol5WDRqMh44IVmKwiOnf2rIBKy8vLWnXJxFLBBk4kNLU0Vj4bb3cRt7rwQ08kaVThTautNPGniSE7JqepMLTyqFaOhOCXnau4tmnlG2Vq8ptRA0/ucwIYDyBp5VgeQLLmp6EforG9g62HWyLJM7+0gNRJhCGfOVxnjK9Uasar8YniyNOk4tECiEXj43H//azzY1H32+uXv30WbhYhvtpB9/7twQzwuHcPQUm/MnMFUvTsJTjLMdo/u39oFSfHHkiP+9v16O9vPIBk50Wdd3V5MaQPw//gz2ovPY0TJ36I+VoV7zXPo/ebk+jev6FS3aYsOg9Z8GmnAY6mbRV/8TS8uQCdr7yD8upLSKMtJOUHCHfOwTvxAdL3XkX7w6t98MiY8fQlvyW+lqpl7vBSxEkLrXYD3bSNDCpnN4iY9PmHCTWzP43sC3xfyYDGD4nkC67XTHTx91IpVKKkD5nT3Odqck/2RSQSco9rfAcZT7CCSKR9xZeQzGum2pRwqBJXSqJQlYce2u0YpVIkManPmNE8J0lxqv5ge8SSQWwMmIekhnva7pV5zVJURaU0B88twelpvEZfFp4tBKBJHS77Xr0nuxcSAiV55MZDd9rxcvy53S2w1/pMUJaSsk43QvxGVyojxh2MqWVcAVhfX8fKyorkKQhmSHzO8Xd8HLgFiuIn7htEittzEXdjAY9FaSbLQGLX2+++hXq9jPOXTiHt0RPcEQ/eUln3lnae3usGi/YfB36wQznRWEJIVdBAynv40nnCYZ9CYNQoPDiJhyqlNUOqWHAU++KDxEPnS/7YSnSOrmas5NrjQcz9WGK3fsqSTO198EcE/3R+4/w+ehT1f1EzFsXv4oFkpEGFRJ8QhGxLJS5JFZJDMHvGOO0gWDmD0sU6Ylpo3Gih19BKWLfuI9tOdnkhTQcg5WXY9Ykk58rYWmTHqbgSwXdL8BHlxmyGZmsDKaueHZIomQd20YtdeNkcXL4L3B97KXqlGF7owPfoc1WSPha/sGwvIoj5eb7iTJY9/l8+Z6Ikj72O/faf+Dd+uwv32gKS1Xh/xLR97EW82im9dv8GmWvQvKwl2+iY7OH27VtYWlpCtVoT4usxgFT01h3//olpgT6AROO7LIbjdlEqsQppG77TQdyOEQWhsPKlMicjg3+eKTX87X/7Ib712qs4d+ECAgT42es/RZp08ZWvvoJ2k7q/1H0mwk3TtNHFQ6c5W87KZCQX425HKw2UScbJhcCBB9+PBETifyJlR640KxNkEd+7Akm8JYQtrklAC1bZKiNuGPIeSVbywMoJyZZHqQ5Dgbp9Gk1s6kIserJ23pQPaOXOrACSsGSMLB2/wMov2OqW1dVVzM8vCJjD3/GZybTjn5yw7OdssteCOtZAvniwHl0FEllWXGBlA9ptYbuxrhIYroM4UQCSgRo3ZtyoshrObq46rRQn5s+gXltEp93ue9YIiGakB4/ao6UogX4MIBWNrnERpHnnWPfo+2o+bFTeCDhphQlBJwNmCEitY4OHStapZIdUMMq/1dNIPM+kil6lV8gEpkTJ+toaOnEH83NzUpGyvbUhc1O9VhXQQGSE+acBEeTfMn8xVBtllA6eWQGkCTzcvE2cCZLHtdgg/TQAoAzcZj6eB7dyAbZE6APAafTaXkqvBaDdYrLDF8k6Vhxx6iVYxzbh7bMyi4dW92m1jMrXJIea1Br37FamgPfTarX7/m72HRfWIP2LggCcCxvNJi5evGhkSYsz6ATmBaTPXGw92BLJzKWVRQFQlM1MkIdjUa9FPyD+bFgeZ/w4j7tdYZGyvTiPbWxuolatSpLKrj28Fscu/7RJKln/DGBX9AZN+r31OuK6LYnJviSinpXFKRrbDVljS9WyeB7Rn4ObIa0OZRWbSlUQCCMDk/IdnuPK/Xan8tCb5Qme7HOLNqBFT1e0gbLXp3xd1sqGwCOJsIqHf9EtPDG/l+qmG7cPDUCSCK4gx/04tO9xBdKjG6IDwH4QHyh/XTYNsl8apFgGFUWUDKUHUuupBUSntxDsnEH7w+tIk1j3EwTuzRZJ/jDjcHbIZdBWnDP80x5effp1/PzaV5Dd8hGshIivteA+30L2SRXJWgdp857xXrXkMfoEaVVqz5DZ6FVKkKUdN9BobyPlXpLV1eK3ZxNHCo0NjsN4GlalK0mQewkl8mnbW6UIIRWxalb2E5F8PfdF3BsIAEZSmrDFuVdV+W9RyLBBJxyRTRa/XgMicf226g78GSvgE8qtU0I0ZqU25X1lBsntHfMAkv7OEjBG4zu7x6FEXbUyh2ppng7n6mFE0EgU4CUIHfLFHPcmSGLQJnRNFb9UEZNcdVxBPNPksdf8T/KBV19E1k6Rdbf2rECixDzHJKvq2Z+M+6wU8zF4NFPXyMlF6zNjednfBLoH4PvWbLZkj8E8yetv/BKb2w/xyle/JAopMre4Dmr1ihK/nmgPJAMgDTXz6Jw8bl+pIICTeSj5NdTKdQQ+5bmY71PQkzMbgXuRqO8DSPkvsjPe6HqQ3y/n7kW32v3DEvcyIbaxgka9KvPyddP0f9EIK4r/ZHct96YrG8cIq43om8f82ub2ulawuplIICaZi9SJELj0nnOQUNqOAFJ5ZRd4JPdvCdp73Kju0XgXTJAMKoBcvy6kLK5vBHtCv4KSX4XvluFSPlpKoR04Xget1g7a8Q56TgJ4NMR14SZzcDsZnNQjrx9p2EbPz+BSyp2VSCSeOr74JOcJtBoPWYsS++fIzUtDWWn5YdBv1v6z/o2tt1fV+7K9eqj7gcEANB6/ZlA6boRMPKyGASRasZDour29g/Pnz8me+RhAKnrrjn//xLQApXuY3FJFFJZbJgjCNqJwU+TsqHGZxEzgm6A8yeAHEWr1JfzXv/k7/OAHP0ClXMfm9gZ+98nv8MH7H+Df//H/jtbONqISF+EetrbXRSKKoIa+YCzNZtJMy7dzy0LfENUak7iGiRDHKaqVedQri8iIepsy2Lyp/LhGlwoHwyixoJCVc9MKHFbtKEMi72HE87iRKNKILgpQJPlpJxlZbLQd7XnFDPbJmyxJpnMzQPabr7rpItNAX6EpkkfKThuW28tLG3DCYxtoEtdUcZk+K1pcp3kJCEzyNslabDQ2sNXcRtdIRtFoXoA5kVlUBp2yhXzRHd/a2MGVyy8AGRezAchn2/gwAoiiZ5i1DYr6qOj6RecX3f9R//7A9597sZ2ghl6XgPTud2E0IT40lxjQaOwz0puGewHOf/wf/cD6RscMhJkO4byYIE5ibG6si4fS4vyCACeSPPBU4E6kxjwt65bYSarxFAjX6hKdZ3RcsnJQ/06DTVt5pefnkh9GIoy6uUx2qAcQfZ9YDUrDV70/HpRGI8immvsKqrFaz8oC8n3hxkjBZE8CSrJmtza3UCvVUa/NCQDN7+JrTlkNzr9MrOyaQkyAyHDZ8ostSHEkYymHyOtY2s3wmfS9zWYD9fpcX77TejfZ+VGAI4JDlK7rJNh8uIXlk8twSj10klikDIU8IHr0Kg8gkjg2Ti7IgTGAZLtapinXyMuXLyMqRVIdSqmdfmWoVFdmksji91lAadLz5ce/7Qf7p/zOsN8tiUDY2AHZ0ikCJ8DGg3XqJaEyX0FULwl4yvEuJtu+rz6BNhFmtgr5NffzXoF04Plrypdh1usXnc/boD589/7DsUmsw1w/xOPowklkjRTdB4MqqCmb4rH4GGUw3JO9Mb4vj8XtjV/KjBE4pbi0Wt3B1tYW3nn3XbzyyiuYn5/vS1lVyiRg2YqE6WLEx/fJH/2d5QGkQTZfgQGt+lS/UVbjtLttU/XioNSL0GnG2G51UJmvISylIN+XexKSNRgV0+/RJv/HAUiTqSnaNpMqJLyaBydw8dSLP8ent14R+cfK166g9e4tlJ4/g9Z7n8JfODPRd4BEAq5xJBWTYNFNO9hubSHuNuH6lDpVX1I9rBQqpVSN5+X+FFrHdPhohJJnzE9cOacePFzzGUvpPhHm/dF/2yQ/petIgmPcRQUNxn8EBQYEstH7NGQUqT7RRtAY0SQkJfZ04LshatV5REFVqqKyRONNIU+a6olJD1Lk0Tp1Ixx/8MhaQKrkugk2NzexvHyi7y8q4gcFe/hp1v8ju/EpLlx0/0WXmPX5pvl+q/AiBKk0FT8qS1rb3NrGb9//NVbOLmDxxJzsobzAQbVWln4i0Pw4H5MBCLOJ6T9AfjOjqwv3pw73yGIXwTyMhy7tJuBKVWQtmpP8y/AxLUlg3Nw9vKppXmfcJkt/RlWkWY6i8VE4/oyCz+BJDOBmPIaUYNnF1s5DusnCdTN0JR+gKkoDYv34pygCkHSCUF8izc/pXtWJTiJu3BFlqdCPkCYOqtEcPKeMwCvDdQIBP8sVVu8m6CQtxN0G4oxKLD68aAHYXEXWpsS57ne9kgOUusgIfnEddD20ZX9bQikM4bkBAnrVOxF6KW1JGF9aoMi4aFkwUbp5D4Bplg7d57lF/V90OTs+dgFfQrLVvGlesWlre+sYQCpq1OPfPyEtQEa9ka9TAIlIOXUa2whDmoh3UPJdpF3606hppwa7HuYWTuLBgzX89J9/hkarJWyNF55/HleuPIOF+Xn51PWbn6LTbuL06WW02k30MkrjheqLJEwvT5Kou4/BxCJJ2oTSA45MfNXyvJRQEkRS76bJbT0MIFmpOZbO6uJo/TJ4FZtks94WBJDspmGvbymagGyFiuIbdzMzmAAAIABJREFUw+DRaFXTuO8o2gDMDiAZnVKjcc4EdD5RS7k7SXIbb6g+22Iq6bvi9yDtafk+GYutzg5arYZsOpkoD8IQDx8+lOqi+YU51KoVCe6kCgIuHj7cwHPPvAhkRibCsECOAaTidv+sPlEUgO35/uSCRq+2gnTn/h4Akn2S8TstKxs2NkbmjGdPM7rXVq5EdbBZ+UeQiZWOiVQghX6AVrslgBIlDxaWlwTQ2VhXgGlpYVFAqVazBS9whZnK3wv3lvgSgSsJzFlxpz43YYkVP4n8nOOank5875ic4PfyYBDCtlSpM31npWolDASAsNVWTFgokKTNJRVXRu4zSZQowECvXK4Ke4jV65znbFKCQSUTFfY7I0oG9t0PhpnEVtJtUoXVzONsRgDpgw/ex8mTJ3FiebnP8CSgx7YvswooS5DFGap+DXdv3UMQBVhcXgACZVRzYy+1O5LYMVWmFkAi69q01V7PaashdbOTYWt7W6QBKXljZVWlj8SbTgkWVnLVVlhNasNRACkP5lkAyaMOn0OSgTEa7zkInBCNrR3EzS7KtRL8qo/MkxSmgvbGFFZkf8gi79uhqiSTPM8XQL7uwPPXlAP/wNenDnlpWaoDig76I9GEOEub6MUE4gdHUfxSdO387ynrEL4UIltz0fn45tEw//ZzQwf4LBPo3bn76P5Tc/r7/4z8dvZ6nOMKpAN09CGdUgQgkaWt25REvF473VjUGiKUsbG6LtWe5XoJfjkAY2EyOKTCV4htSpiStViLTfQwVgs6B08+9nq/y69dUMm610uIvjx4Z2m+TeCofxSMbe77dG8wUBIgGawdNwVMciiFyufKETCketzGGN4ULLep+iqfeCxqFdOIU15X/QnpS0iZjgGJTuTzPCbi1OdC47IeukkskrrsJ99Kpu9aK/W5SVrSXbVJhDqqNsHvoY+I3fNSIkoAJKOuQAWOYwBpqg58rD9kq8z5nr/33nvigWSr0Xnjs3roPuqHnzW+KIqPip5vmu/XHAtVb3TO7cSUstN9V5r08Pav3oTnd3HpykWZy7lnKJUCAVYKBCSLbu/If18IQOwZw1sAiSjmwBecuT9RJHBDlKMayn6tT+be/8McFEAazO/SdaOeSvu4kaLxUTj+JA9m9kQGNBp8Pcnd3FEl2N5ZRQISOAkgkSB4SAASevBDVsxCiH/BxXNIbtxV5YhU1XoYT6RdF+Iv75RFyk69u0g4p3ydAk8ZukiyNhL64tYixLdvottIEaAM3ymh56RIA1YixYCfoicStSIXpDnCpAff0XEReTXjuSSwo5yrh+4nNY4xNiYz9N8+urr/UTdaRI9VoQLkHeQKuR7eI9SofusyGr/4VHLdrDCVeEBAN/cYQJqtyY/PfmxaQCYO9YkwnsxSaun5CQK/Bd9tIwo6QNaWZUZY7ZyoOgmi0hyWllbwk5/8DFeuPItzp88g7sW4desWbty8gevXron809mzp/H00xfRbjcQij50T5jXpTCSTZJsLsZuhDSgVgk6ZUSz7DH0qqiU59QMjpN3AYCkBqrKWrdBgv0+PjeTiZa1yQQeF1zxU5H5rZjdUDQBEUCyc9QQgDQiibfXmDhqAClfAaUEfwsgaSvlv3+0Hadpn6KxrptLSoslohvLJKdUJTFZKybyniTqCTxykVpbW5Ok7lxtHuVyRXyxRAdXEToVDjFAnV2jiu5hlt8XBhgFFy8aP0XXLzp/lmc7jHMP4/4dP0Iv6YxlIvVjEbJqyvO7NG/5bk86RCpGYmVjEi1695qt4fsgOQEJdNT/RsAYW7TtknHbhRf42Nnakr/Xa3U02w2sPXgoyXhK4vH68vsswUJ9TjYeKcEfSu8xsZ8xsU/gKJHEAXWTxXDRVECyIoVVhQxEKCFm30PKjIlspfm9lVTzHCYXyH5VHwDfC9ButbGz00LolXBieQWVcgVJkiHyqfefGD18BTLspkPlCCy7TGexUTLYkVYf5V/gPTzWptGY4pyiZIBU/RLIDDaJHfZ26EZoPmwL6Ld4kuARp5RBhZeGwMqeFvlPBucs9ScAmUweX5TDY6KJkjcKAKZqrGrmK+vzxXWY98b2H0jjDSpV9xrD4rFhqsEE6OlvYga+R3xWbmSYmOB8Kqz41MXD1YfiHVebrwJ+hjjpyNjUtlGyg/om6HUNr95IFMwYeR/G5PIZXOMw5q9Jt3nQ67Pax19aQnf13ljt99HvdMKaxll7AEi2eojvfHz9xoFa1gnqiC4vofPJvX2b1x7oC4/gJDHRzSgvsltPf6+vo+46z6FkyKM4jgGkR9Hq+p0yC+ZkQdVPb1CB1EtsciaVRA8rl0O3hKzZw87WDsJaiLAaCNmEiUmkuifj3kZiF/kCVskaSTvzpboOK+VkYnyzxzRdfvkyUE3QeTdG+aUaOh83J1Yajf8O4/HEPVPG+D2h7YJUInXiFhqtbSRJRxj7Yjck0sMqc6SAkvGrnLn7bEQ2ms2ZBCRpw4x+Yri5mIRjHKaS6arEQIDHEhEF71MiiKybRPaMpw09XD2Nw/R7xneEJWYMFDVIllSvKBqzR34NlZJKRElcIDJ9amQu5BVKIE+S4SjC0op+P3PfHF+gqAWYZGQl+r3793Bq5VSftV4kfy7j6jHvv1n3p7M+3zTfr9U1Skjmvku8kEjo488dDx99/AFu3bmKF195AUGk0uckWqu/9+MdBxcBSIN5abj6yAqysf35vFxl1PqAc1+AKKwh9AlGhJqLkyO3F+qzzPLtM2atmjhFazX14BitLlVS5aMFkKznHW+E67VtA71vIUs4CRrNTXSSJlwvDyAxVJj8Ahd5IHH4CWnU8ZBkGaIXLqH9/h30MkrjaUUs24cA0lxtCR5KcJxAACTN/Wo1kR0HIr/HWqleV+T4Wo2GeOeiQ7la2io5cEs9pGELnYyFBiVkRspWKnIRokIAya/Bo+Rqn6GrhNyhcOkzBo4o2WtzOfGdDdkLTTM/TJq/x3Ufq5Gi319E+8ersu9m/1hVEfFm/A//8T895tN20ZJ1/PvjFtAW4JogC2imOtCOwwGvIJLntFAKtuG5ba07cmk02JWyUZoJzs0tIYqquH3nLq5du4qN9TUJfs6dP4vzF87j7OmzaHeo/6h+IkmXgJSar3c7sX6/YaDpBDa8iPH3/CxfPl8MW5nuDVGrLAhwIBuRgklIJuD8W56fMUQHmgy5gceQ6lwT0NDJzvoF7TVeiiYgC06Z1h4COqYZg0cNIO2aQUdmRJn4jL+TNXu3zHlrzjrNc+z1GVt6y2sL51+8thTEYg9EYaTBHH1HfBo0+ojjLpjXZHWHrTA5BpBm6YWjO7doA1D0/hTdmQ0v/YWzCM5FaP36qqHrKk236P1RI2QrO8dKHpXYtFV41qSN4DLBaJHdZFUSWT0CdFJHmHIzCQgWiw+luQbnLgGjXUcqlvj7xYUFtDst3L93X5iqJ0+eEKCpudMQIKpWLcssyPeAc63KUpLpapjM/A7jb0b9dLJeaRqt1StQg2i9gICw9JTz/RCVUhWlqCJ/F+1j2Qiol5EYUMt3GP1/I6VGmbzx77iZrdUYqqiLZvt9QQVS0cX5bKz4YRt+8sknAsKdO39epRkY2FH6Ez6aD1vSxtWlioBDAjaFCjZxaVKzavM/rkWuMoyL8sz5OVO96QLRWL916ybOnj0r92N98iQxZCVdi14c8+AS3CvEoyDPCIDk2UoiZQeo7EbPw85GQyp7a4t1SfDJs8gGyEgLOeqBpb5i9rp2hbZeSqNrdlFvPHm/L+qGWeevWa/vllaQtlidebDD3j+Bk8rXzqHnJmj+4lr/YgRHss7avi9OE/Hu7Zv7Pu9JPIHAmeitt4qrwY7i+Y4BpKNo1emuORlAUoKBVKE4rGAhgO+Ld8TmvU1UKhX4NQ9eRI1mKIEk1XWb64DM6bqYHzqAxKezFYNMerV+dmvsA08GVDWBJwQFEiNEOYCkE8ocddFqN2T/53gqsSPgESV/XZVgCy6dR3x7G1m8//llcLOzpWLk7FwcY2gy5vKMkjyU6+cQhjV0G/ekCsglRiiy2g5K5YrEd/QTopdEp9PUSjLZvahPpK684w5VAJE+1hvhgDFV45RFLqHs1xGGVQSsdCKAZGS8nZ4vcaOs18cA0nQv62P4KY0PtVKB+1urfsKYkPNG0f6lKH541I981PFR0fNN8/1sQxvbixtzkkrcK/siANs7lIN9A+efOou5uSq8QH1QqSJQYFFTdHtH/vtiAMnewjgASeN7ApyikMD9Ys9FFFZQLs8JQECQe3j6MQDKbqah+aIREOlAAFJu9n/kAJKpEBatcJ3z9T9B9nUvD1a1bWOnvSUVSCLrKiQArTSdVEdcBCDRc49SqZSk4/6e+/V23EbK6l+vB0+qx1z0Uh8Lcyt9eTmOd+YOCDCJbLooj5DsrgRSys8SJG3F2+hRLr+VIWmr7r8TAFnUROLGoIKgkA7lWVwELv2WqgjcssQ5JF4MDguuTVoTD/eVYIyT7mhcXn7xKTglF8ndTl/SOz8/UK43fKqMzseNXUTkve6qaP6VAgapZFQiiazyxwDS4Xby8dUeXQsoo77Pg9LNiiRIAc9polLaQimMkXU7Wg2S0Ow7EvYTkdZSpYa3334X1FancfnCwoLoP7eaO2i3WzKhscqEoTilmeTanGscan37ksgTrxADII0G9H0WDpOyRLNp3BdVBUQioGT1o/dqQQss9H8/Aiap+aqyTZlotGxt+ZkxtZzUO0UBiq18koljTJWMNXrde4KavEGaVcJu1/eOPJDIHokPETc6yqCXINeASrOOXJuClKS97sZVb9zI5jGo1sQ8S8y5v1LPJy5MUkBrNWiPK5Bm7YojOb9ogS16fwY3NR6osHGqv3gW3ryHzlUmLZXDadLqE59Lqy0UdFHgiEkR61+kvmjqHaQBH+cFgk7Wn8ZhhSTBBqlMYaCgmrcEYxiQccPPiiKpNOH3cB4z45YVdjs7OwKSUwKP0ninTq3IPHn79i2EpQDVakWZRNxMOuqPowRlEzjS0FKeQcGBJOZnffgugYo20m6GhfklzNUX5OdadalMYD6LmEqb5rLPyH+LXIrI5Skw1Z+XTYCsYZHMakcLIhUASEXwlZpeu1LBlfR8NHc2USlH2pfdVOaT2zduo+yXcebMWfhVFzENwOFIIC4Ao5EW5NOK1IzTM9KHg/lnr0HGuUqZyGm/spVj5+bNW1hYXECtWtX27VfJqmzJwI9v8vw/HkAyPUMPDqnSZaVvpkmoJJNKq+ZmE/X5OspzETppLAw2yvGQMZ1kNBhXM2e2kfFbHaZ3EITku1JkQngks8pnd9HDm7/G3/NM16eMXXTiUAAk3h03UP5KiPaHAwApeuoCOlcnVySNA5nKL10elsL67LrsC/dNxwDSo+vyUQ9GBfH7K6ZUsEglPTw0Gy2UwxJaOy00tptYObWCLMjg+ArQy54jDyDxWpJgOlwAyS2fQi9povzyCpL6KuJ/2hzfgI6H6JnziK+u7VFdx3XFymwNs8+12ohgCNnX9ERqaXUS15QsQfnVC2iefhfV299A863fHXIHTooKBuvpIKYxccwg0DGVZSybcrD83edRxUk037qqpMV+RKRKCVxiWQ3e7DQUQDIVjAR4pIJbKtLy5w0el2PD7j+F68hEHqvP3QhhUBWTet+LZO+tyUbdSzNxKzLsbk4SaFwrFi0wnzEL/JA7+om/nJU4ojT76sNVnFpZ0aiaca8k7SdXGBZ176NuoOn3dweLj4qer+j7JYbNSXRz5tBq/VhBJEpWei7efvstpE4XT10+2/e+9QMPga97r8f1mApAykuv5Txu1cOXJGsFkGRfQkGzUh2V0rzmYFS5dMIxTqEhN6YLmm6o/8Z8Ub7C5SB9UDQ+Ct8vgyD2K4mGKq+MVy7F4dI2NrZWjS8g86C6bswCIKkyhuYZAr+KSrUu+/VOp4Vu0gAompe0dL3IQiwunhYpOhE6IRFBPPcot0HgyFQHEWwSFRZ2LCuR9HNu5iLppOg0YrTjFtwghV/uoeu2BajSw0fgllAKuGaV4cLPESyZs8sDSLYCuPjdoeRc1lk/SPeq/+vduypXR+JKMAf/RAXxbSXM5Puf/qftl95G7c6raPzyk6m+r3B8gN7VoZDepc7rWMJuqnY9/tAT0gI21LavMacOYdXLtNNEKdzCfC1DGjPRyeBf02m9lIGrJrrCqKQG7EmCRoOlk4qqi94jzcDDSPwmNrc3ZQORZV3ZWOjERZTallDmA+1BA5KJI4lZ3ldK1DxEvbos5cVOL49wj290Ma03v9KKFU0M8z/+m2w5btSYZGTAz8CclQPCIyiQsZtmAep/ZozE2qMGkPYCuGxLMjmuslaq9ptPdOpnilK4k18EJmQtgKlVSDoGrK66TY4zocksP83fhcEITxP7vjWgPZawexynnKIFtuj9KXqm0QRO0eeHfk8gQABsZf0O/2m4qDQNNZ5t/IwEXmZek+qM3Pygz2L9cgYzq/UoEqabNUk25pJhEAkozyRCGJBlqp4BlLYj840soJ3mNuK4gzAKEEX0PFIpFXk3jJmyhG8+AZKmSIwuLi4JI4mVR5zJ5TH70jHMVGiln+vb+7R/ajtoFsz+l2e5WsaUrhgD+YJ9tfz0Hy4AkMQvYMJBdhbnDUqEOOECks42fDfF7du3BWw7feIMttbJDHNx8vSyyteJ9xF9qLT03PTq0J8WOCnSqGeCqN1qSd9wjeScxVu274UAkgGl61jVqwAj10g7xookGEcBJN7kkA+SqZ0i4UOqkTIHaw/WxMtrbnEOvTBFnMYiPSAVdpQhkspfBVIJqMo1zTxvC87Iwtaff76Po56/prl+nkU3PH+pUessR9H8S1Ap2bw/sdROqo3u3Bn6zEErl2Z5li/quccA0qPqeVuJqTNhnwCVA5AsO8NNXaRxD07qYGtzE1GphPpCHalHb0WtvtfAV+MHynvLVU2Ja1/CLrdhY0LmIBJ2nE+yThOl55YRX2vuybZlZV3p6wuI34v1M9YQ28qOy71ohbTGNZIRkypokXt1HcTdDnyfZJcOGs1t+ZMxe/SdOZxf/g1u3f8y2j/fmkHyMr8CjcYyunLnCUWDVcskjsWfSqWJtcFN3CfEGJIvfCx+9zKqnRV03rsp6yGfjfOuVm1Tho/xI+fhVMzIKdfO52aM5ZoE8wBUHOy0NaDQ6i0hVnqusL0Z21GqvVyaQ+RV4Ti+7JKlnc2KSwCJOyUSMSdXIBWs0McA0qOaPOR7Sdjh3pr5hg8//FA8kPTnGuNTJm3SURQ/PNKHG0nQHuReZn2+ovhG949GCk08pwRCEhk7yo0y6cz37Oq1q/j0+id4+ZXn4DJhLpUFGcql6LGOgicBSDozqOTqIJLXec+YAai3jfGp5j4y8EtSfRT5Vcm9KcHBHKNqFH3AZxREOiCAlB9A5tqPHkDSmxrkIXLESrP8CKmkF2N1/QFcL0XSo4qJeiLPBCAJQdBHOaS6SA0OS+MIKGUxkqyFNGthZ2dDvfmyAPNzJ1lPK/1r95VuL5D+98yGju0p+U+ubyQrMHdq/HkZg3SbXTQaDWRpDMdXTyRQzp3VVz0SZwOEYRm+VwV6PjwnkOGVD4nkjTN5W3ojjVuhCPxYkMcrH1xlQd7fkT1Sfj+Vnx9YbZ3+u+uo3P8K2v98Z6rpaqgeYcx38b1SlRtl6Uou6bgCaaq2Pf7QE9ACQyaw5i3XQJXDvYXQaWC+Rl3uHfheijijXJOyqTmx+JQR65FpFaAbaykl2es0aWelEhFxVvbcvXcLy8tL2NxaE58lbozI4CDD2Xo46HI2DGlxoqNsmZrI9uCKpmaAUjiHcqkmZZOTD1sto2wKKy81qKrpSVLPVhb4YhrP2N8uqpMTlEUBSv/eRsAje15RgrC4hF0rckSKSeSuKD3ky3NOc28DiT3jtzF0nwrkyDoogJt6DUklkiQ7tXpsliPnKKOMOrucSKWafp+Q71JWX7DSg1spsi6UnSkev3tUd+l9z3J3xecedYBbdP2jfr7iFih4+/bDMBoTIBZ+f5GEWkED9UuL++Pe+GmZwUMQ3DJEJXFgAHb+mmOS/1l5O5uo0Eom9TKwhrjcDIosmpF7Yb9yziSDS2B0guRZIsGOJAZY5u7xXnpothrY3FwXVhArPYXxmmUIQl8k9XguQdVWq43GThO16jxWlk8KaELAleAB78eXSkKbKFHmMFl1ghdJkEddFgX9bWWnlfLcqx+OvAClEECaPP8zYLPzlxtUkHbbCEiESFNsPtxCSQJqoEpWUhrjxtXrWDyxiLnFeTUWNRuk4VXJtoauLZMOjh8rA2iBSK3sUmnWjc1NVCsV8UiSMcU5jRVsph+K5v9xAJKsX/2O4Yrqws08ZHEPSaeLdqsj3lw0bu9QK5vG3SJPodKhtuyeUgsDE3ezpRzZLx4DSIUz1MQPTDO/V169jOReMtabqOj8orubZv0QGau0veelgpNnkWxsPzIPoKJnfNx+X9Se+73fUQDJ9cvYXL+Pd959F6+88grm5+c1VnIdWT+s/9u0MeJ+7+eL83njAWRrnWXOtVWZun/gPCwJlDSAl/pobbYkiVBfqiEL+PsMGedffk7AfkrfGAE02fSY+Nt6IB0CgDRt/1hZy/h2B8m91V1zAEMvVmBzLRXiQ37NsvsPIekxESVRjUjatVoNeCsrqLziIt0J0PzV2gFl7PJkljx4lA/6JwFIgteZQ/9iiRG6FfZQKc0hDGgizj2o3/dKYSeRXCeV2tyX0vPIB5JeLAASPaBYlcTq8jy4aBO1/fW5RwCJcroaEwiAlAClsI5qZRGBywpxMsgt8dHmfDnONB6dBCDNuj5MO1aOP3ewFmB8LVXyANbX17GysiIxF8ELHqxWn3Q87v07TXxxlM9X+P1m3yMKFCQ9y54LkhNqt5tGShTY2trGW+++ibMXlrF8csEk2TNUKp9HAMnu/1RxQ7zdZP5xUAprKJVqcJ0yXNl7U6lH50o9+LO8J5KVdsv1soDW43dUo2OB68bE8ZHz2DnIG1g0PgrfL7m/vKS3vQuzNnG/7XD9y3D3wR14Xu8QASQflbAu4BE98uiPrPvVlFQGdJMmGo0NIQOmSQ/Vyjx8pwzPpQIH93uUnjMexyZnMcjAKpDKrpS8nOwLmWxzkcUJkmaMOG6h1WsCQQZ4JNPGss674hkYIqNsXv0k0OO/2UYuHJtbljGga9doD9Ovtfz1RbR++QC9ZO99x0H6W0ZoDujJ93/puUsov/w6mg++hM6Ppqt4Khof+eIBkl0bzeYxgHTQjjs+7/FrAZWhkWjZzOkKtDAwdREj8roo+R2USjQc6yChpYfrieYlE6WSXBUjJU40LkrlGqJSRYCl9bVNXP30Gm7duoVOu4lnnnkar7zyAlbX7osWqJT3mwllwMsyDHgzrXBCJB+Cgbj4VhhzUbcXYmHhpBi7CVPMmteNMqp4fTK6ZcK0Hiea3LXJMbL7yVQXjwpOfsY3qWhykMloGoDCfEhAOfn7AKwRj5QJR1ECcVYJu2GASMsj8vcpfHyRjNOEsyZDVW5DjeGKALyCMS/VFjbo6MkiKMARdVVdyoOx3JcVYTpCfJdjhsl765NkTGf1pkfufcr+meG1nGaMTLp80fgpun7R+TM82qGceuD7n4hMaNA23ZFPLOw+I8+g0nnPllbonxzvyq7V68iGXXcb8llWcoyCwHnjT6lkMe+NAticgwZGm0waEbROyfgxv+M8RZYu5yJq64suN98DAj5ZitUH99FstTC/MCfsoXang7naHEqsNsocqXRhkESPG16bsihyTTF/1jaw98Lyc5XVUwaxy/fLABn8LmEvDR3D7VlkAjpdH034VBGAZG9vDyYtq3s6bQahuhmibKrM23DRbrbR2mxrO5aUYN1pxXhw/z7OnD+jyR8zHDizMFHUPzgncu0smP4YNLKtLWDEwWSrW1lZe/3qdUnwUk5Ope6shKwxZzUeB5boMSB8GKqFBVBNIJ7fltnEEs8J3QjtRgeba5uYm5tDpVYBfAetzrZUFtskND2ymNRgcqzPkjMMO5li5ftybPup38OZR8IjucCB568p73aa65e/fU5inDY3VKNAjuOh9NIFtH51dcpvHHmbp51GJ1yd1UaUxJoEMh3o5j6nJ7Gyo9fdLny6yteuIK1sAbdK6N5piBfVOPBpFEDySiewsXoD77zz1jGAVNjKs3xgtALJzovWVkf1fYgBeVkIL/Wws7qDqBTBr/voIkbPACtc5uiPRClc8SVURsfAmNwuNJ8hgCTxT7SE8iuLaL23Ix5f+XedSwFJa7ElFFJYzWc1rZIMLWHGLLgqxSfPmwJnT6Kxvon2vesCog3Xsk5DS7DA0Ci7ffoJTUR1ch/vL+XWEyXzMD+3BNcJRTpd5Zoc+KYqgSQexlm6jyS9h5tR/ZMAEhPQmiTT5xv4ExqCh8glqwcF+59yWNL3CRO1ddSqBJCYiJOATbQaTPCm8a/4Fo5X7bCjumh9mWX0f+HOtTmGfuMWBH/Cyp/8GcokW59fATBESlgr30kwG97f5ce2qR+Z5lV5hB016/501vFb+P3mXRfpcgMgUS6fFUjNZkO8jqKwhLib4M2330CKFl5++Xl0uqq0UyqT+DWuE8YB1599RxRL2NkNTo4wbTxyebck7dK3nORGVo1UyvMoBVX0etxHibaFeShTsblrP2Cvbz7Xfx8+TwCSVeIYfT+VtCMAktfD3fu3BUBKTQWSbqXGSfwNxokSFHdBLALYkdCwPH9KrD2IGxn6ClIkSHttJGkTcdyE6zlC7o8igkeh8dQraTVtZvbD/ZSKEs+FyCKVeaxEUlnVhCQRx4VPEndHQdZmlxVI9AnuIOk1kHmxEL7hBshSDwtzZ+AQQCL5wgBIElfI9+naNfp0lKwrvbSI1ru3jwRAyr+F+fkh+hcnkZ18D/6db6AIAwnBAAAgAElEQVT188my3dOur+ptp9LwVtnquALps58Hj7/xKFsgZ7xtZYsIH7kMiLMOfLeJsnghqbxNT3w+1FeC5YxkunNCm5tbQrPdwafXruPm7ZvY3NjA+XMX8KVnvoSFhXn87d/+Df7NH/0AnVgZWkTlyYq3U58Gx/2MYG4WHUwxmlfmZwhaBVhZPCPoOlnT3LDwrhl4qcQTS8OTvsatyj2MbjBmi8CKJOjkkYyXkmW0S8WAZe4VLCBF3S53bxLT9kks2DOklbTHhYoCNCZgu7HqAbPtVOZPA1ubhC66x0m/L/p+3XwOB+K7w+hZ7uDxPrcwAMyXkI95lMIA+vF+/PF3lzM9fhJvP3/PRePfyjrKa25KhSRpICf28ODBqmw2T58+jTAIDRDOd7aLEv2Nio49zU6LTjyc34t0G82hBbwzfgokvBljYcuWt99mb1e2exKA6qynwamycvMhqSTkTJjKqZaBdOCFkphZe/gQqZOhWi8jjHzEBMTFC89HuxtjZ3tbKr0WFxZEx9iWoAsQFYTKHGWVkgFbdnYaElQvL5+Q+//oow9x5Zln+kCg9ZGzc6dU3gowzohdNxtadck/ldghWtRma8Dny1ccMQC3gL6SIwy4aSra2HbtVluk6+j1RE8stnN9voawFKLTbferjabtzem2fdNe7cn/XNH7WzT/TnM+K3zc57pI3/ORbAxLKxBQKH3z5J4bnmmu/+T3wqN7gqL2PcidBStn4fgOyt9+C1cC4De3XwDu1dD5+CYcl4SAYVamU11Bun0XbQLl0UkESyFWP/jgGEA6SOPv+xyCSHqS+h8Z4olRRiDBV/gmSQ8BQqzdWkelUoVf94S5m7mD+V3XseH9SdH4Ooz5ZdIjE+wsf20J6f1MvNCs/J0FQPdULdrrov01W5nprXgHnaQjVVnCeJZ9hfqsytYw/4A8xSuRPSaEGB6V37uAzts7xiMhv5frofzSJTTf+7RvDC6m5lJtrfET/7PxNddmIfOZSjBKxM1VF+C79KD0zLqrfSN91CduDPpv0BYq6ZM5XWxsPFCVhF4i5B+VBKJcra77Kg/kIYljIWIyjiGQWON3eyU4Mo7UkH0gXzdIuw0UO8Y3eNH42fdw/7yekAeHcqCPksHyMl/5XbYjnpIkpzJJayUcB+NrnEKHeb8NcZcAhQCxrieyyufOnZMhn3RjGRc232Gi3EHr9yedJ7tDjnr+KmodlQ4dzQsNQA/61qmMv4dbd27i2vWP8eyzl+AHQBB66GSJyJFShUIqMUUuO5C4nEljAZ3Jb7YERBOnqw9thpAk6iM8ivMH9svtGJeFzPzQ7EO476AnOnzUyicQhhV02h15xoGixYxE4gO2wazjp+hri64/fP5u8oIQNz3O3Cm6SQut1o4BH1MBWlyqBYnvnZLj2Z5irSE2GgRzSGClD5d6UPGzvZ6LMKAPVQ2eyKwqeV8kUJ0u4rSJze378Hwq9Nj5Rse4WcH6Y36hckHlczlO+zK0qsDEMUplDM1B6J6cCyjXP50uHTR3Omg1tlGp+HCCLrbiDaRgfMrxFODE0gWgF8r6aT1z2RoMe3gvmVTR7n0c9frFZ2blUfd2G9GzNaQ7icTZOfOm3Tc3KuVr/bNt/Z2YVKtUk9gKNJuSP+jHHMcSdkWv3fHvn5gWMODRICcr8IPUH/Fwe124TgOlcBulsAvPSeBQ2gYuPPELol5sKlJyi4sn8OY776LZbuH0mTPY2t4WxPrVb7wqhmp//Td/haevXMLZc6cRd4mMq0GfxkI2KB8DD+zSaBUutDAiFmsrYjLKQzYEROaN/BkrloTtJtOZTFv2FTfdM8p823+vTQMgceJlMDgAkNw+23ya8yfd1VEDSMqc70oQxQmRfU7mvK08ojzFLMdRLxCz3NvjcG5xADgZAN1fAPQ4PPEX6x6Kxr+dH+x7rp+3ABJw48YNnDt3HuVyScCjfILf+io9zi1qK3QkOBVdaK2CtOB03mOoDx5Z9tIIgGTJDwOQSdcVangrYVcBGqQO2lsd7DQbiOYChOXQVAgRJFdpQbZdu93C3Xv3cGrlFCqVMlqtliSg2Nas+nq4uiqfu3jxomwG7969KwH3yqlTIim6uvoAtXpdvK34HKwGY5KKn2VQef/efVy++LR2DylZZqPJuVUqfAVA0vk1ungR8bWbfQCJskdcOHktritkrsr6Z+QHWXWWJUAYldFtdbCzsy2s9kqtDC/0JNFJ9riVZ3ycx8jjfG9F72/R/Dvt+dG/WoRzbw7tj26i8s2LaL7+6VTNMnr9UU3wovub6ku+wB8q6r9pm4b9El05h84nt1D+8iWZC5L6ffT8LoLmMtLbLrq3TAWaZKQ5p+mfwYXz6Fy7LgBScOUCvLKHez9551jCbtrGP4TP2eSIBZC8zEj6UH6ZVSgp4Gc+WuttpN0E5aUK3LCH9BEDSK4/WZ6SgI0TziM4FQqANOqDNEvTsTKn3W3BC0j+S4TxLx5Jsg72kGZdIXPI8lheQXixgnQ7gb8UofXrq+ixWuMPPDifLqP96XVzKybV7gDVb12WedLKb/NdHZAszLIrXiYqly1Se/JjUi4I4izC9ypCjtxVh20BQvE+Ggj/CKAjAYiakHdERmiLrooiBZUaqSDxvTFSthL7SMKOqgs+orCMUlgRLwlR2DCC8vI3M+HYtNsxgDTLCMyd26+Cs5UU2u66PloZrvxeS3MQfclJQ+iyxC71ADNJV/kaG5kPRhKv1ui0EJLo1QN+85vf4BXjgcQfSChsJMEGAJJWuw1Q60N6/kd0maL4o2h9LTp/4mOJN41F/8fIqjkZBECikgMtGrod/OL1n2LpxBzOnjuBOOnAobdpuSSJYvWtUplyJYupUouOhYF8uB0jVl3nKJt+cv5ANhhm/hqA0vn74bzIShXK1fl+hFppCZ4XIu3GWnlpJdCO8iEmXLuo/4vGT9FtF11/7/P1fSe5k/szUX9DgiTpoBNrZVA3jRGVSwIeWal0bdOexAvWY0/2+8xlmirlMKgi9OcQuDTsZaZWtGSlsilDB1uNh/CCFHHSFlBpkFs1c1l/PnIQZAsCeJZCBUG5Bom6j3kwVeywqlQ92aYq94G5VsrZuYgb9F1uIyw7QCVDnDXlXWG+dXH+tHghWa9kkfTlbwxeqQDSIOcbPX0R3pyP1q9uC1Fq1v6bpn+5t3LXFtB6b7o9FX1hs1ZHFAFsPkbjChMJiN2H/qdtZ7RLjBTgcQVSUa8c//7JaIFRYKZ/1wyiaNBOVDyD02sh8JoohTHCoA0HLGdl0O0peCQsKrKqgFqthjAqYXungbn5BfzFX/4VlpZOIPAiXP30E3z/X38XYeiimzXVA4lJzxkApDK1ost1cq4F1ODEKywQ3xfgI19wNDCcVZDMKI3P1FfTAECa5FPQSIIGJvzM36c5f9INHjWApKCXGrvKNkmCIQXDhEl3DCDNNH6KTi4KYIoW2KLzi77/+PdH2wJF/ZcHi0ZBJN4Z5UGXl5dRrVYlEOXR9yKQeGYywHi0T1d8dWFVkXFsGE0qmTcAkPJygMPAkMoFybbHbPKZ7PL8BfRaDwZMbuMT0O0lAupEYQgncbC9tiPnVpbK/ZyYBVMGHiGZVBRFEb38PHz88cey1j337LOI464kvLhxrFRpGEoyBDeanlRr8lrlctnMnVqxy7XOSqc2Gk20my0sLS4Z6pca8xJQEyBJ/o8bXOoflVD55km0f35P2dfCdCfDuQffceR71YOCiS9PZMldGpi6AbrtGFsEj7IuqnM1lCoRMkojdhvyvfJ9x8eBW6Do9Spq3mnPL798GdlOgvjWBrx/FSP5h46w8ZncpbTUXscuAIkJ45yueNH9HbhhpjjxsL2ApvjKQ/9IUf8VfaFIYEUn4JRc+C9k6PyyiWB5Xk5LHjYRPTWHrJ0JeCTTOauPLIBkLi7iVlkiAJJ34jTcqo/VX713DCAVNf4h/L4/e0pFgfU8Ur1/Huwq9QuljJ0Lp+Ph4epDzC/XEZR9JDSRlmTM+Hm4aHwVvb+TzqfXgBdV0et2JRnCm91V4eZ48OdZ4bZ+6BKVQpAQudREWPoEWLpJG43GtgBJlHQjCMNV3j95FuGlMpLVGM65Njo/WdXEfmUFbslFsnF3uDdNhY/K86rcNQ9Z74wkcV78Tfcyth+4ioao1ViBVJa9ovQmL2IqVfr9ayqEB0kw64HFEzLxVYSToN1pIe62+tVI9Lh0ScSDq97BlPzJeoiCsvgH03yc0lmsHLab2Hyx+DGAdAgvb/4SYyuQ8gDSaIJdCa86bkwFvZSbMKZi1YkmDwcEnT3eb8GZCRZ5uH//AVZOLBvggcRdF75nPJl1Nhnc8XEFkrbILOHrLgApNyDMeIg7lJ6i161WRL719i/RbG3hy19+XhL27aSLIIwQlQKZW7SyUCvPeG/dpNuX/1fS7XANf15C/ZBHtLaP9bwde/HpASQ2R6U8h0o0D9lmmpxWj/uNR3gU9X/R+ll060XX7wO5+QvJWq79rO+/rhuUCnccWj/EUonUEvA4FFIBk6dKZDBS6VmKtJeCcoqCtrBQDh7KET2o5mR9SlJtfV6XJ6e9GFuNVcRpCwFzrCnl5Kxm/aCqTGcSXRDTLkkLgaw7gV8WMr76I5HQACEycv2ztUsDWV3mhVmnG6LXBdburcIPXcyfqqGdtY2Hm4tyuZ7zxNJGshVIMvONVCBVvvo0eqUO2q8/PBQAaZQwN9rffLzqN68g3UrQ/vBa0XCQGCm8cBbZViJqEGLnImpSXOM78ncSRqnMtba2hk4c46lLl4QwyhYXi5TjCqTidj7+xBPQAnkAqa+xbROOOil5ZDn3OvCcroBH5bABjzqXJnPHzasssMYbhMm2VosGkC4qlTr8MEK73UWSZFhaWgDSGDvNDbTbOwgjbyDhkyubHbScuZe8xF7ucwy+OZHWq/MI/TIVuKXEU+7b08Ra3qJHAKT++j28kB+0t6YBgFi9w6Quk43WuFgMU03p40G/WyZg+T9lotuekyk/V0Y56fpFC6ypxJRvkuDIsNxtInTU/2W/z/L/s/dmQXJdZ5rYd/fMrKwdQBUKO0mQBEiQ4iKSkiX39KbeNC2q2Zrunm6HHWOHw/3gsN/94Hnwu98cjnCEYzzhnn5wqyV1q9UzPepNC0VxX0GABEBiB6qA2iuXuzq+/5yTW2XVraqsJIpQXoUCrKq7nHvOuWf5v//7vrznb/d+g/PbayB3ATSosHtaA1vr/+rLNjJv/AZNtgt/FzGjuViUzUKspSY5Lq3XUL+nr9r14RyfBYTmZlwAFCYCKKkZzisN9RB9tRq1m6CY5DPpwF3hy1MoT72PtR89hXhWBZR4Ty7QwyRSmx7LQX0tRFKPUR4uwy7aoMpzI0vI5PuKlBwElCOIVCyoLEMeHM9r1aqipbfQ1gUMS1OZd3gQZCdQxPcbGxvD0tIS7ty5iwceOCF/J2uIoBaPVKdkqQCXcvpTb0oZggJKZw6j8vansJitZivjdZGwgyu/kz0rs9xtD3bqiL8TsycpfcCNCLMkS8NF2F4B8IcRrt2U7DhKkg6OnddA3vebN/5u93r2Bf/LRbjVCdQvVOCfKCFZilD/5HpX2YXt3n/nNbG9KymN5e4fRTy3tCU/oO3d/bM7O69+80piuQUED06pscq3UPvwVgPgC44fgTNNeXmvkZHZ7X6dHkgcP5eXlwcAUl7l78LfWwEko+kvbWn2Uw7ni1iUGOzMgZt4mL15G8VyAeWxYcSIGrJ33dt280L2Mr44xQMilehM+Aiv3oBd2IfCI0OovHO5bSxhxm0egERpu2R1YyC721tY3ghqa/PCzGWci0kOZB5R3yYKa1irriLj2kDkMQB7eArFR8oIyzcR/3MdGTOmMyZCcC61kTGpTWdIiwSPSsOQQBsBVkaAfddRsj5kBzSMwznlOkoySOZdF17xECYeP4j4/O0Gy6TJRDHtq7KpZZbuCGQbQIkBZGUrmaEWrqFaXUZq0W9XJ78kBBmoUOEKiFQg+yhgQopiIxmGgMqRaT5kACDtwsfbeYsuPsrrJex0G+i2kHUqDHNNsY6Uzj8ZdOyBDQFiI0TcWDNybRdnSt3DcylxRFtKFZBnshH7BNeIqve0djDjj9a2FO5DhfT/lr2MXzLO9gIgqaiGeslOryrNLGSiGL87xm3Ef/bObXxw9h08dPI4goIL23cFCKbUvwDe2h+aa25RbNGesu3OCU1AuxGY71NV5ymYNBlIqpe1HQyOu2Wk4apIaQ6Xx8X/KAoVsCH7tAGApKusNfpmxmpVR8r/hkw0gj3ydUuSoci2moQGmUOUp6La+9J6g+dUJbHQsVx4XgEB181uQeYqkWNnQiQnPStBrb6KpdW78HwLccbxw7jmmZmwOYeo+UPJN0pYL3Xg2AECtyiAKL2Q1S5USaiqhEY9v8q1QpGCzXJZPpbvLMk7De8bguXZ4hnGpEnGPdXU1Yy3SnE7am2j7r8b6+vWhLnO57jDat1S+qJiK+cdIqHLvfvwuABIfGcFDKv4KOO6XlAWxlhYW5GkrlKpJOdRoUT8DgcAUl41D/7+uaiBzQAkvUASeqTI6MRwnRqKwTJ8L6KrAlf8cNwAtbAu2RgKs3BkEUwZgOHRcZw99xEuXLwkSPzo6DCeeeoLYMxqrbIkIA8/tFbN1fZ6awWQzIjTRNJl8s0sFP0RlEtjwprixkEmNsoRyKl6ADM3vgcAEgO8HMxJFVVUVTXQGHpjL33lswCQZALo0PlsUjR7Kf2eJ0j09nK7cnUeg2TzFXSvC+xdeYXBTTasgbwFUhPAVQv8VhBJRjdbSUxybOE3SVCgkW1LQEYv4PZkE4gEnfLukQCRGAi7ivptvAq0VnJzc9P6PahFtzkefGkWTwTAfz77JVTfuSkZTLZny8aPC27fDVBfrWNpfgFe4GNschyJHSnDcg348F8jJ6AAuVik6yhhp3wZVCIAf0ftc5EW0NeLgbhtC6BH0Ihyn5S5ozcSte1v376FyclJBfZZliwqRVJPFtisAFUOLtZbAaTWtmtIJTHgkNTgFyaB2hrKp0+g9u4NxGtVAa3COELmpCiPDUmmu8r2ZpmGYDslxNV5zYJVGfCDY2c1sJXvd7M7b3Q92QEZN+5MQAwm4E4NIbyijF29Xy7CSnyk75bgHS7Ihi26VkU0d2Pdo3otX+OG/DaH9iFZu7O5PvhWqpGeEYV9cMoOkuWaYj98To+8+t3KawXHDiOLMkR3lmD7Q0hrSwIiuePTsEsukoUoh2Wm5gVuVmWDOgCQtlLtu3JOU8G/NbWhmYFMAJ+G7K4OBtuxhaX5ZSRRgvF9Y0hdnQywQWny+lfe+m5TBpKtGEciUXdYBUayg4simVh56/q2GEcEO0XibhuHXZwC6ndFelf2aw5BExPUVVEmegNx7uK+0v/KKIr7PkJl/gSif6rA8ktYXrmsgm3G00gHuoQzxAAos6nlxZhgJ6nzyBgclp8Z9FEZ1qK00ACQHAT7j2HisYOI3ryuPYj0i+m50jDGmC+uAKT2OVQF/Bl4Vkkg4oNhxajWliXQB4uSdg6ikEFmskwcFAolBF5B1DS4Lkhi+vgqAKFzlW+enzdz5/WfbTTX/X9qFxZSkwGvNZfaEl0zuL6l15fKJJ2EAelZGnDgd9+CIjVjHdKpKbAfyzoxSyzM3p7DzPSMqH1wBSj9RgfomwCSiYmwOdq9gT+PDdTL+CXfRT8ApIacIRkkKWq1sLEe51jz+us/R3m4gJnDB8RDlWARyyFjPFkm7ARGrkok3rRUgtxXbWiabjQ9vkBOo28PQGq9WQY7GIcTBIiX5+BkPkaGJ+A7PsKQsUADbA4YSOuANx2XVP1TJRVKMiRTGoSdqL9mfv9JpIAW9hMmT1IWTva+sfgZVdYWkdmZ8u31yEz1lcxcyjnPErAnzSKkqGJhaU5sQTiqMKFfxehMm6r/UNNUM67KpHvjDaj2vZaoRQVBCb5X1OMPkzpdtVdNFWGA87X4O1mA73gI12KsLK7CK3gojzIxRu3tbZ3oqBI9m8qbrb6Rm3Xhfs5fIhv95QngegHOfrc7gNTJyu5g/4vcPtljLTJ1TI7je9tZKEolTEAtFJp+1AMA6fM4Uw3K3L0Gml+y+nvLQliZhSoDQFGqtJh1vYKCV4fvRJLVVQ8TFIoFGbT4sRMocm1fdJwvX7mBi5c+wanHH8fhw4dx9do1XLxwHr/2K/8Ciwt3lRyANkPtXrgWYz9zQhsDSWWO0BC9PDQhgyt/lqzziNnVlIxTFzYW2jKJtyha563Ac/rNVhhIHECYpUL5pFZzeKUvqwu4w/7ZbwCJGyuzOWtbXmjTe5NhsMPi73WFrZ2+1q5dl9c/jBfVRg/sdYG9ay8yuFHXGshbIJnNiIxhevHXCiItLi7KAmX//v0CItXrdXier3WXlUTonj20z4EAMKliIDGYIqCXZEWZjGAzgmsmlkj+tCXkygLX/2oBcXEe3tmTIvmUJjU4vq/ESsNU/r+6tCaZX+XxIbgFV2TgZNks7Cc1L6gFsnoWgSBuAAgKkXHk+0pSxABAHM/V73SmmdZCNvdg9tnKygrGxsZlESn3IvPHVUBZo/3FC8McKhNNFqcmRbCFX8pgmj20D+nKLIKpQ7BjG85hG3f/8QrCtRU4noviUACn4MAKGOLiJpeglspEY1CCma62SwbU5hnwe7bv7JGC5X6/OfGBja4nOyCpzqrAxNhBeIcKiBci2EOUPLNFzs4EbJkVV3j0oPw9unGtrWbyytfwQGnZGJFN4B4IUL9kfEUUiFU8M64CyymzcnvzPmz0dGdzD5ZtN3PnBm/bN9jeBXn1u9W7kYmENIJ/5CCiW2vIouWWJCh9lw3ebcBA2mot7/55nQCSBGP0okuk6TQrmMkFZMmkUYq4FmN1cQ0jwyNwhxzFJjVJBB1FzOtfeeu7rVwv48ez+5HOWcChFVQnzsP9j49uC9jdmRylRNMaXFsVaFPjCpMLlTSM+tkdm0H27E3EhQUUzj2N+oXrsBwbtfocorSOhBndVJwQSR8PvuvDlsA8f2Z2tSWSPvVaRbOR65LZzedzpmciDtUrjOcMmb3D40fgJVw/kS6kB/I2AKmTgdTOjFYAkpJ3Z5CZQUHLoWfwmvhgCLSUMrGQ4J2FwC8JgzihHK3lSoKJ8oAy8IHhO3Ob3snF7t6389p/97+Iz/Ed8wCklvWZJH9aTMghs6yCeq0qSTv0qJKmIRM9TeGSlW5UqORf/TODwHaGOKGyS4A4SnDr5iwee/QxiU9Quo6JYewPMjZ05ux3YUt9Hmt+N8avXt57HQOpAR7pbzmzBDCpVMjm57fq4OwH72Fh6S4eefRBOAX1bRspf37rZCMZ7yCyddR+QXuKO0KElPFNwAWxBujfsWMAiZ5N3giQVJFGEQJnCOWhURmXVIxPyZwNGEgqIbz9MH7uSsGCfcG0Qybzm0pEZD9YqyyL7Dl9pSR+ydR8uR37RYyY9S9ygS4cx5P5gmpOtpXJPk/SF6wEq6uzCGPagmhJTdlbmiT6ZunWeflJzFQncuq5l6wiUbKwuN8tiZyqY5PpRFaSUk4S0ZAsEcCKn4yTuli6uySKUuOTk8h8C/WYcWKVHNkJIDVR9U0CsEz+6NEiY7Mvi0kvDz73Bj659iRqP7upTjWJcppNzX2PtMYGSW4mwUD8zqStVdIuf6YSyfLKskgWP/zwSYkBV9bWBgyk/g13gzt/5jXQGeCQNaoK0MkCmNqvzKyWAGYNrlNB0a8h8OqwrVAGM4cSBA4Qke7LBXlqYag0gvfeO4ux8Uk89ugZ1NMQlVoVL//0J5ie3o9HTz6EypryZmgfgM2A0kTJ2+qkA0ASyZ+MrKdhFAplGYTFr4eLN24gdCBw3TC1VQ5lToPkBfh5OYO63AxR3k8ApDRpaGdu5frNitBvAMkYrRs6PgdBHlxE0BCeQetejsEGZ/PaU5krGx8m6L3RGXkL9F7abnBt7zWQ1/8bG4AO2To+md/+8tISVldXMT09jSAooFqtNKTWuJBp9RDqvbS7fAcrk+xsGQMpOyp6wp5kZInsM+UyG2B/M5lAeUaYGjDrviIKj8ygfvaqBLcJDMm2W3SaPSTVFJXlNURJjNJIEcFwgDBVEgJSR50fis5o5uKdAJ35OzPvjGEu50eRCaDnnmaAUfNY/IjoCSjecYqJRKBGMVAV40oZ7TIDXImc0NOocdC0Vpt0Z1yMItLvw2DYKAqHJmDFNoL9AeaH/xne5aew8tpt2PYagmIAJ3BgubZkPYdxKOCXeNexrAyoOUq3WcmP9phBsctd4vN2u9zvd4cAkqkH6ZresIALEuT1V2EvjInvR3i5yToSubMxD7UPF9s2O3nls/1hkZBrDQCLJrhXaW6qGNIKJhA8NIrq2Su7Bh71pa0/JwCSAQgb7awBpM4NswB8lPYiU8Qtdd3INgCkegS4w8jChYGEXV861/qbtgFILd4HknvHeUrLoIrvKf0NkgyIgMr8mrBqhidHJABEEMmwWNo8kUwcs+PRHYnFG75t3vdvGI7e0WGEn86j8PQYahPnkf1t6TOpwUxULMjcVV6rrZ6qTnkaNhM46vMonn4AGK3DjktInRBYCpDUI9Q/vShBeAbbyTSWdYTrwHM82I6r5JZcSumQKRIjDNdQj6piZi7eizqipgAkHewVP10XEw89DszOKz/gDUR3ZJnRhcGrmk2tKyQAKN4WiWYBMwAXY626JublLKdiHTEDXbGWpONoxnOngJncegPPrM5Gy2v/z6SRP08P6QCRuq+fNXhHKUI/RS1clXU3E4NkPJC2Szok7BRQqVJxm+FTlSlFIIF7agsHJg4IsMB1L9eOZM2rlW5HwGIAIKkvrEcCTx6ApCwHbCwvrUpiGT1Mbs/ewKVLF0TCbubojPgfuR6/W/V9K/BIsZcY+FdLbLXPEC9sV0kdcn1u1A769RWmUR4AACAASURBVInkA0g6Ka/RvyxhPscr87LmBKU/MwflYFIAbtFG0FKhsn8QhtW9O/Lav9fxL+/+XT2QWsZnfsMKLDKMraYNhGUnuLt4Q0BJzx2CK/Jo7C/K/1aNJQSBNKNZzw0CxxCMZsxVJDDrWFmZA+3SpP9xz0jUWq7XrDcz+siE1xxLbDeQuUhJ7Cl/diM6xenQ94sSU3WdEjw3gG0ptqzUK4EjMms5h1sWqit1hMsRyuUy/NEA1XgNvsQLFZdSJdZ07jc333/22n6b9czCI8dw/MnX8Mntk7CujEhCHvdB7tQ+lYhnlBLGPUQ3b3bd98i6QRJOmfzChBD1LxPruccOowirKysYGipLoin7w4CBdO/Gi8GTd7sGugFIkgOjUOM4IRDDjHYucmpwUEchCJUXkl1X3kda65ea0twMJHEm1xQLZbz/3oeYnbsjk/Dc/F0cOXYUZx47jf0TY7h7Z06CY2pQ6QCOWmiWba/c4ZXEAQwJl1sBRkYm4dkB6vVIKLYSJNMZHvcSQKrVFICkMtBJW00kwEi5pj0PIHlsz1gNfJbKCpTs+1ib0gfMmtj50c8JYuel2jtXDgCkvdMW/ShJXv8XBqB5cBcQSX2XKgpi2DGUsePvjLRdP8q9K/e0MtTDmlqMSrCEWVauLL74OyPgIQE1mY9UsEbNTEDw0DFY08uI3/KFjSObNB0RUtcAUT1CtBYii5U0XVAKBECKECEW7Xpmh2nmkQ4gGZBcFoNpKowuZhVGYSj34H/zb5KJR1BIt4FkGif0QIqUrB3HyTAUYI/nBoGPKo3uxQCBcySl5ZrznryXXuA34hhugCwjyKaYZF5pBv4Tan5+5uAFjN66gb+YP4Gh2RNI7szDcUNkDqV5VNkJGLG89FmgHJ9iean6zd0c7Uoj3983yft+8+p4O9d7vzQM2DGikvIaKd491TCbJeiT1hQQW/2gqeVt7r+RmSx/L0cLo0iMbKOs7T7y6e02W+g+6Bp57bfRK3oHZhDNrpcc7DyfAJ8cBJFyAKQwK8E5WEL4ydUBgPQZ9a1OAMkEiJUvn3xYqiQ6LiM/x0C4GKFWCbFvegKJTfBISaoZPz/DMDGXd8lxbtx3s1fN658CUPO7FvbbDLIH5uHWxlB9hdJt2zvMfbbDThRgReZSBluV5I6R3S2cPo4sBOoXLsM/fgQ4vAq3ug9pJQVGa0jcOnCliPqVKxIos4em4O7zEM9qyUf6O5A95A0jrd+VJEcG7eIkRLW2ilpd+Scxmls4cQT1a0sCVsmawHKx7+knkV6gZCfHSJO73bpXbTKBVBs3W6m1vaRdGYgWlrPyp1BZ5ZTDVZn8XPdEUYIspvQQk09UUorZH3YFqrYAIuW1//Za+Bfg7FYAST7bTomuZvCVkoS1eBn1aFXYYiLp5KikLa4JueZrJlia69r/VcmkZCf6cN0Avl0QaSrKoQlzoU2CvyUAOwCQ1Ce3mwBSi3SdGbfNt7i2WgX9zAggeb6DublZnP/oHOIswb7945iYGIUrdItUfLeZE0fvu4ASY4om0ti3EDgS5gZBJLP+6tOntRMAyZs5hOjWDUMzEX+cMbLSnUBeTMalhPsLbiJ+wSXszLhv9Nk6xmQlb97spCpZUQHJlh1jbuGy9KeCNwLHLYinrdLdsKRq4zCShAiOBcqDnFUueuQyj1GmfHHlLmybgHVo8g40W4inc9+o0Z7G/rh1DGMio1mnqOR2YS7JHEgZVc5NHgKvCM8tif+SyN4JK5dqFiYBE0hrMWpzVZnLygeGyJ/ScLnay7dWjVkb5amn93v+8n+lCG/0MnD9+XUSdkzc8w+NwS67CD+tdPV4VLFcR5IFGCflnp6+VEw6JXBE/yMTMzCM6gGA1KfBbnDbe1ADnahww/vIBOyUeZrKcoxhZyl8u45CYQW+FyKJ63BstVlS4xsnRlvQakrZzd68i08+vYLTjz2OI4dPIEId9XoNd+fmsG9yDIuLdxEEriyow4j35YSbSBDO93zJGpOjAzgyNSUydUmGsJZiZGQCgVtSA5zQLBMxkldSeR3kTRlDe9cQNkFD3o3/zUMYUPpntbA0dULAiNRGvYFgFro2a1d6pdoPQ5u7sj6NBrZZ0Bi/DbV4Upuvfh5c4HBhzEFwvdG8pVkCetNnVnMZJyJuiMkq6CTNbq+0eRNI3gIy7/rtlWbvnZ0HMN3r+pd+Ogg8bthx8vrnRgykBuxAI0sJvGgjRy2hZiTZ8r6Pe92jmxJtSo60eahFrpG0MYiH0pBWZwW/NIJfn/kY//D2c6i/b/wXlPFnFqao1+qoV+pwPAd+wYVX8CUbmUG6WJtoN8fX7jUhHn1yaD1pkXNVY6+UL2f8zWtf43tknt4IHOpfOK4v8wWDcvJm9gTsp2M8u+88jochJg+M4c8qCeLbTyL8JEG0cEcSPRr303rcjS1M5wYnbwXf5w6SVz97vf/2Wj3bef/gq+Mq0GyrNZGVuoh+WkfxzAxOPfwK3r/5CJyVcVTevtQoVgNA4sbPKSKtL2yryJ+X+u/XHJPXPtuqTDOSkFUUq280t347NdjNPVrmVMNAqice7JEhxHduDgAktfBQtbVLcotd21ozxBkgkXlBj6+Up+J/8reSheyqqGKURCi4JXihg8W7ywiKBQQlH2EWwi96ipErISQ1n4uXTxd5u8ZzemSQtvY/b/8MjvzS27h++xHUf7y9cUJVt/ZRapl/8r+PDaQgrAzFx08gWY7FKy2tpnAmXaRuDfXX11B87ADq+y7Bv/Egqh9cEvCm9NxRJN4a7KUyqu8TRLeQ2QWUnz6M6tvXgbSKlO4MWaiMzRFhcWkeCMoIXvBh3ywj+vRKQ8bOGTqMMqVlMxeWgEjmYOa95hhtwE7a2FewW8Zme5BRPaUdaOj0rmgO8L1F0PsxvuW3+e6dkTt+5jxq3fs3QARVr5RUVjKKDPiqb5hMN/7V9YHZheuN+bhbEmxzv67bqSOOQS8TWfdmjGNY2Dc2JQFbfveUZPQZv+jGE79PAKTd6wk7vFMHYNjZho7t6uBwJgAS+4JStVGM0WvXr+PGzeuIoxAHDu7H/slxwZrJ6uDkTnnCMEpEEYfTEWNl3I+QaSwJ14wZaa9alXzAOEuzxXMVRkTBYOPDKPBsdIYKz4hBRccpmpmUZPDcIsaHp4Udk0ShktXUG9A+K/DtsFGbl+36+LDNEq1/frOe6XG0vHZTfNDszEOxNKI8+yyg4PuilkHlCvHoJSCNRAE2lFK0Xfl3tbKEJCP7ljFF5SWoPLeY6A1JUJA9c4sfkmLKkC2XiroUG1P9TrGjVKyPL5oqXy/H1qw6W2K6vleC69Dn3oOTeXItGdQFy0e0GKK2WkEwGsArOpKkqZIVKSPLstji0NQYFzcnIOWuj3udv4aeO4GoOAd8PIrwRjNphgoBklRzbERaPJkLES9qmbvOL0Ung0rMk7Fe7UUtNZim4nn86aefYmZmRv39T//tn+e89jZ72eD0QQ3cqxpoAEh6EasXOI3MOo2Yi9koBxxmYDsRCv4aAr+OLF2DTVNSoegrLU1ufqjhy/8H3hB8v4BamODixUu4cesmbt66idOnTuHZZ76AxYU7/DzVgp7ZGwTX0wSFgo96PdTo+MYAEgOCacwgnwMbHkbLkzLRmQ2WTMD3EEAyYBEHdWaCc/oQ+TdtdmxkptQAryYXExAwg6yhPjeklloAmn6bCA0ApHv1YW71uZtPRb1KmOVN0LkLNNKA/dFt6elv9c3vh/Ny69dsEDrYR62spPPnz+PUqdMqUCVgUnMs2et11PX9JdFSjYXMtjJymYoBqViQDOAEL0zj5OH3cOHVZ1E9f1nGfI6ntUoNtWpdNuHFUgGWa4FSz/xXNnfCzOFCWbFzNjuaAFH/ACQurhtmfR3BwjiMEXglBEPTiJZvIyyOoHZwAb92+ByOBwWEB0o4Fyf4ePYEvMoUKu/dRRI2g38Cd2XGsne99M3Gga7Ppufk9v/e4mOfzUv08JStvL8BR8QLaSZAsprAGXZheZaARQ/8/ixO+cAPLz+G5AO3baPTykDyj85s2eienjwEOXLH9x7evedLtVydeLicOqiDxj3fte0Gee2zk6eZupXxbSf923Lgjh5otPM99UD6jCUDt1PfzCCl9N9G+vXbuddG57ZKIG0JQEpjFNwATt3D8vyyzGVDBP0Qwy3YEjSSMZmegNozRafytbBVW4CqXQSQxMT7NypwwhHE/1DfUfVQStN4s23tBhsDSP7RI+JlGDw/irhwF044iuzyEMIrV0VS030+Q/TTCFkcyh6y9PxRFQxbBGofXZbHp5mN4CtjSN/xka7dlv0pVS+8owcR3q5ipbKMuDaP0hf3I74UIrpzTfa5ZIEQOBofm9IAUus6YSMASXZvag+3LjGjOwOlu/qGjAy6+vQ6qLnga2E6KfmzXo5+jG+9lGe71+5o/Gx5yFYAJO7hm0wRJQvFeAXsBAsrs8hs5WuijvZ/NweQFJuN0oVxlGFpYQ0PnXgEvDWZLrzWAAjrFVSMuXNv7b/d+r7vzl8HILW2ofZGoxJBQuUYBR5S1UaSadkoNkDZ6itXPsX161dRKhUwNb1f9mGUFq/VQvFA5T7i4PQUDkwzPpUiKPgivSn5ARbVaBRzzYBIUoqM2NLmC4Q8htHWACSVqtB+6HhgCgT+MIYLE8JqyRKqGLDYOlm6v/nLPXe3XR8ftlmi7s/XcT4rwtzSZVjUa8+UIlESJxJFpZoIk89lHyzSh2qtKOEA6SdkKkH8fCVRxUjeydShZfIKB2AFNuIlBXxI7zJAkmZEh+yDjXWo6n/qTCWjx+Qb5aXERFXuU7U3kjeMQjACpGQisZgpPMrbrSZYXVyG7TsYmSgjpjyvSiXXrCvl7tRYN4nU3sZHXvv1Y/6ihKO7z0d8J0RWz5BWleJDt0OxpZWso6pjSMInpevU2M22DPD+++/h5MmTKBQKAwBpm9/Q4PS9XAPN1GSNXHcs6OVHnaFA9FT8GxjUCuG7NTjWChw7QqY1rM3AQLM9Is6kPt6avYM333gH+/YfwOEjRyWT59bt28zNw7NPP4VqdRWuqySXiKTXalUEgScUYCLy6ug+0JAOTLMyz/FFAmB4aBwFb0gGNm7OZALtI4BktLtZQiO9YIKOrWZqXHCQ3mh+J5ksIl2g9LVFV1a/qSwrJctFsZUoqWQk+ZTxumL45GW/70a3GwBIu1GL/btH3gTb65PzJuitPL9f2eG9vtteuD63fu9zAKkZ/2qI1DWGetmfaQakmQHUJkuDQJyLbAeu5cGyPMQrdSzenUeUJiiOqsxu13dlkybjpsjfEbxX2VYEkTxfacxvdBgT734ykAh8NUyxRfpIZXTZ4oXkwLGGkD0WYO1ciqQewz9UwBNn3sJX9xVxNksQWCluJRYu3D6J5M0C4rVbbWFF2RboZygzUzW3GNWFe/kd5Pb/nQTY7+ULbfPZue8vPlmUDKnBLk4hC2lU22SY8XEnf38Wn8wfAd6cQLKy0Pb3VgaSf2gf6pevbamEll9GFq7uDODY0hN27yTOL6WnDmHt9Yu7d1OzFsuA4unjsMsW1l5tSgN2exA11SktUvv4ypbLsZX5s/NmfF9nePyeA0jezGH4M0Ff6n3LFbjJiawni8kr1dt9Y0G3fr8NAEmP3zJnMeM2TWSe4t4oTmP4TgA7dlBdrCCsxxgbH0PmpWInkVgqgETSlCSDpM15sVXebjcZSGxHav6zvorPTEmNVl5VAMy2DstB6QvHUXlr69/hFlTYUHjoGNKZefE/qr9WVd4cAApfnED91UXF5tNzWrvHAn2PLBS/vB/RmwmycF6fl8L/ygjs2ijikVnUfriKKK4iCquIU3oY0suXs6aD8VHWBzPuNwOQtlJLTUBoPRig5uOmHGJrMmcrkKTOa0rlDQCknYyfra3VHUBqOSNTgX2VRa++yTSjpHsoXlqVaEU8zNYDSOoerYoh6hft7clkWQnWplQncTAxsl9YT+x9In2kPYcHANJWvrEez+kCJhllB3rKiCy0SLcp+WrGdGLZg1ASOsHd+bu4ceM61tZWJaZDkHF0dBQTExOYn5/H4tICJifGcOjwQZEbo3QZJfDY/NznGKYHY0HSb7ZAU9h9AKn1oZx/HAwNjcG3h2BbTIBWSjSO+DyRubK3F+i7Pj5s2MVa66FZh/L8zmQCXWeZHWFu8Qpsjx55SrY0iQkqWgg8xUAScEYFBOX3vB3jgQ7Unrc8NC7xzyisIYrrSJJIZOscO4U3NYPUS1G/TGaNsp5QsokGrLQRg4xn9lbNCpLnKRBJ4pMkR2oASYTTEybqBygUxlAqjIrEnQG5CSrasYXV+WUkdapj7EcaUDFBM5q455ZFkRoG5THKdnDjWs3pXnn7p+2OCJT0ZqIdFUzSagLbsxHNbSw1LVK0WpLe+BqHYV3itsZnmPFuytlxLKjVagMAabuNMjh/D9eAfKAtk0aLEWxz4FMDipxHwzSb0nCpAEi+vQLbqanMbsnKoJEpF8MMfNHI20EQFEXfl1k21VqozE3JOEoTHDywD3fuzOLWrZs48cAx1OtVTcVMBUAihVIdG4wkZnBitg4HycwXKTvP8nXGxAazcAdOttMW4gRuzFeNd0brzwaRVuwAp42FFFNiT3sKtRm5awN3kbvjdZKhogAxs2AwAFO/QaQBgLTTnvHZXJe3gOyVoZY3Qfe6QPtsamnvPiW3fnMAJI4Dn1cJOxmCdQaSLChb/CJaR21m4SlNZgIhai1t6YqjtExcj1BbraJeDeH7LoJyACuwRB+aNH+1cddMVL2gbzJUN2cgbRVAYra0fThE7eX2bKW89qWE3XoAKUXKjK/Mgm8FqKykiE/bsG4Pw74+h9LoKApfGcHpw+9gDinKyiABl648g9q7dST1O2oebsycTRaSkaowGdL3WMGubXgiM0OaSst7yay/t/enPQ8sm/UP8SdqacfCw8dQ/2QeWVxp+33xsROonr3SVaort//lvMHnpv77xIRh/RVfmEESLCP8ZwaGuh/0NHIeDpG4FXiL06i+exmwPTjDY4gXbqkVLEEEkRhpHrtRv/eKgRScPIbkyC3E/6gkNvfCYZJVCLYSOCJTJQ2X+saCbiOGtOxSmACg9k80tOYcrVxlkyyBa7uwEwfhaojVxTWMj4/DKTrInASZq1QcaHkncjaSSKbmxn4BSBxXah9fQ3DiEDCzBtwYQv2T6ztqU7K+smhlXVfg/EjmUOexlfij5QQtoDglfAoCIklgq8HA6QBX9I0ZXAuOHUN09bqW8lGNVHzhIOwkQPXQO8D3xznpSPJiTCAprktmN5XLxkf3aQBpAwk7bnw3fYlWwKD59m27UmaPN5B+/R5mv9u6H9c9QQ0m+g5bqcBNPsxe54d7/c33On7mAUhkqZMNFEUMCNpgOILeI2kaYnllEQmTZxvgpfpSW49cAEnUSDJ4TgnloVGRsqLsGde4mwNI+ilbABnudRt97p5vEo4tpaajvjf1HSvvUwUgMd5lvE/4PSoP2gzValXWtZSu4sGxhEDUxYsXsLAwj7HxYezbPwnbzpBYlLqjbxJtH1zld6Nl/2Ve1+P/RnWYt//Pu944DDQZSG07LzhWIEnZBJJs24PLhIgkFmaUlG8dc2lvtfaujw+bvt56EKkJIJl61efQE8uKMb96A0lWVx5+koSfgEnxTDbnUtHIohkbCSVHZyvAkUCONwrXDkSqjuMTwe0oqiIMK4jiGmJZllHZSejMOoxKDpDq1wJgimqUYS4Z9RLT3xnrVXOf7LsRwKeqlDsMx/YVnUi+EgUoslT1tRrqS1WUh8vwhn3JvyDwqL4ZjcRvUV04t/1kjbSztWfw1THgSnnTpDqbSgybSPIayTqlKGUsTMjYUskDBJL4rx8ESiGGMYyBhN3eGiQGpemhBtoWPwYWVvxGGRs0jVZ8JQQcUnRGx7LguXUELmUYamLixuxuTrCyYRJvH2bfRXA8ZtQ4yBILo2P7YNkubs7N4vrVq7ht9GMP7MPDDz+EYomm4bGYkKmhqfsC3LyxMWPjcz3HQ1hXLKSRoTGhgvdK8c+rWQ4UXETwMH4zrT+LHqY21OSb0JOp1WydoJPENLUXklS5ZAEo4iffy0hSqYmjXaKqGeDMK+nO/v6LCiAxmGl7I0iqszuruM/oqrwF5ABA+owaYoePydvA388eSO0AUgM+amQoSZXSgkCTSLlIZVCNOVAqY8HG6sISQhqNHp9GMBHAurkAy6qLzrJIf+oAT8obCX2fGsW2ZGJJSkQOhX6rEnaFL0/h+aPv4eUfPS3Z3I35KWeDbxbIBJFMgNAEIRgcc1IXC7cWYdtFjI0UYfvKhDuhr9OJ/ShMBkqDP/JQPbeMLFxGmlbbEi5MCFKVSSWDNL2W7m0EorX/28E4sqQ6AJA02EAAAmbzYjlich9evbGtwG7e+NJt2GoFOnI3cDsc9z4vl7H+gmOHZezYTJoreOAI3Ekf9RHF3HDCMpxoGKldR+3ljdcQu1G/9wpA4nsWvnQQtVdmt9Un+9n2lHmkVj39fJLlGoKToyJtuBGw0WtZNgaQFCuBc42KmWiPQi1ZxcSJtJZiZW4V5XIZ/rArCQ/wlLwLASTJ7DVKVX0EkEwdFJ8/gtRfRfhK3BUE2k5dtbLOgweOIj16F+nr5XVG1Ovxj27z0Ua/4zymJGQagfsOYMXsxZQblYoDc13gH5hBupagvnpD71WZnc1Mae5jyTQgQEUPWl+xj0xB5f4tEnadAdR1Xr0bZUC0vlPLf2+Qrb6dut/OuTuZH7Zz/36f2+v42SpBqZZH7ZpcXB8a1RD+2Xa4Lw9Rra1hrbKsyGltbWbaUq+6GhXcDBy314lKts0SF9VKiMMHjwpwSZBZ+qri268P1O9SAmy/2+d+uL8ZM/gu8vVr0I8AEmXGOJ6QZSoWDyJFpxRiZPsiQXcLDgGBNMWFCx9jbm5OvL6nDx6AX2IOnZK7opy253mararvkbd/2BUPJCNhZ8BrvU/IXLGgIAMJEScxB57tCIDGx8o7GkPaPdrQPY8P294etX+Y6wEkU7fc7yUIs1Usr81LnNTzOJeR4aZ8g8yhYoNK0pa/V+pDCbLExsTIjABJtuVLsr50h4y7X64/ElQqq+L7R8ZbnEXq95zjGtNS6/ykBBTVofsCiU/iXaSk6+gx7/tFWPAE4BKPsIQMa/UvgVAntREu1ZHEKUrjJbiBA9gkBEQCisv7MDdOJ4Nu1nU2bT/ehOoMLQmHW+2Gkpz3uzcRfPhFJAsRotnuLKO8/sPvWmLeOtk/0XKnjNOauO+1q9dw9OgRAQUlBjEAkLbaTIPz9nQNrMucMUwjEho16iy+ROT2yHSITEwfVTalZ0cI3BW4bhWOE8IC/6ZM2MTXQVhJsWRmBH4Ri4uruHjhMm7P3kEtqoup2JlTpzB1YEoG0LW1FVRrq0Kn1HGuxgaqGwPJDIJEtSXRXGZ3Bg19TI5NIYktUEqvbYPRhwbhYC6LSw5Ksmho/myQaIO+E2TioMN6YnacmmAsrXXbnHwEqTdovS5zA2ii6aK6sPGsPrxW451M9oMBtfQUKJMay8mSSNaMGW1bPJoMqLbT8uVtcPIG+LzrNyoXs46joVlkP59ct+nd6bv047q89+/1mXn11+/n91r+vX59bv3exxJ2Mtq1LJQbW3edx8DpSTZWkwep7YN07pZkOKVRino9QVirI4szWE6G8tfHcOLYdVw7+xRqH32qJAFIrzfzmDa9ba7K9bSQo+HdqmFvxmo1Dqux2mwUvV8u4lemL+NH7zyH6tlPG4/Jbd+O+BK1pNVhwUkdhCsx1pYrKJWKKI8Oo55UEWZ1keZj2TzKSmgtOpOlbq6X6tXBjSY815SzU3/vaITP+IPZbv18xsXr++O2w0DaSWHy6tfck5J1iKuSzTcAkJo1beqPAFE8G3ZdC7C+nNH9yKIM3qECsH8Nh6bP4sqd47BTF/UfLW/YdLsxf95LAIlAjT3kILw6t2mm5k767nauccpT0jYGQCJo4Yx6SIurwgrth4yuYs3q0VbHW8w2hMEbjr0mK5VAh5xiUAzuoRIblbkKXMtBYTQQuRkmCJgAkkNwxMjdbAAgyZi/nYrqONf0P7KQkpk7cGf3t81fO721AHZkSgIoffEwjhx7DVfOPo/qB+0ykBsRaFgefk/1T4yUXudb8mft2dB6kzYmopaC0lJirCle4c8chvNgCOtWCdWLl7U0lapJBtDoq+u6BA4cRCH3ci0sIwMgyRTN81u8Q9aBR6211w1Iag3YtnakLrW+DabRdvr6VueHnfaDfl/X6/iZByAR3GEWeRAEwkyjf5Ztp1havivm9ZTuX+931QzCbuyBpNZ4DD4SpAxrKeZm5/HYI2ekv1Hykkm0ge8PAKR+d6It3L8JBGiPaia26evCiH5xKrpPdprxrCbQwvGBIFMQFBBRngwZZmfncP3adazVlvH4kw8JgMTrPc+F7/vS9oyrGMbCZsXLSyDdGgNJW1QY0ECLmiHzUC5OCGBgi5Sq9EyNLTDOp9aKe/noeXzIm1zNfq3Ni66Z0JAHINlBhjvzt5CkNXi+Ah/JhKUXEmOojLlJ8oPcSPTkVIIDY4yJgwMTR2ElSv7SzEUy00iiBNcfKSKR21xDmFQRJWQ7UTYxk4QJm75F0ne5PqFkodoPqnFR+7PFqfjLB4UyCl5RKTtRji6z4Do+kihRcm0ErtIMgRcA1QwriysISgX4JQ8OEx/TSEk+ar8v2Ttv4OFHRn88P6+TPKOGjPe6vuYor9adHIzxWRnfH6j8vLtkb17/YdzTyNURMGL7CFhMUM1xcPPmTYyMjEoMXDztKB84AJB20lyDa/ZcDbTpRisgQFFSbQ0gKR1eYgPKqYcDhEbH6XFkxfDtNXhuBb5XEy8kZUDKN6X3BOUGVECM8nWkwM7OLmB65hDeeP1V1MOaDDaH/+m+/QAAIABJREFUZw7hoZMPYHl5AZyPCCAJMMEsh6QZUOusP9nA0duBup5ybiIZ6mlioVwYReCXBUxSdE1Nc2wb8Fsy13bcOMpckQcHRh6dP6sMFUV75hPJQjLMJQ7EJsPFbDaVQaPSDW0FmEzQUoZ4vfJv/d2OX2GTC39RGUhP/qtZTLvATz7+EipvXd/xJNWPNmm/5+YrnF77R94GM2+C7f/7f76fkFu/v0gA0joNcoLtJdhfW8LhoIL5S19EmCwjXS5g6afnROLULwUojZZQ/LVx2PveR/jR86i+f0kCb0weyLio034/sk7WNtom7Kbykjc+mt+PygBT3gjrASRm4lf3fQD7BzNdPWg2egKf38k8MuARg893btyRDeXI2AjckoNaWoXN4JZrI6zX4du+ksDT79E0XO8+ShjmkTHr/awBJMpeRVdWGsb2uf1/8+b5fH/8mm28ef/r7RXz6tfcnRu2ZKmKtL4Asm/NpuwXfXw39Vf6wgNIFsKuchcEL7yDAeoXr8Mu7YP/BIMtKbJbgWQ3Ggm7bi25G/V7LwEkppKWnj2K2vuVTc2Ge+vF+Ve3SqQxgO6/MIwkWESwfFQ8mgzAlH+nrZ+xMYCkgi8c15X8KjcnKkAjmJAOz3jwEC/EqFWqKI4VYBUs8UFiIEaCQYzz6AzvjSTsdgtACr4yifrkh/Bea2fQbr02up8pbXFkP+qPfYDgg8e6sPi6DPAE1F44ACt1Uf15p+xd+3q3M5O6DTyhh6BIB1qAP46kQm/ADMWHj8M+UEf8oY1onv4QnHGNlK2mO7ftEzsBpOa7Mkgnx6bgkZKpVUfrv/pZHY6Fcjs5tTUbXF+37j7r1//b6etbnR967Qf9ur7X8dMESjeSyGcQl8FcyjiJ91FKn5EaKtUlMY7PyDA0L9fWXrpbNCTIOttf9QUVE3CQxgSMEkzvnxEJO960Vq+hGFDWl8/pUFNp5pr2q2p/Qe/bOR4ZJlkr61DvA6guE8cC/MRxKoCfkrhTMTLP90WWjr/nPoJAEmM/lLg7e/YskqyGBx45jARU26GijwaQHEcYTex3yiN746N3AEm9r4n+NTO2uVnyMD4yDWQOXJHfVd58Sl4tUVJ2DYuJvdldeh4fNguvyBxhkgA4R7QkE5jRXjaLHcwuPV+QgRShhvmlOWRZCMfVsUCbDFi2PaUzNYCkEyGbakRMBHQwMXwQVkKgqYWES6UivrgkmtNnKxZgMyKAlFYQpzUlmyfyHtTooDc7gUsfDv0ZmeTuqHuwz7Jvc/7yvYL0X8ZcRT5WlCzUz46j5PHiiLYcLrzMw9ryKpIwQWmkBLdoIyITiuw1SoHqsU+oSF2OwsmjqF+ex9CTU0grCaIb9YbnZ2O4dQooPDPVBv44xQNbVg069NIsZhPAu/UMKq+sl9eVETpn/0kQjGOAfBOpkrHkz0tLSxgboz+VYigaCxIBlQcA0t4cLAal2mYNdBiPKjhFId3CQDIDBQcU0clUtFq1JnLEC8lBHb5XRcGrwHXqDe8FqmGKP1AWK/NJixRHCxMT0/j44wv45NML+M3f+Boqa2s4d+4cxsZGMDk5gVq9As9Vnj/cSAkA37bwbn9H0og5UXPAVWg9tcNdJJGN/RPTQEpNiBagqGvGwDbrre30zQEkQZ0dNflKBkqWyWBjaPGygBR6qtEe1Rku2gdJBjHWv035OjVBGRNH/kvKcz+PX0QAiVk1D/zeTYzYwPkLL6D67o09CyCx/2923GsGWD/75v1w77wN/OdFws5IsG2lTSQzW7NmyBgVA099YXuiLTMXyvill67gQdvGD+dqSFar+HDFx9A/P4SCz9UfUE9qSB0aXio50CzJQKIsx1aPGzBtHioAPTf9auksYTwB/RssnfbSsywmgKc86rSkiPyrxuKN9ZfVnJPbvrJCVcHGTuk6MpBuX59FoVjA0GgJTtFGPatxP6c3dCyHD8ShfoXmanddVmxHBnMTQMpLsdtKi27tHPqRZL98E4Vrj4qslNRfzuPzFvBbe/LePavf7593f1MzhUfor3QXWbgqwXYkGdwDPuLblQbYt3drcfdK1pm9363+WD/uPh/JUoRkZRH+oX1Iq6nIYLAeayffg7c6DeujcUS3bm2q0b4b/fueAkgAiqePo35x+Z70E+N15M0cRrocCQuJrCjnZILEX4V9fR/qH1+GOW/3eoo2gja7Ez18qxGYAV81sDFBgG2caTZRK4DkU35lBVicX8DQWAle0RUPpCSjx4TOYrX0nCYbgUy88WT20dKrzZlzZ2/GsrG+3Acc8fmyro2ifunKzm7WepUJDGlvLAH4uspvKk+jps+Amg+D40fl3/qnlINV79xGV26sF8wE0hHp0esLSuvA8WGVhhHO31CJd5KdzbldMZSkjWS/ykxvA96oFYJKBlwfGDSvqrK9qRbRDSCQGU5ObZSu4Wmk36cRhGy7YwcoYd6/G1C1fgLdTl/f6vzQe4fozx16Gj8trs/Muqu9/0iT6nZnLILG6L5vI0pqWFmbhyWSTKHIerW1QAeI1GSAdAeQ+Pw0tcTHxHeKKBWHRVaZEkj0R+b6stG1WgPUAwCpPx2qcdfmeNNI6NWy2IphRLkwC/WQgfgMjkPJQcXk4J5NdjViPwBUKvSjiZUYYZrhk08+wZ27d3D4yDTK4z7ijABSJl5bZCAxwM69C4PP/N1mR68AUvN6877aJVUmKheT4zOIogwF3xVJsiTJ4Lt+o3wEFPby0dP4kLc/aRu7Vdt3Hq3Mtba/iWR5glqiJOw4nmRkNGYEjjgvcW9qZOICeG5BmIpMJpSdq5ikWRgKJiQ5xQRKxZNHBgw1lyXaf5GMI0rZRVkF9XBN/h8mIQouGUWM5QZyfzKKHHpdaZYQQUKR4U3VvXhn8WIXCcMMSUT1J1fKT+ZuGMbMgBGmUlQJsbKwjPJIGd6Qh9hWAJIBRVN+E5yfOw5KmQcPjiJZjGA/WBOJduvKyLrkE7Kc/ecC1H5yp3EHJsJtJEfX+Zyh507IvZNb2FCeOq//GGCYsVl+s4ViEUuLi7h27TpmZg5iZHhEpOyYgGCYSgMAaS+PGIOyba8Gurloy+K7c0HeuVDlOQSVYrh2BQVvDYUglKBcHIcyuboa3IijCL5D0MSDH5Txg7/5j/gvv/oVjI+PIkxqMmiKWRyzLkTfM9bmcWqRv9FhcifU37V6pwzqHMxdWKmP/ZPTiGsctFz4riuZHYpVpdhVvYbPDGi1YRmN9nmLJB2Dksb4ngM02VbKaFdlzPH/5ne8LycLw1RSIJKaYFh+xXrqnh2/FYm7PIbKOhPQjheV/ZhflsDT/XRQssYuOqidv7VnwaPdqO+8CXI3njG4x8Y1sPUNvNrsynil2Yky6mlN/4bHgujxEnRm9pFaRPbz6GS0mGd1AhjrdeLVhsVzfdkocdGptJZVRqeMeaSDOx6+8I0beKAe47tzIVZvPwgnKSJ6PUIS3hXDUWHwNDLB1FzQ+domC4hzUgPAZ6aXTZFn/l/NeRKQ46ae46syAITveZJYUa9TphVqk0ct8IgGmWqTSOarJAEIqMTrOabTGJXms7w1swqZCabMdyULi9JXjoMooWRBhGKRgTS67mZw4eHObVL4LfhFH0G5ADewBChjgJHMKmf0IAqPFlF95dq6982b17YD+O1W/2Fgy3lhGe7s9Dopo916xuftPnnff7+/X/P84pnjqL6npBcJCBCEpRSbtVBG9YOmJON267ff5d9uedad3xHoJsiZ1ucbp3Vrn+Jjx+XvWZgiWYrhjHuonVcSGNzAOg+HCIduwTt3HNH1OxtLu7XJbe38Te41gLTzkvd+JcGPaO4GguNHJMjhTniwXAvxvJpTLN9G7aPu8iS9P70F0li3PepI7OkS/BXmaGRj8e4iCkOjGDtwBFG8iiicUzIonNXEW8OGoz3yiBvJ9kyrfOcQaHMBevnezxyHXeQ8mqL6lgKRzZH3/XKO43xKH0LOXwySqA9hDBE9EuJ5OF5JvgHTT4NCQRL+InsMhSNDwBgQvztHsSdJTqzVqnB9H5kONom6hPaF5fxZKhYlKFvgfURmx0YUhrBdlainlkgqUa8ehsIQ4GHULISF9OBxJEshkjs3dba3CgBz/rYcBsJCZUre4x4xb3zP64ONAOQ2JOzy7tn6917Lt51n7blzGb/QHbzJEFPfrZKcpI8Fg5xK5YTJsGGyiqWVefgBA/1AFEY9xBCUMon4eGWu+J5Njh+Aa/sS95CAo2fc5rVpp6nEvAXenqvs+7hAHIw3kOJifIeMI0n18j0sr6zgjddfx9TUFMYmhgE/huM2wSZ+j5Sr5tijvNhIQ1V1p2EBrYIgIxWSRgJpK1uxWddt8Ztu7EXZm1BK0QL9WwJKbTHZOQRGRycRuEM62a9FCUgDFD10/M+sM+TNX70WZJ0EZscNFYjDOKkBXsg65L7Qgu0Di2uzqNaXBYxmriNBY0mcFzk0TmQOXKcI3xmB7xWF3SPthVjWO55XElCPi4LGWKbnQPHi0gO89A7xqWdyC9tSJbk4lHBrS2rYLGBAxpFef2jBV+PRqCDTlkGJ7N/UwerCqsRcRw+MIkrrInmokjRSeIVhRNW1dU3gjk/De0QnaLoh6iNXUJo7g7XXLq47VyQUdZKK+kjaf+73/GY5lswB9C9LhanqolatyvqhVCrJN+UHBVgHphHdrcHJFgcMpF4/usH190kNiAY057cqAm8NgR/CdiJkorOpJN0EERcrc26GLAR+SWiZ5aFhpFmEWp0mb2qwlDCgYd7on9eHApt1p56tBi3Fj+IAoujeVuoIvXJ8eL8szmhKyYAdNzySGaIn5bTHhflWAKSGd5DWpOsHgCSvLmuK7hJLG/W43QCQaDJdv9w0jr9PevcvxGv0e4H1C1GJPbzk1hc43QEkLkTPnT+P06dOKc1sDTC3Mpd6KF7upXbHxqkpoda+w20CSO2/Z0DIczxZUEvQmrrKvicgS1gPEXjDOPDrH8FdC3Ht46/CuhIijlaQhGsC5HCx3Z6hbDLp1L9NYI2ecxGiiMkJvMYS8IngDP8loMP/i9qQlSJpAZEk44pSONoYV/03GU6GXUu5PAJFWjqAtcaAn3gG0h+Oi3vOhbyvAsa4KeQ8YEy+C0Gggl9xijSC6EfT46lUHoLju3ACWwKjmRUjoXxABvH78B4H6i0ZWLkNdo9P2I4/wz0u6mfy+Lzvv+/js1NA8dn9iC4ljcw9Jk9ktRTuURvZsoPauaubsmg2q6i+l3+XWkmAo3BpndZ6t/bxZw4hmr0L2xuBPezCGXVR+7jJ2uDfrYKN8NMb7ZvbzuACfWKilZ7fYC8ASEY2i/+m9Yryv9Ebe1O3wYlDiK6vSj3b/mgbUEfPop0yX8yzyUKKnjqL0uyTqL55U+rVO7Qf4ZXu8iQ9V3xehnLOAyRUE1tYXV6D447i4FdPIrFirL79kSQuSPyIdagBJJ6e2GSrprBSLb6akyCSN77wngSMMRIivoR12bt536+ZE33Px+zcrARTDh0+BGvflHg7XXrjFTz47JdQvX0bhbEDuFO/i2tvvCnyTI//+q/AOrkMz/aw8g8xZm/SuzCWbP3jJ05IEP36NSZHqEC+7POyDEeOHMWtmzcwOjoqwZmgEODShQuY3LcPw8PDuDN/F4t352UvRJDpyLGjWF1axtyduwgTC0NFFw//5leRrkRYeO8crl+9ipMPP6yTVoBrN67j0KFDqvW4H9V1vJOY/Vbq/16On72Wbze+oXt5D/qA8GgkQskenetQLTkp7a++ucyKsLR6V3yQCFxyXcjk2F4OrpepmMIcquWFNTx4/CQYO/ZFKkqtE9XRwW7YSWfspaCDa3dUA5Qh5L5MeV7HeP/991GpVHH06FEJ6KdOJPuOkdFhAYuYtpYmMcrDQ/KvNqVpUBgl6cAMypJU0Fqs9SBSLoDkcI/EvZdilHDMpiQZPW+GyxPwHF8DDEbCTwFX6sGix7qnj7z5q9fCb2X8NDFCKhFxTmskhzsxFiuzIiuXJvT5gSgNcfxh8gTv7ZN5ZBXg2iV4TkGS8FVSvUkU9UCHIkszKaU76CFMQG/tx96QKtcy7nIaASQqNPVwqIRWWirpjtgi6WpnDqrLNdRrVYzsG1UqIdwHy3hqwy2UEVea/qCUn+ORVGeFye+M2ogLdxWrjwD7jSLql9rXcnntu5X22fHrm2QeljlORO6PMpRMVCnQu45tzfq3bPgnDiNeiRHP3RgASDuu8MGF91cNcAASODmEa4fw/Zr4IVkWMy5UZgM/JhkUxauIQBKBJRqvMZhGTWE1SapJUTFpBAIxE+MmE5RhIPGeIjjQstBnVg8HnVJxVGiapIiL5GeLUaDQDnNM1PMaLB9AUjIJrUILDCYqhoDSQO6FgaSCk6ay1jORjMn7Ru+xGwCSGN7dub3jIFNeHQ/+3r8ayJuA+/fkwZ1l7bXlBXh3AIkgPSVAT50+LWOJkSxslbvsZ00bAKmTy7k5A0mvOmFJ5jINijlAMlPJd5Q/XBwn4AI0DT0kJwuwah78W5xbyPpRmx6RmJH5I4PlFJElVZ0eZdKkMnieL0E4Ji9wAhCMJgpRq4UI6xEQixiryAYw25MyeC6l8Jj84LAcseyTVNaUYnZJIoJQ+FNkmuIvXhfMrtKV3dqsKshGHWSac7syt4lEBcEz1xdmU4EbA/owODaitSrm7txBcaiI8nBZJTcym0zKz42c8vMTQ85Wg+9+NvTg3n2pgbzvv9/jc/DwMTzy5Gu48OnziIMF1H+8CEpI0AtJ1nBuQYCStH53R/M7y0/5qnQ5hn+8iMo7l1F68hiStUSkxfbEYTnwDh5EdGN9EsxG7dPqE7XZO2zWft3AVMOo2U697AUAyUiUFZ+bQerWYCc+qj+/JSASgW5nv4/woQ9RuPIYauduwiKAVL3deE16yKXXXSTzocjQbecYevZB8akMHpxCOr0I5y7BwFT6F+vYLo5u+55bfX7e97tp3+AfYyCsJaivVnHwq08DUyuovHy7wYQ195cAjcwBKklOgiry35uXdLPymT7MBLAsyhDeUH5Arcem/Ve8bWPJrGdpfvbKK/jw7Fn81jf/azzwwoOoXangr/+//xu//z/9j/KeH108j3c/fBeTFSZAZLh8Yx7/4n/+ZRw7egzn/8O7+MnLr+DkAzO4dfs2JvdN4oXnX8C5Dz/E8uISrly7ihMnHsDw6DAeO/ME/vo738WZM4/j2IkTMld/79vfwZNPfQHHHziBn738Mm7fuIX9UwckC/jME0/g8qVLePW113DioVO4eeNTTB2Ywq/+93+Cs//pLfzdd/8ML7zwAp58+mlO6vj2X/4lXvrW76NSob+v1xakbYRoO+JlG7VCL/1DmjenfbfaT/tVvl6ff6+vN/XbXs2y0mussQS8tBPUwgpWKgtwPVsATUo2MXDYy8E1Lw0CkFIxxcX46KQKEosEWiZ+l+oYAEi91PO9upZjiACNSSLMhNdff10Czdzz1MIaXJ9M0xSHj8xgcnJcZMy4vvc8XhOiUChqiWvRQW2RylT7EZMwqN6vC4DU8ODqXgMkbIjVRKzvnXAnZ2OoMIJiMCxSqs17t0Wx9K83lve8V3W+1flrN8qXP74bmUwVD5U9m2YX1pMKVmpzAL3jZYOp1CwY0xMVDH7/IOPIkyQLkZhzfXhkKDKpEfRI0veUFYNiOqnRgs9l7FFHSRtyewZ0VIFPO1svIbedemlbn8iEpSIBBDq5f49rCZYXFzE0VoZf8vQaJoM9fEBkoOuXmmtuJl45kx5S7g0uXZX9ND1F09oSik/MSLGqb19G4dSRhipC3vzYrX2YIBdemRNlISYfFU6XUHn9iuxv+MyNZek7asYCwigS5jNxM37nSwuLuHXrJg5OT2N8fLyRsEolEs9X7z+QsNtODxuce//WgMWMBWZWMzssQeDVEPgrcJyabByFeSM+PT5i0jYtejeoRRe1L9cqNbieGuAEOBIfIJ3FrX9uagivr8bmoq8ZrhOjWtlrEYay4dpFjJRG4ToFmSQbyRuiMUpZod6aJw9A6rx7w+tIM4WUp9TOJeyU3q4xdW8CSFKnWsphszfcDQCp2/25KY1nwy0b2vXWCoOrd1oDeRPwTu87uG5rNZC/ADX32ZiBZBalkrEsEnaKeSOsnq0/YGsF7lxDyTjLbOmNGEfqgnWePMbXQHs5SNmZS2VnICiVxUSRLKHA8/1Ko0X4RRpUJpR+lrE7jOo6iJahU3pKTSrM+FJgk2TZaXarqROb2tGxhbgeoV6viwwOy0GZO0qUOJS+4fVawiRj2agNTYlR8mbJ+NIygaYNaFoqCQI6UU+AMdEz16CPWDJp+VTZ3DF8YMNJyGByYTtjWC7UsHbpE4zuG4UbuA1mbjMZgClfOumCk12PLNodNfzgol2pgbzPs5/jM2W/rLKDw4++iqs3T+OBg2dx8dWnleyXZtTIJi6YRJpUUHhoH6pntydn5xQmUDwzLn40lf3vwfnBg/BfcOHUxlB5Tflg7YWDeurd2EAbAkiiRc/P1+sqcWs2otttP7ZJ/dPtMWb2AoBkwDD3VwLEw1fxRAB8fOUp1F67K3VUfGw/Djz0Cm7eOoX6T+62N7nloPgYPW8Au2Ajmg0Rz4VtANNmfaT4+AnUPrwpMmlkIYmMnWej8vancEcPwD9RQuWt9fInu9Hv8r7fzZ4h63MmqCY2luaWMDI6gtFfOYnVNy5K5qq5d2tw26gs7AqA5JdBs0B3YgLpStx1rZ4HIImaAtvNdfHzn/0MKyurWMkCfOuPvoV4/g7+/pU38Jvf+DqSeh1/+ZPv4bd++7cRXF6URIn33noL124t4pv/67dw7v/9mRjL//Y3voGPz32Is2c/xDdefFGkfCzHwXe+/W1881vfUkHSLMNffee7ePLJJ3HswQelir//XQJKZ3DsxHEBkFiu57/8ZWFypWGIq1eu4r333sPXf/df4srly3jn7GV863/7A1x9/QZ+/O//As7wNL7y7KOYnJrC337/+/it3/ot5VmrK6AxxepxojPheqN27qV/yBJmACDtxme64T26AkgarFUBero/h0iyCIvLHLfIEmnKihkG3k4LybWhSFE5RQwPjUlA1/NUsusAQNppre6d66rVii6Mis0sL1OuTDGSKFPK/756/RqWludx6vTDsCwmltXhuErKTsAEpr6pfDk5Gns6kSpXFgbNoy11rSHp2bVGGnsbJnorpaAkZJzOw/jIpMTMWgy4WgAqneAte48BgLRZbxO5cr335Hnct3KvyKTBariM1XAWDnEFrY7ED5+JhtwVUupOgD29n2TiIj2KzP9t20cauyLzTvk7iUXq5EpJqqeEr8210KjIvavOo3yAFdDDvXbvAJKO4OpqaDI6uY+njN3t27cxVC6hPFpGQtYdMhQeOQoULFTfUvsJso/I2ncPBLDGI9Ren+++rnYLsH51VeShqXqUNz92zr98TvBEsSHVy/V2evwu0p+Xtx+rZIgioaQ82ymRZBUSJpaXloQdTUahqKSk3P9ruXvGD/703/75lvOG985QNijJoAZ2vwZcHaSUwJtNAGkJvluFZUXIJDucmdc0EKM5nIMsiSSrol6P5OMzE6SZBLfPQDLvpD5JY3wpi2/RI3IwOjQOzy2JWaUwpmQS/mwAJGXaakCe9Z4kYqLZC4Ck0CN5p65AUs4Opl8AEnXV49vhlg3tdr9nDu64lRrIm4C3co/BOTuvga0HGDbwQDJeR42sJWWrrRgxZH72d6nS1I5vr4N8BpI6n0tlAiPMqKIcHYM2vhvACR2szK8gTCKMTY7DYWAxqoufEMdLSr9xA7ahxClT6yS4q9iwJsiqFvSKAcpkBlcyv5jtRRo65eMyxGGCJKIONWEiD96RfUhu3UZppAQv8CSYwAxU3sv1fJ0bquefFgatYVKZpAgB2biobyRK2IhqCVzbQ22lhjRO4R6ZQXRoHu67Mbh/g/Z4MvUseefi1WQ0snfe9wZX3vsayPs8+zk+Fx87gerZK5LRl67GcKc8MZWNCus3VPQ59J93Ef6sti1PQKc0Be9ggPqp93EgqGHl3HPAcIJsob/eNLvVsrnts4H/404BpJ2Ue7cBJJGC68LG2krZis8fgVX3cOTkKzIuXvnkS6idW0VaXULw/CgyJ0T9x4rd1nkwCSA4OQqrCKRLqXgX8Xd2MUC8NLupHKC5FxlcyXJN5PEM+8ibKfTNBymvf+TVGWVbfTvAws0FBAUfpf3jSFGVoINKAFN3aJvFWzw38saHTRlIZMx6Iyg+MYH4bqjkBTXz0JQ7D0Bi5i3nY85pb731pmTcSpDM8fD8C8/hB2+8iq9/5etIVm/iLy78EH/83/0eVv/zXfF6sD0Xf/bnP8Af/6vfwcfnzgpD6PixY1itVHD48GE89sQZRJUqvFIJ3/v2t/GNb3xDWMqO5+H73/srlMtlFIvM0IcY0z/7zDN46ORJvPHGG7h29Sqmp6fhFwI89cUv4uKH5+T3x44fx8ryMo6dehaPffkJXL94GW/+3X/CU//DC3jz//wZfvO3fxvf/vZf4KU/+APUq1Ula9uibmGXpxCvNRly3SyEW9u81/6R1755/Svv772WL+/+e/3vmsfXlApTdG+d8KS0oOhRs1KZx/LqorDtyAwh6030THIYHnnvr/gejIs4qFUiHJo+ImtRSu5L0lOjgw0YSHl1uRf/Tplr+rUZCWuW0SjQiL+RZWFlbQXvvfc29h2YxMHpA0gQwnNVghyl7Ayro21cMT+ojIINXr21f3bsA3W/ooeLjG/iqecIgEQwc2JsHyy4Hf27cy85AJDyxs/NAaQlrEV34HhMBnRkH6wAJFfGBAJAwiUS2XMFQBAAIivMlnM8+O4QAm9IZODFr4+MRs1ykjUEFQQKZGDfaa4hpMkViGRRZqOXo9EldD/ST5H0/cyGZ3m4ffOWsG/GJ8dI7JdgAAAgAElEQVSR2DHoxOSMTSNzMySzt+TpVDHKohTxwi3QY3Qz7/HCV/YBc0PiO7rR/Mh1o39sGNXzlxvgFGW56VdKoMpI4XFfE5yYRHSlujMAiW0jKiBE/JWPPb9rroHm5+dRCAool4ckOZa+SOJhNQCQeulxg2vvpxrgAowTIoc+26rBd1dQ8GpwnRrSLFQfFMcqDSSFtapk9ZD6Vygyw6GjNrYZ79S25Y0tVhNAYkaFMgcsBWXx0mBmBb0q1KEyuPvtgaSyAJRcnYA1TQqU3hz2BiCpBUmn91GT1ZXX1/oFIHHiopnHlumgeQUd/L0vNdDvDWpfCn0f3TRvAdp81Q0AJAs4d+48Tp9u9UAy0gb9r6heACQJkHHRJYaxagzjNpm0d9ELjhL45QDBUAEJYgGQXGbwiIkoxGg7T0KECzlmBRn2jmJsKtNaLrBJJBDZAMqIkE1Fb4lEu3YnpKhbsB6dRPWdqxifeQBI5pGEzEilzATNwxVrSQ5bMb8Eu+IiXj+LRppMluCejQwlLiKNjnh1rYp6LURUC+FYNgpTR1B+JkDy/iriZA0JgSLl2CTSeZw7RcrIePn1v4l7ekKDGWbm3VbD057ufH9cnPf993t87nw+N2/Z+CqSj/y25A/O58VnplB94zac4TEkS3NbmtsJpHj7pmA/WkUcLMJfOSzyZlmcofL2pT3fiHnt0yr31+1l+t1+fOZuA0j0xNku08y8uzC54gqGnjmOtam3RM6OBsjWckk22Mlqguj6HEpPHUI8r/xDhP2yTGCyIiwiZoVyP07vIpG/G3MRXl8UhhhBoU75u007UYep8m53uLz+kfu8LINvBViZW5UA0dD+MlJb+fpxbyUxI+NboAM/YtGi0xby+lcegMTylZ49inQtQ7IQrZOxywOQKGHHvQ1NpF999VXJuH32uefx7//dv8NvfO1rePlnP8PXf+d35O/f+aef4g//9I8BJ0OyHGPx7Ef4m7/5Pv7wX/8xLl+4iJd/+lMcOXoUN2/dxEsvvSRzKVnBnufhe9/7Hl586fcQhzQbd/HXf/VXAjJNTk5KFb/99tt44swZnHjoIfz0xz/G2uoqHnn0UZnc6Tdy9fJlvPzyy5iansatW7fwR3/yJ0jCGNcuf4oP3n8fv/N/fA0//l9ex8GpAzh77kP8yxdflEAQAas2aXQqWaS1RrMOAKTcHr6nT1D8OQJFWookU/LEAg5Zao3oeBnmF25L4pCs6ShBLHJH/D63GbDoqA1JQrI9hLUUd2YXcPqRxyVoTACJ8s5eYBgCAwCp3x1pq7K02ykHGWZhWFdreJEuM/1GKRhwvGQy2iefXsC161dx6vQj8Dz6sTJClaBQoJdKIztY/ttYPCiLiFZZufUlazLkNgCQ2J+DcfhHRuCN+Fh99TKKfhnDQ6PIqAShfV+bd/58gUh58+N22rLbufnz/8YSdmFSQSWcQ2KFIp1K312WVwAkrltIO9MKT6kBkKQjORLHpISdZxdRCoZVgjxzCpmUL3tk5X/E9beAUHqcaiiF6PFO7bh3duhhUi5WCiJKZlf20UwNzQDPdnFn9o6sZcYnJ+CdOYK4GqF+bR7+08Oov6K8KrsdW/FW9w80E4Za70FpuuBUCWuvfiLgFH1KxVcySpFyDTp7Q07PW79vWjOsAMcVdpFROCGhwnie0f/s9q07mDl4AKWhoiZRWAMAaWfdbXDV/VgDHEDF10GycWpw7CoKfojAXYVlqYmTg4tkYDDTnEEwHQBkYE+rejeqpi2jvIW2u1HdNc83Q6PJxpDhTB7uWD6K/giCoCToPUEl5nCrP+98AJXrucPb5GCgr6F9Kp4VGjPTckq8tBcGknn0ehCJf9GSdpuUr18A0v3Y1+/Hd+r3Aut+rLPdfKf8Bah5WncAiePPufMEkE6DQAXHV4VTq3HQeCHtZpl37V6k0VP32bYRp2TiuPASD6tLawKqDI0MwaNsXcYFmhqtOYcQgHFclbFFadTNDuMRJ0xPLtKZ9Sd+RI54HtXqZDXZAt7IOC2sVcrdqbVwUJxBeHoe0ZUhgEG2a3eRhBW1p2NdMxPVSEHQR8mn1rErXkriZ1RTvkwCAPEZ1IUOIxA4qjLD2eN7JELxD0qBGKmmDFxY1L+3lYyBMu+Tcpr2lXdhcIMX7MVDB27t4pRIUTHwKy2YNINve7HYn3WZ8r7/fo/Pec9vrC8on7FvSjZepacfQPXdG1tKEGH5S089CLjqO41vx8iqSYMl8lnX93afl1c/3Khu5tnT7/ZTa1A1N9RqNRnjOI5RKuedd98VWS/KaTCAwIBnqViUsU/WncKGXF8j3byZtlpv8p2T+RmtoPTFE4iGZiU4+8C+y7iwMIXkh5nozie/+h685WOqHA49kwqwwzLid+z19clgCe+ZRrAL++AdLuwZ/6y8/pFfbxnczEW0nGBtbQ3DB8pIHTJylbQp90hSR4zG6D2LGkjVuJ/XvzYrHwMr7pSPLFTM2OhabV0Wbh6AxJktiWJJpnjzzbdkLnv+hRdw6eIl8Was12t48cVvSjm/91ffx0MPnsAzf/o1ART/6f/6DxI8/S++8hVcunABZ9//AF9/8UX84z/8PSYmJvD4448jjiIJsn73u9/DN3//JUT1Ojz+/O2/xFNfeEo8kDgZ8+cnnjiDBx5+GD/90Y/gux6++NxzMgfT8/DSxxfxwQcf4Ju/90388Id/jyMPP4VHjk9hbjzFq//P9/GN/+q/xdrNT/Dd73xH2NDf+oM/EBN7Mp1bASTTngMJu/ye/Xk4wwBImd0EkFS5FYDEzP9auIpqbUmATwI+SvperV3XJcBu86WVDLKDNLYR1VNM758RCTsmZlFW2SeAIMcAQNpm1W7rdAm0byBHu60bdZxMOTLOyfQ94nwrntciT6qTwDKyFQiU1/HaG69jeKSEYyeOiJQd1/0yVWsPVsVcYhKZBYu6Z9oiQj2yOwupCXBuBCDZsEr7ETwVSywu+UmEcnEUHhOAxUMnlX1Qs/+J27hmxmlkaw/L2OXNj720rYwSW8CPTYyQ8wpjnybeBzvGWngX9WhV2p+y5LLHa8igc19MexBZAej53vinK5k7JC7KhXEE/gho1UbJO/Yny+ZeVwEbqu3aGUIGMN9dAKnZD2UnzdiwZYuHIdcYYxPj8L98EBk81GdrwKEaop/eUe+lJaHFh0iz+guPHBOW0WZH4cQR8UyK5hQg1HnIPp59mbGFfaOIz1xGsHQU1VfU+T2BxjrP1MgS8hvnt8mkUmkDp4CFpSpGyw78oIiwuqJ8qgYMpF4/u8H190sNcFJkhpjFrOgkoi26AEgFj15IVZXBlaXwXV8F72xbzqeBuWx8CZtLBpDxQFIZ4l3dyLtUmhoAlZ5n+0SqIoDCQoqBUmEUQ6VRCeBxUFEaoSwPM893HoTbKYCkJnZV5t4AJIHn9OSynomUN4EOAKT75Uvc2Xvk9Y+d3XVw1VZrYCsLUHWv7gCSbEAlK1KNg9ysyKJJS9u5bo8U9a2+yE7OI0ji2AgjUrs98YKoLlSEeUTWUVD0hYFDmQUCJfJuhPy1NJ/I5bhiF2oc37r8y8W00vdmFfFfSuVRro7BIfodicxo20ZAy8zBQvHAERSefwvL509j4Z+vwIGDgCQgKB1rZWzO/5k5iO/EDR5pTRYKfqDYSJmFKIzlGo79gefDDwIpP42SncAGgxgE0kSE0FYgFwEzgkjUWZatAM1TmYChGUiOaKDvrYMLZ2d4HPHixtlle6vE9640ed9/v8fnvOd3q5nCyaMNj6SNas5k9nFjSIYDYltJmdXubEmK7N61SPuTd1I/rXfod/vJzLDLAFKvdS8AVBqh+Py0rK1pDv9LJ3+OURv43lvPI16IgJNLqI9dRGABj/vApAPMJsD5G6cQ/mxtQ6CZDCf/0Ni2faJ6faeNru+1f/C+Dr34ahYWFhYxun9EGEg0V5cM81gDSIzGGJaENHrvABIDNMnBOVgfjcPyLPEU6Dzy+q8nbFoFZP3kJz+ROetLX/qy9Mm/+7u/A03kX/zGizLXXr9+Ha+99ipsBrvqyxgdG8ULX/oShoeHceHjj/H+++/j9156SRJi3nrzLfzRH/2hGM9zbfODH/wNXvzmNyWozvn0b3/wt8K6PnL4iDzzr//6r/D442fw0MmHRKru4kcXRG4ssy1hM104/xHeeecdvPStb+Hjjz/G+cUFvPjrv4srY2/j9f/9VfzuN39XssDffOsdvPXm6/hv/s2/UZnF2oNknVCGjtcOGEj9+rI+m/saCbsmgMT1pM6kZ9DWjnBn/hYc1yS7aiURm5LK4cYSylssPvf+TFhy7QC+W8RQYVgSXMk2F6CqwdgeAEhbrNI9d5rZi4mnmt6huK6HxcUFkapjoJ/j5fWb13Hp0gU8cuokCkUyjxKkWSQANpf5TLRjv6AnnMhgNyTKmzGg5surVGWV39wF5TASdlqFZ+S5EwhvxrBvLKM8NKbmbaG+mgQ90/8GAFJrB8ub/xVbUe3d+D2z3bif456dGGCltozV6gLq4YrM7+Yc42EctzDAlPIGE4GUtJ2VOnBTH+XSBAJ/GEnM9UIngGT2/wZAaukPFsu18/3jOgaSMKWtBuDIJH0ns1BdrSCuJhgbG0c2NAKr7CP7/9l70yDLzvM87DnrXXud7tl69sEAIECAAEgC4CouMml6IeWlynGixVYku/wnVc6P6EciO654kVwVVSKXLWtzYsdSIqtUjuXYpkgRpCiCxEJsxDLADDDAzGCWnq33u5w19bzf+e49t/t2f919+k73DPpQUE/3veec73u//X3e93kmXUSX20gWc3SwogMVS8aQzhAyATwSLMv95mqBifws6gYtJl+7hsrN+9H+3q0tmSckoMD1hO6eGWSe5whlJbWWENP/ncBFCNuvIg3mlU96F0DaEtvvPuQusIBoV4jTMoYlUY6A7xJEmofrNED/JT+j00w72QjqOJZHHxliQdjXAeOvais9Aeafkf1bEXTLhF32h1CrDMOGr2iEMscbB30RAMnUhNwcdDKB+mkhcQbMolHyEJg4ScVRuLZt8psSLRavNZdYNm5UFIcqHdCqtJpSj+Xi/VovhT95KUArkZ/kKl/r6gg6mgyxyufrWYDXfv8mX/wBuc3kAChqBlP7mZ5ftHym99/pz+/arz+AxI0ogZRSyZcoN87HHOgclzxgUO9nrauofUztq+cwRuSwTCyrpOm7rvxORxlpcJIgQdyK0ZpvSQZPfc8QUlL55KY/gdwzx40t/8jWFEtlFWW5rhv4yf2cmt8UhV6fuTYFKg8dR3SxLYCIxYOV3iRnQJ24FuJUdJOSKFJaSgLwpAjbAUrHjyC+dEmyphxPZU8ROGPbkSOaBwc6DXXmkRSF9WHmEqMA5Z864EBHGmZBA6YBYGygrf8Caeuc4fKqUWEbeaOpegPvvxsp7B34XZN9N1sld2y/0NyBVI+TB5E+dB3e0n5E51aPFtzsu4reVzpxBO13L/UFtorax9Q/aZuEGVm5g/RG67MTACSOee9ArQfYYQbS1NFn8f7Fj2Lf4Rfw4xXgj5vA9BuPA8MhmntO40SlhYezIPvzETCTAFeuPIjgmYX+TgHLQenowdsGIBVtf1NbigZsDDiRh5mbt+CVPdRGqpKZGkUMyMv25MyGyK1PXBf4SREGLY5R96E22t+bVxlefZwwpvob+7fnrTSBphV0yoiCJXUmyX2r5ySXc6DptT+/VPvLnt85Q2X/6GQKCfNPGd6RvQyLRnhuGu74OHA8QusHKtChdOqoBHO0zlyFRUqg9i1xABU5f5jsk382s3XTYG5HZema2t/Uv4t+brKfqXym+0kFxSBXBv0wGy5NVeCO0ti0cGvmClIrBKwoN/4UhbJoJRn6h6n+QoXHPSgDWyMbe0Yn4brU1bQFwGSWvLp2ASSTLe/Ez5uNJTkrkLas2W7g1VdfgePZOHr0EFIuDFkmkiRocKkQijILvl9SAWbSEZl1nGm1SSxcKuc++pB0BqvYhpkYOWe6ulOBFjzVJLGFsaF9cKyS+MSY/Vnys/mbE2kHMVAgEv8gDHprBGBLkHbH79WVcdDzPam9SRWqJC4YNEEcX2VRyzg0MEzI+M6er/dB2ifVAdlY0Y7/K3eOzkCdQhN8gU7H9ZxgUBA20GjdAjOSeKlzPNd2pdfL9qTUhtTLVmAU5ynqpg35YxiqjcOySHkZw7F5vpTw+CxAP2N/0vUny0bWjgyk7ByoN1EPMb1irFMUdqoxdD6AfJYkkZzrg8VAMuHhAxHn0vIk0mhhRX9kMQi+uHt9OPsdJLNYMwvJNL9b/hjSuNkBkUjRHV3fOm12tpH4WgjFMds5UgG91RPHcP3V19FoNjA2NiY+jXarrShQdwGkTfS23VvuPgsIRafi1+wASJYDz43g+wvwnCY8NwAYRUGNMU6EjDrnJm3LAKRs0hLrdrN6tLFF58Ky4To+fL+KilsXLSRuAfl30wJYtNEUZVJ/nSK9+BUBkGSBzl3LN9SkllDUTWrRV1Esiq6JF8unRR17ASSVoq/pTlazwy6AVLSHDPZ+0wJb9O2mA5zp+UXLZ3r/nf78rv36A0hzc3NYWloUPQCCR9QM0CCSoq/rT22gn1vUPqb21Zt7gikSrZPRsPHfSmzSlQjMqBlhYXZBMnNIXRfbMbPOeyI8ObsrKh/uo0UhQnjCZSMuQMvGfkoUl3iYbKGb7lAErRJW3ENbo8F4ZhtpoIdaf/psJX4nC97wAYRf/BFKLz+G9oULWfk1BQTpizJNI6GtEyXbbFOvntuhHshHn3dI0TXmVSQAw9iCG//CFuqODHp8b7xyd9cdJvuuVdu1ogNFM+nhg2i+dA7Vx4/inmPP440bU/AXD6Lx3Nq0FLfbwpUPH0fr9JVNOdBNZV11fs3GSOXB44gXItH72ey1EwAkahX5x6ui/9Z46ZLYknV74MFn8fKtfXDbo3j04FvwLOCHrz2BZHQeU/tP44QHHF5yEA3HOBcCTy+W8aFqC28//Rii6Rt928Q7eAjh5ZXZMpu131r3FRkf6ymPOBRIhJC4sv5xj14fqUtGqoAXWQGETouUr9lDtwJA4qMqpIk5s/p4NNbfEMC8WgALaQz9IxU0Xn93bTPlCtAPQNIUvTp8pLOvyf6RD8rzjxyGdSgQXS774gja715A6cFjaJ6+CApIVB8/LgEi7L+l4/uEJlFrJ65+/lm7+OveX/HcfOAAbN+6beDoevqnsf3X85AC3zHZz1Q+0/3K/5zRSikl586WOYzbWFi6kQFIemOn9nUZQX5hAIkj2rEYRAXMzyzh5LFToMuAFIzKYayNtwsgFehGO/bWdrOpABMyRtg2Ll+9jLffPgvHsTAyNoyRkTr8Mhl+yE6gGBe0n4sasKLR5VIzhwF6wl2gTnxZYHKHwjy1BCAPzt9CymyX7GKQMB3eQphqeRiu7oFrM4NYaXN7EkCcoQSq62fvV8C6yX8m/rfsHCp0eAJsKSCJzxcNvex3ccRnmVUKJOkGPa/egBmQFSumI2FoyL4swe05/5b+u94v8f0m/9a6OOoK9C4yTjhuKhlIYbSEMKambiKyIMw+1Pq9Umaeb7kHoA+VOkhpCSPVvSoonoflDLwhQmRLxjLnFhtBFAo4qLSVSIvOzDaCUwpcKnJ1bNoJ7lSBj3qWFEq62MLSzQbK5TKqI1W04zZs30UYh4oyXrdXaQzegTqi6Tb8E1Uk47Nw22No/PBCR2+VzAbe/lonW9o0v3MK5VnEn5pAcGUW/sGxnvWVYFXcvLaqCUzPp19VAZ1dP6xkBnrDmLn+HoIwxMjwMEplgrKpyiDcBZCKdLnde+8aC+QBpCwSR5g53ViAI9duKC0ktLPsI1VzcdlZjHpQi1SRDCSFenOu1EeIXmcaM5xIU2RJWriPenkEnlBsKFojub8AhZ2pLXsAnlwkhraEUCQUyEBSz+k6lzU1ngZ2SBdIVFxNcIr+SSJOMj5WToA0QSd7KUeJIvvXjMJhtXruAkimHrC9n5sWwKKlMx3gTM8vWj7T++/053ft1x9Aml+Yx8L8vABI1AqgDkZHc01HBK3RCIXtswrYoubjbnSYjoRjxLAcHBhdyU1vbCNuR1iaXZQInup4XYlsR0pXQcIOstR4Pdfp6qhDBn9TqfjCL7yhn7yX0Z+6rHrtUAex/LrU3eZ2I5Kpn8cIPkW6qg5FXP/UAU5tzMunjuKejzyHt1/7OBpvvKv0jNSMnc3Hat2S33Pg0eox2XoF1VQBveU0jbdBfs4IammNZpeWoOj7Bj2+i5bvjr6f3n63gjRY3FQ1TPo/lScPovXctFDYUQvHW9qLxGug9f2t6x+bKvgGbjL1v/yjmNFhVxwEly91/myaXwm8xAszhbIOdgKAxApz/HuPJXCWhtB4+ZyIPfufqcOOykgd5bif2nNeZSDR+TQxgwf3n8WjsY2wkuCHbeC9i49i36GXJAvJul5FcH5BMkG269pI+2+mjCqKl+uGh9ZiE62lFurDNbhVVwFG+nyUOY62GkAy9U9T/c339wlusByU7z8MazhF87kLy5f1nqUvH/6yHEDiZ+r82M0/1m2Qd2zpzxl93D7wnvTD6pUHsPTKOaVhmF3u2AFEzJpMIpSOHEb7wsXM/v2Tk2XlNcRumOyT7zPMkPIPT+4CSDmjmOxX1P50cNJZG0ZZIKUk8CuulKXmAoJwHqlkuC/PAlc9bCsykETLJHGF6nNsZA9s21MZIQl1MDvu8N7pZYfFDG1m7tu9h/rcFpaWGgjCtvhl6K95//L7mL46jVuzt4QSa3hkCHsmxlGrVSUTLqYmA305jiXZc5LFZtmS5cAAPeW3yVgeOhlyFsoPHEf77M3e/V4G6tAHVi7VUS0NC50iz2tCj92RWsgz/RDEUK23ngxYCRLUkhGW1WG10Zq02gclYA6BpSwjSTKoDBl+vJfnRDlNZZlLolsn0hquUJ7K/E/fWwZeCaV49vvyAOzb0SfzmaYEd8pl+uhCBNGSAEn0WZZLbGsbrVaAOA2EStMliwdSmauEvcOqYHL0MCLKJ9GfZ3POYDQKpf8sEABvtxbhl0vwnQriWGWZWdRYEt9r1sYFKq1zMelNVX2iu2LTNUD3IYM9l2aWELYjjO4ZlSBKy2f5IpQOTsEectF+ZxrVxw6gsec0SufuQ/vs+wIakWY3DRMkizG8Ew7C6rTMldF32/L5eteH8qcnEJ/xEc3O9/T/0tFDCC5e6QBUy02hKWxXM5ElAKzKFlVnfrZPpHystp3pISmWLprG9/xdAKlAf9u99S6zAAcYFyx1zqFLjZEURPaZTtkQLSTbanQoeHTEj8oAUpukItfqAJKayJimScogrnQWHFkgy35VaSExu1Yon4qh8GuVn5N0zyFh2Zd1toDS91CXAGzrpLDTTk5xIuhn5yI3uKh0BBszW6uNiiuTHFOIe6d99ZB8Wdaq3y6AVKT3Dv5e0wJbtASmA5zp+UXLZ3r/nf78rv36A0gcw0HQFpBcj2OOadmMy+ZmbQrKwvYxAEi6fbgu6Ggvikxy3qj4FJaM0ZxvIgraGNkzDKfmoRk0RVSTm2CVDy/Mz6p+OlBAv1fmNAXa6Oi7jfxUz9VxUPm5eqWqXraidOZHFmXN800KeOMH4d/ro/n8JboE1OTOTXXGs68Og9nVyTha7v5SM7KmtVsbXDKNuMF9TjouePaWZgcMenwPzho7/8l0WFre8JoReGvVQuscrfUdzi+M/Pf2+ojKswImNJ/pAiw7ykp9MudM/S9f/trHTyINUwWeZFfR+XU99tkpABLLyjnAO1aSqFFusLUeknx24AC8KQ9h9Qbc63sk86P85F588fgruBwBp99/SPrHiaPPo5EC7187Ba8xgaUfvrMeMwzkOxtp/80UQOUyKAApDmLMXZ9HrV6BX/cBV0Vhd9bAZRlIsioUOz6t2wGzWt1M/buvA9By4R85II8MLryfy6ftnjv0Gq5ZEdQK2BvrwVVSU8zp9b8z7vSSqschKeqOHkbz4Vekj7nPnEQ0PwOnOoaoeW1Fnjb7rV0ZQdJaQhouKHbbTcwPJvusq8/Q4edWkUaN264fV7R/rat+a3zJZD9T+da8n+MpprPPhRB0MACI52UrRjsMsLg0i9SizmXU2X8uPxnntYw3U1cGdtJF4DkVDNVGYacuPK8kyfC7ANJmLHpn3VMulbC4wOwTpQnO8xppv3isWVxaEN24uflZof6uD1UxNjaCkZEhuD4zS8g2obSQyABEuQT64+jbUeCLcmSrKztTdHxd+neVdUff2HB9HJ5dguuWkIQqs4JgTr+rE2q3zL/V77sEaHmJplxGVcffWV4CQPSRKb8ggZ0uhV0+qHn19UcFRBOA4VrDczDLLGdgrQ/bE7hNAKW7OTNJRJjmn830tsoTh+W21ouziII5KHp32jlGK5wX0Kvk14Wm0HN9zC/Nodmege2oAEnRVLIseE4Vw9TaIfhs54IS6e5MQjTaC2g0ZkULsFIegufS7+mBqhqacq3oBiIPIOl+1g30IMjlAFGKuJViYW5espDKQ1WkborETlB97LiAQtEzHiofGUVz7Cy8N491QB0CPHbNRUIavPvfwodqizh7/diGAaTqE0cRXYxg15we/VbLr68ZQGcCkAgA0/LC8GSr7C5m1ZGan2OQdITUiZRMP5EUcXcBpM0Mmt177lILZKir2sgpdxzHlCDPdhNlb14AJNuOYItom5Jt66xja1NMG41GAKmTtisOxmXQR4bKqzRdak6UUCkPK0Q+ZBRHH45u41vX/wVGM+Wv5ec97ejdLIDUiaDok93E9+ZTiPlvRVlnwfN9MBtAkPMs6yhfTk1xZwKITJ+bLFXoALAFB2hT+e70zwexAerpzwN2YJjsX7T/7PTnd8vXH0Di5ttzOYelEu3CLCSJ6OJBODGn6BftHyu1ebJtZLaL1HzWLvmtYcl8I7e/K94AACAASURBVJzzXAViC+35tugH1UYqcEouIgQSFSx0pwnFRruUDXyy1izSXHG6/TUX80Z/ykLUE+ast8GmnqE+l4Ma172MolXPpQI/MWU9OzwtfxqZ+EibJzzncmXIUt/VQjkZFWamKALym/T1lXTw36LTDdTSCLsUGUXfOujxXbR8d+T9OUdo3r7+wSl4h/weyoii9bNJZffQQaSlEIm/CPvWKJom2qqiL93C+039L/8qZjiEl1uIZq52/lx0fl1PVXYKgFQ6dhjRjQDx0o1VHd3MuLIfbsAJ6gIk8nfvfhvJTaV/0PjQ8/jJIeD7LeASt6YzJ2G9O9qX4k87+YvoR5nsu5H2Nz2r7+dcI8RxZoOxBLPTcxKFXh4uwykp0ey89lGPDpJEXecXr42XwNQ/jfU3xd6Z9oe5DCJZO7MqrBdA0vGH6wGQ+Ojyg8eQjjaQvu8juhag9MAQGi91AUqnvA9JOCel8Kcm5TudjNptApA66+ougLSig5v6pwlAYrYZ9UQsO3PyieMixkKDTtslCYZVGUi9PUwHMhVmUGEgLRjM6qDVCDG1/7AEJbk250NFy6yuXQq7jc9uO/8O+mDCIEQ7aAlgGJPWywai7OzGfX8QBpiensaly5cRtFuo1asYHR3F0HAdXsUVajulNcTMG9KTxSiVPFQqFQGR1NUfQFLeM8oalDFcH4MDBhZ7SCOevRxhglh5Zc+yUoiG+BoXs4J4RuK3NBilafUIhPDsKkHWuWBH1oWPJbCiM0xXe4U649JxT5mGWM69crNliX+LYIxi5FAZOoqyLWM+yrJH1iq/9oNtZU+qPDklmfjhD31ZW1iuKFFgYMxMpCCE55UVvTvDDrkxsEJESQuNxjxaQYBKuY7RoQnEgQPHoYikyppkQHqUtNFqzyGMG0iSttLNsj0BpSreCGy7hDQD7jjPFLr0/NQ5kGZ9wy2hdHIfoneuoXzqIIJXL2BpsYF2o42h0WHYFQohA+6hA3AOWGj+8LroFJVOHBbwvP3eSkrn6iMnYPkM0LreAX02sn8hlR3LxGwnUtq1z5tpkE3P56FcQM9Y9SnaWmt3Xbt2DfVaHUP1uvRF2lxA0V0Ku0Jdbvfmu8kC2QjrAgnZIBEXYRu+twjHWYRjt+HaCboMpVkabJ6XYIN20SmTXQBJaWD0LJj0U0qUkbgsgcRBxauhUhpRzkgeCgZ+qUW2kyWUW3TFwViAwk4BQl2qKB3FobVHdCSGcM7KBoUbZuVYFjScuxXJWNJ0GTk6uyydeM0NgmkHb7Ct6XbTBG66f+BNu8NfYLJf0eIXtX/R8pnef6c/v9s+/QGk6emrqFSrGB0ZkSg11+WGkuKqKirGxPFcxD7dw20ews9m32we1rzW5P6No1gixVzyuycpluYbSNsJ6vU6ysMVRPxfrAAknncipth30B01h1KjQD7kYUlAmqI9eNn9WWTDcrdc/jUml13+u90AAuUMzCScOi9lXbtLYD7zqPsUmd4lEasLMnWjsbfaAFtsz4KPG/T4Lli8O/72vH1LnxnF41Nn8OI7n0D77aUeIMTbexDhtcsbqi8Pg5ZrI5kNYd/fRPxqGdGsEqy/Uy5T/zPVwzi/LndKb0I/bKcASNQ8ap25YQSQmZEW3f8e0m+P9nzX8oZw/Gvv4PEy8FQDGLGBt5fqcJuTcG/sRfM1pZdDCpikdQN2eQLl+2o9GV+m9tjo50Xb3/Q+oXnRNNGRhYUbS0IfVGVARdVRUhb5LN9cFpI8e5sBJFW+rpj2igCOFbk9vRbREeArcm4zf32eQbtfBpJmoDDZOf+5d3AK0fRNWLYH/55xtE5f7FDYcM5K2gnCSypL0jR+Tf3DdP9Gyr0d3zXVb9BlMtnPVD4TgMTwH6EccsvqDCxaMyEWGzPiiKXIfTe3vVtbNSQVDVSRi/e7toegleDGtRk8cN+HxaFPx644kkvawbsLIBWx8469lzpDGYgShgGazYYKAkxTyRwRCjY55qgAwZs3b+LKlStCe+e4FiYP7EW5WkKlUsp4NpU/iMAn7/JLKrhwJYCkgBTF8uCg5NZRqQzBTgkmMYUl81d1KBZWApnyhkx3aTX7ErjJB1HLPTnWIZZVgzTdbNWM62EdFGsEoZilqmjpdLChzNzdzJBM4kHN54pqXFPYLQ/wXl6PjobUVnYgyneUJwQ8Eio6j0xAgZRXzWdsA1eyqPi7gHAO/yObUCC6OgyHd8kgAF/C9kVfyrHApms059Fsz4qUCLWzRCmYNHCJg5JTlwB6x/bEH+gJ+FTgWgYgyRmVexS/jupH9mLphUsY+dhRLH7/HdiJg9mbc0K1WB2viM5xvi9w7WWWUfXGg1h6Tu31tM4qg5OYPRSca/QwJmxmfeAzy/ft71n3V7fAWudrzY6ixgr7VBQqAIl3XZ++juEh2rsiQUJCq+h4uwBSge62e+vdaoHOIUdNZmq7E8ClFpLTgO8swXVCcQjyfxKRoGl5NmmTXgBJOxiXRXKTxpUR75zXuKhwENtlVEvjKPs1xAUp9ExFlwNWttnMA0h64+tS56MAgNTrQe11bap3dydA/X4lkMholQS1Wq3DH6u/mxcyzIvD9avr7cxAoth1dCvsoUgyHSBM7XO3f25aYIvWv6j9i5bP9P47/fnd9lkJIHEjNH35PEqlMkZHRzoZO3pzrKNh1mrjIvbpBZD0W9QcpIF8CQZj9mdKIJ+ioGqTzMNSu9mWstfqdTm4cwPMtYPimgTCeBLqcsx35zb5VwegKtqDe+83gUPdbyvqhxUc+LkH5OdfdbhRWbDyfzrwIvM/SDZStoYKmSmFUjNZJNHIkGlcPVw50nKUpVtrgh31tEGP7x1V2W0ojLYvKSMP/qUreLgEfOfcI0iu2D0ReqVPjyP4/tyqXOEsOvnK7bEEzecuy/eqTx4Gllw0X7+A0vEptM9leifbUM/NvtLU/0zP3ej8apfGN6z5s1MAJGZKOENjXU0nHZwl9CzLrq9dQ+mVj/ZGmlIb5xMTCKvX8NE909jjAN9vArORC6c9gvRbNXlI6fExtJ+bUf8+uQ+tM+dNzbDpz4u2v+nFXBVUhHaKJEgQzCVoLDVRHSvBr3iAp9eFLAM1WyM6u/odACDplUm7KTfyUyM02j2+3B3fZZRYSWGX2wasMPPywOgVgdJZUMZyCh9SMNp7fbRff0/tY/Q6vUpD9usfnEs5/6n7TT1gZ38+6P5vqr3JfqbyGQEkAkaiX+HCFiq7GM32AlrBPFI70z7KFbITnrpFAJJkB1gOkshG2E6wnxSgXkn2zwQP/LJ28O4CSKa+cmd+rvRgeQ7iFYWk94aARYrWTIE0PA+pM4SiNpyZmcHl6au4fuumJKcRQBobH8HwSA2uS5qzAHEUoD6k1szO1aH+UWALdXVsy0O1PArHKWUBe5ZQj7H/sW+qS684Oc1wi/Rza59DSKfH+rFOrAP3KgRsNTuD3WEwyp6TC2RW7117AtUgm9Y3Utk2DEC0EHD8+Nn4yRh68nO62NIwgXRo8AbUuSQLy1O0hV2gj3TvnoARPDsrmktGmlAzi3XrgnmWRaCJGWg8P6eIkiYarTnESROux32FoglUWj1exuDho+INo1yuwkqKBdDrM6s+72sAKdH7lFiBVASwSk4JjdkmWu0mansqSEjJl/Vpmrfy0DGEe9+HfXpfR0eUPg5e5Q/th1120HptYUMAkn/0MCzP6qGt003pVPYiad9c80yzpkYWz+iijqJ8M5J5FCXyb8/zEQX0d8TwHVfSKUTehXS0uxlIAxpNu4+9Ay2Qbfk7OzWliUQ+TytlZA8XqSZK7jw8ZiHpTFrBxbMNdqEspH6p5Xrh4Ts4cXLRY0iFYnsl3ytTOUeGxhGE8eoaSHRqpir9drOXNotEEuhojY5GEaMPeEJUdE25JXrdGkg6elHtZ5VzVkdV8G9cALkAqUgN8sWqtGAurtykTExMqAkwUZsBXozoYGYSf2qKu9Xqf1sBpCengHkPzTfU4S6r8mab5gNxn+kAVtQIpgOc6flFy2d6/53+/K79VgJIokFCDmXJsuRsyk2MK+AMNzAq83LtFPXC9pGNYn6GXAkgyWwsgpqk6kiwuLCIdsDNvYdhAl+cmx1mSGbZq5IUqQ5NUaSdj7Y8o7thVYepovPP6seT5aQ4vT2ZgBfp7xjBx+Lz22oGzwmfay07uVUvfJl9ssdxw61oWMkJnbdlNyBCZSBJ+EOX4mcXQFJWvcMddKb5cdCfdwAkv45HfuIcXguA6A8PdB2gpP6oTsB7JEbrezfWLE7lyYNojb8NfGMcSEL4Rw4ifP860rg16GoM7Pmm9UW/eDU9qI32zzsZQKItqo8fRfOFadFs8Q7U0D5/uS+dnfe5GvzF/X31jUjx8sCRl/BhH3imDVy4+Cis/S8hfO4xJPMhrMdvwb91GK3TsxsG2zbaUdbb/ht9bqffiGasjRgRknaMpGFjYW4B1eEqSlUftm8hYRRxNs+tAEKKJUAY509T/fMZQv1ssNb6LOeTjkZHL0mYBqFkT9Cz7qm3dCUQe09nq9lJMnj77FQ6y0f2QoKg3tRkhzJxMwBS3g4bHf+b7UeDus/U/oN6r36uyX6m8vXc30ev0yYNF8/HcSpgDYOXZhduMt9DqOxUfOmy4KUcVX7xDCTFZezaJfhuBbXykNBSMgtEHJId8H0XQBp0X9uO5zsOgUKe15htFKDk+Yq6EOostLAw3zlTkDGG//GsR7YJds12FOLKtSu4epWZ3QkmJscwMTEq2Ulh2EKtVu1msOYYDDRlNjMiHNvHUHVMqBwFMBJnuItWoyFsEdlBK5tA9TmGQEZipLDjvfQzCViV+bpYT/7OOhPguXjxopzjDh2iNlCK8+fPS92OHD5s1PBlADZ9Vyzv0tIirk5PS3En9kwIhd87595BpVxGfWhImC5KvrKvaNVEkVC+rXUNGkASmnYGTop+EwE2BlfGIOW7BJZkTCLqfM/10pPyE3BihhI1tAKhGYwRkuKuPYc4bsN2eShN0Go1FduQUGLacCxP5hnXrokflP/e2KVXUQtOfS9KH6rJHk4HdeoQx05ci0RGkqbThUPOugCYm5uDX3fhlh3RDcrPsHKu5pXTpdcgkpywI/ad7FKxmGte1Y8fR2pHaDyzkhLPHduPeGFWqPOkDLnAD7F1fR+CuX56rbkQGTsDjjJpEIpRqQQKB3FI2RYbvuNJ9hXpINut1i6AtLEOt/vtu9kCKpcol+XCSULNJrKgkdjbdQL47jx8pw3XiWGJ7kPmGJQdHj2GeoOUPavnpJTb+q/29xVGVvdoXlRZlKWoBFJI31aC55QxWp9E0OJCQvFBD0mUcanKvKeigzJYpVvL/KxVBF26LR1jueN5pSOaC4wIL3LDmonAEWiiPXgx4oVIvHbwSi5XZgOmKOv2FwAqB47JpGw6ARhskD8g0EmTxs3OhH9bzFfwJSYRPpOIoemAZCpeQfObHr/tn2+3fUzvN9nfdH/XwH0ykLINj9I7UptojlMRP9Xc04Oen/SGr2dezubyLPsojVIl7mp7aC20RDSWh/WhkSEkVgwdrdTTmZZFWnepSW9Xl1sbQNKl6DjglzmnTKVcvvHtNNOyDzoRr8seOOhmNZX/dn1uGh+m8XW7ynmnv6d871F88rHn8Z1be5B8I3eopkN17x6EV692QSXS/WSHrny9qaHkjHloZtH7W2GT7W5fU//TdeRhNK99tBV1X88zdJYjHQ2tFnUUlONpfn4er/zoR3jooYcwMjIiEaycg6uVSsdpz33dVtu39rGT4lBgJod70kLrhfm+lHbVR08iDZMOLV2+rt7BQ5j65Iv4aAk4GwJnLzyK8amXMHv+E2i+vojSySqiyauw39+L9tk+2UeboAFczdbrbf/1tFW/7yhKV+qvJBL1nYbAws15OQ+N7xlH4sRIGFnM/6UxnNTuONUYIEJH01qXqX0HXT/T+zdrt1XbaxWgrQ920LvdWGX9Fv0hfrYKCK4kN0gVVUJjaakztuicVM5eFcCoI+SV3EdGd0M1c9uSjAH+TYvMq6h8hVuQ9tfLqKy4v2NQTfccpjKxVdS9I+ObEc/iKMx0QYraf9D9o2j7d+NWczuiHke5tF6GOOZ9FRKWI+3Dcz4d7qkVodFexOLSHMplHwmpn2Ktf5Q1ybKNlw661Pu0vCdEO1Pz8bGdbXLm+mTGk1Dppw7SyMae0Um4ri/x6uwPjqfX4sEASEX7R9H228j9HIvLx2HR/lm0/oN+P59PTSMFctIHw2yUrtUkIcUmSBPixRd/iFLFw8l7jiGK2/BLjgAItaG68m1Rp4WhapQySOmHc4HAEe2jkl8Vxzep03SGEN+iz5GihZTpCrXabURhhCrBKQC3bt2SAo2Njsq916avye+TkxMolcu4eOGCgB1TU1NC10faddZlYmKymyG0Skfg965cuSxzGu/nXHrl6lUZPfydY4RBhkuNJdSqNZRKvvzO+a/ZbKFSKYttSuWSvPPC+fOyPzp85EhGn5bKPK2ypLKgPYsZQJy7Iwmk9lxlE4JJCrxR1PCNRgPlslofCl/5BSo3YZj6l5z9U+oKtyVzstleBByVGRMnXINs0VRLOc/FFkpeFdXKMDynIkC19IENXV0AqXT0EHBsHsGfzmZPyM9+6k/cY4r+VKZ57MJFc3ERi4sLqI8Owa344v5l7KSAZVDAKLXqWTfqe2VPknmc2XIyi6cRUoJiUrnVK+CNHZAPV6PO7trXguWW5FxD4Mj/sIOoegPu3BRaL11AEDQloJ7zPTEvoWYsT6B23wjmnzsj/S61LbTDpuges8bNxSZuXLuJg/um4HvjuHXtAlI72QWQNtTfdr9891qAAmLcDPdMH45Ey+lobJvRDHYbvrsE36UOUgu2pRBzAZgsJRSnACQ+iX/LbwZzwNKKSdbs5FsBIJE2z+Km3RUqu6HyBNLYlkVYuF+5YDPsSLKFCCCpchFD7+vk2+GevHw2Uh7c6dDpScaRsrHWU+IEqFOLaafl2VO6Q/PvOgNqJVCkesWaKaDrGBmmBXQdj9jWr+wCSIM1f9H+MegDhOn56y9/fw2kd999F0ePHZXNjY6x5eZXgUiKQ3mglwaQOi/JHXQVngzXceCkjMiJMT8zL1lIw2PDcHwHsRX3ajwMtLBb//BB29fUf7a+RjvriSb7ftDts1WtRYHaE6eewesLI0i/Xuo+lk7tjI5J/9Hy6x0R2616/2rP2c72JWVu41XFxb5TL4malAzyaEcASNQxSsMF0NlXeeggmq9e7ut8p45RGjX6gkuVB47h1Iefw5AF/GkLqF39KJb2vyA/2y8vSdZt9WNHEF+PYPn2Cgq7fo7Gzbafaf7Z7HP1fcr5rwKyZM8dJVicbSBuJRgdHYNX80UrIECAiALrlDmnyHnm3BZKmzUu0/gZdP1M7y9qv0HfXzpxBMHFGemr6EfFyIBEcSjR4cj9ltqn6Sh3UlP10IAz41hYMbrMEGxCr1xH1G5KdRSlkQrYE+cmI5kdAgoqOCgKQ/keo+8JgMj+SvZ7uYDJzPm7lQF8g7b1Zp7fCyBlkeEdAEn7BwggqQz93MIm++Uk4fhJkNqhZB0tLM0iSUPEULYngJe/NCikY9+1RMzqAFKvhtlyAIl9wSENVQjMzyzh5LFTIGblUydUDtj67bsAEgMLwsu9wvdF56+i89Og30/mmHzfYqAgs1H0/EA/FftpEIV49913cP3GNO45dQKlCueLNsIkkqARZv+IxpBktZBtJoGderDCMvZOHJAsobx+tuju2AQf1PMZnKKzdQgItVpt3HPPSZnnmFHC742OjqJUKgn1HX8nuCK6MBEz+ZRWEecpmRvJeJOB3WuNe85xQueXC5BUgTLMYHJRrlTw5unTmJzcK4AV383y8vL9krBxaB0jjqdGsynvrVZJ7Zfi8pUrkqFEMIugE0Ehfl/XXerDDKqMJcjzfVmnaX/RqhKAeXDXmv1LGJJSyTYieLTYmGUekqb7UKAhM5WiRLIcCRqV/Tp8pwKH3LjCpb5RCrsugET7lY4eRnCR1NR6bk0leCi8NSP7PtFhptY6wSpnCG7URBSEaCwsiZ+4PFwTP0BKO3KOZi4Bc6NS+h1Tyb7u+IQ5jWcBHUnSFt+xCUDi+OY9lj8Cb5/fS5ksQNTKUE6ehU7d+ww8C3i7nWDp5Y+i/e4FyQasViuyHpcrZTgPT8GauILoG8RWyezEYFg1bphttTi3iDig7cnPtxdOMIPhsfougDS44bL75DvKAhmAxDKraUU5MbtZ38qD6FiMlGvDc5rw3AXYdqDgGBFc4wSW3xxtMYDECB+LkQPKsrInyxYypu5W3BF4blkWBZU6TkSfB3LlfO0CAHcBgJQZQC1K3WgL/sZFnhEXbD9SS2lqCb0Ya9vlafiURol+juIT0o5s5c+2JG2zyFV0g1bk3Vtx707foG5FHbfzGUX7x6Dbx/T89Zf/DgCQGASw8iQN13LhJh5mbs0iCFuoDw+JuKtESfHwbgoP3s4OZnj3+ttvc5Uw9Z/NPfXOuctk3w+6fbaqJf0jh5E+9gI+5AM/+nd7O4812X/5+5fTQBQt33a2b+WJw32pL4rWqej9eQDP9ofUQTuY3xEAUk/d1sgEIlWff3Sor36R92ND+NC+d/D6rX1w26NA4iIYPo/yhQeRDreQXHKFYoyOgeqjU31p8IraWN+/0f6/4fcy2E6cYzbszMfdWmyhNddGrVZHdawuWUghQonGZbYCAQMus+txXpnGz2bqRyYA70B9hTOmX91N79+wvW7DDZwLeVmuBWt/G+1n52BXRlC+v47GS5d6AFGeE/VZSUWnKxpxAQRtB0msNBG0Y1VRLS3J70o8nTTvNhJ4iEMV5SxZKaS+8TOnb0YDxedLkGMGHtGRpc7OGrRiIKSiupXyZ47OIibbTP8o8r6N3qsAMp1hlN3dF0DqZUpRQasiRikO1zgN0JQ5dBG2C7TDQKLKewGkbrBsL4DUtXlvvNbK6K3u9lj9i1kCdDdyjrMSF2Mje0SrhFT7Er2vOf97fCQbTHdfw6h30vgUx/T1yz21Kdo/i9Z/0O9XWTFdxhf+qvSrOeYTtFttNf9YQLO1hB/+8DmMT4zgwNRe0b9hEDT7MTNp+CQNAhFYsFIPZXsYvluXuYbvImWd0J5lQcRB0Mb0tWvix5mcnMTw8DDCMBR/EbMh9RokWSbMgBQQOxInOsEWgt0dGtDMWCwLLwI5GtxZrYvyFq6NCuwlyMA5UGkc8X7NtiGZIRl9mM7AZKYU/yY6TKI1pjKLmPUrQeKA1JUAFbXAmYU0P78gIAHp7nSmEZ/He7SeEutDoIr1G3SE5toAUgzHpmZwUzTbWsESwiSUYAMVWKQYgKjL41glVMp1lL26tLutGZ8MASim+dhS4rw9ExKz0Nvnm4huTIvd2JeYL+CUuZ+bkZ+N2WnMz97E6AP3wr51HUESyDzMbC/BOTPNZOHnzycVaO1j8RlQF1IQp1UvDSC54+Nw95bQfL03IMyyK7Aro0iaCvCCW0bp8RHcd+hVzCWAm0S4fO7TmH/hTVy4cAHj43ukv8zM3sT9X/0CynUbzWcuyTweJqQeVDT9FbuK+ZlFWT9s14ZdqcAvpaJVtquBZOpVu59/MCzQAyBlwJEGkDoWYORBCtfigtOA587AsZtKrE8mLw0g6Q1eDkBaNRVdpe6vZLVeaXbFUdxdgGWrJ/tG8oG68O0qKqUh2JYrKb5yOJNJl5EFivZDX8xCWkG6OegI/4I9SWcg9U7xGZKWaXSI/lIWOacOQBT2U/y0XKg7cVyMGpHvqswj2lCBTry6Ntb3yDsL7rAK3l7QeoO/3bSBLVp/0/MHX8PBvmG77WN6v8n+pvu71usPIMnI2wkUdjnO4nyLk3sZERAsRZifm0d1pILhsSHhAqbuEe2zCyCtvQEe7Aja2U83jQ/T+NrZtds5pSOl2Ifv/YHEJT79e3vBDBHqGMUtRU+y2rWebCQeZmUvsCyTaT213872JUCR9KHqW0+5B/kdiv/GTUUTY7tlpWEZNXcegLSGEdi/nCfnEX2X1CpdjSza/JG/cgHDNvDce48irF6D19iLoH4ZybdLcD/j9GonbSFdXb/imuafou1sOUpntMRMf9KdMWK7FWP++gI8t4TySBlW2VZaSNk+XejQ6FDLHIlrjs/lAbbLvryZ+lHsun3wbaTfqhvppLdz/G62bSoPHlf4wnAD7eEL8Jf2w741imjvVcTfr/ToboVRIOck+rPCOAI1RRjtT5reKE4k+l8C6wgWiBYEwaIUSRTDr9DBGknkshZQ57lKZxPRedsRgafeSastlFDcO/Gn7J0Y4Cy0lSpIUmcsqIhoUlKtnaFmstFm+ofpmVv5eQdAko1wdhhfk8JOR5Kqn+JYp5ZL0sLM3A1Y1D0SxztF6W0VPU6ATr5OxpVeRaSkI/ax2kBbzUGQAUhxJG3I7ICh2ijs1IXnleS9uwCSuacU7Z9F56dBv19JL2RnPw3AcKxnQHFjsaH2VhYzEm08//yzAoKeuu8EHM9CFAdKY4fPyDTn2KXp8GYWylhtv2SlMJOn1WxmdJg2ZmfnBLgZHx8XCjjaSYAA2ccp6ts8UC5zj1Dsdeci7fshaMPySoYmP8/0tfMsOKu1tApQVmCB9jnJuBWA3hZnPufbMMgyjTJ9IwIRWuMoPzIVcES/ngjtCvUoQS6Wm8DY7OysZDAx+5fZS5xPy6Vy7t0ZcJHRhZoAMHMPXvsbawNIEeKoiWawgDhtqnmL1IQCFtpoBQTylP6RtHGpDs8qI00IWBMM59xXzIG5HECqfOgYkvElAcPtqIrGG4tIG9dFGoQUvWQiqX5qP5L3Pdy8fgvOsRZKryUI7bZQ77mWyupS+5tY0dtV9iEJZ7N9IkEj5TNQU7Jmr+pvR9P4rn30JIKhK4i/RwrRBkqnDuHBR59HIwHOXXkA7W+yhgAAIABJREFUS85lWN8bgRUvYnaOetMOavUauDZXamPwLBfn3n5LxtjBAwfRbrRw6eJlTIxMwnV8AVmpZWlV2GEVyLkLIBUdFbv33x0WyAFIWpQvXzE9NQkBnKD/S/Ccm3C9Blz5Gze3XJRUFJXarW01gNTNkCEU0kMplhBE8lGvjshPpjMSVOKko9Jrc5EfnVVIb8hXir3txEblIWL51jZPayDOhywaQ0eQMNKjQ/OX6SApMT/FwytRIBTmy2gTVL21eHwWEFB0Z5UZc4ses41Ns/YCbaKYKFp/0wIqGYD9qDm20WIbefXA7WMojOn9Jvub7u++focDSCr3vHtJer0N15kAbA833jsDv+xhdGIEqaPmkiBsCw3LnXytv/02V0tT/9ncU++cu0z2/aDbZ6ta0h09gCe+/AreCIHWm4/LY8PLbYQzFGde/WI2QtKeWfM7IoJru7D9GuJFJXK83mu729fU/9ZbD36PnPHuPg+NF68YHe/rfa5y5Ki1YTs1kEj1Ra07Zgat97K+0oD11KEehzwp8J74y+9IWNmlGLgUAckfPwT30QDtP50B3xPfCns47clZv6JfWdSE8VbVrllvGbey/fu9k9HCYRSi7GWOEzoMSWd1bUEdh0oWKkNl+PWSHLHoFJOEC8n2VzRoa12m8bOZ+lUePIbGiRfhP/thhNd6MwKWl8X0/vW2w+38Hvsg+075gTHEtVkc2X8a759+AlYVaHLs5gBP2k8o6Xgmoo5sZS+idgt2NC/6RqI9QcetbQt9ku8x84gOVbJeBGi3GghC0kcphywzAdiu/JtQJEV0CFoytnnmYuYSHZ2aKaLVbIsjlX/ne4J2Wxy9PJvRuVrUwbmZ/nFb20pnIPGlfSnudWmyLKUOZVF2KrbpTE6w1JjDYmMOjkdHeChR4zwbdzKGegCkDFAiHaF+3goqpBUjIfvD8hwlunoZte6g1Qgxtf+wROAr0XvqMunv71LY9etXRftn0fnpdry/AyBlBuBco0AYG0ErkLmCQAcxkStXL+Gdd87i2MnDqNXKKkbbVuAOv0NQSCjsmDlplVAvj6NeG5W5hd8hWNJsNjF9bRqTExPwPL+TWaRAG/U9+pX8zDfE5xIY4sXnaPo3rlX8Lucx/k3/rinidCCyab5QhDndcZOnCVUSC6mASATjCfoo7W4GZqisIWYfcf5lOQk0EVynY5+PZHYSwSNFJds7xhYWFhSg5HnYt3ef2Iz24E/agc/XOuGmOmz2cxOAND9/HbbLtg0Rp8w+YqAC2ZOYeVVCqxmhUhlCrTIMx+bkpvTmVQaSRSLcDRVN9vJsjiywqgdAshxUP34IidtC4gRI9ryF0pVPYuHZt5FGkOwixA5Kn67BvzaBxmwDi8NXUX1nLyJcBdwUVmIL1b3jWHCH9sGeoEZSivblRdkn6lxPna5QFEAqf3ISRw68jrN/cED8FNXHDuAr9z6LMyHw5nMflSxrtjPXA//wIYQXL8kr2c84NbsW+12IIIxAulovdHD92g1U6lXURsak76RpC7bH5APqNVm7ANKGetzul+9eCxgAJJlosi0Y91+O3YLnEuFfhGdHDEDPAKROjssaAFK2gCj4ObOpvm9tE6stfHbo6qTPqjRgirJVS3WUmNppuRIhJhzWHfo6vkPTLPHfOQCJXyKav4MvlYGVwXud3VIXGONhREe58HtMcebGhIdaHkbqQ8zOyqLb4lhSl9mq3CgorRVlL73Iy4FK9KP0frlYhEPRDdp2N00+A6xfWUwHvKL1L7pB3m77md6/3fYxvd9kf9P93frvVAq7ZS2Ui9C0Uwv2wSmkHjD3/Juojw3Dr3kIGBXHww+jx9ydPX8Ouv+Znm/qP6b77/TPTePjg26frWxf58cthLVpeEv74F89htbpK1uWgcODpz81gfb5Xg0DU/m3u31N/c9U/vzn1cdOYO+JZ3Dl+cc2bIfV3rNTACTqRaVB0peSrm/ZLQeVB46g9eYVObhTN0n2qU4Z9ufbODE6TewE597+BJqvXUP5o8NCFdLvqn78OBrPL6MmIVd+7rkbaaf8d7ey/fuVQSKz6ZiirhEDt/i/BGjcaCEMQsRegtpwFZV6GZRroRNOqHUs5ajbDgCJ9ag+eVgcUY1nz69p2u0ev5ttd30f+6P/5BDsqIzoXLyCQivKKOzYDq7jwn/8ADxU0HzhIr75ja/j1q1Z/ORP/mROF6SCK1aCp57/Nj49cQKHDh2U81IYksqOZy8HYUTqJQKgDGQkrZTSN2JENv9Op2e7zcwCR0Tp2+2WnOEkcykDPfgZz7d3uwZtNwCvH42dPvnyZ090U0dvObUipFaMmbmbJHIX/SNh1Sc4mwVSdoEp5RfonR+UL6ITLLsqkJR9L3uAfg7P567tIWgluHFtBg/c92HxMRBAYuaHV9IBVrsAUr+xXHR+Ljo/8f2lY4cRXqGDe+1Amr7zvyFDVAfsah+MRpqFtpYZjaktlJjsdvTFBEELzz73A4yMDePQoQNw6LhGKtmRkjkk643iSi15FQxXx5BEFmZmZhBGEY4eOSI0dpqGjuOLPiJNUad0shWApQCnUkfzjV4mHWQsGUsSYJz5n5g1KxR3CqzhMwi+mNYv2ow6OrwUlV3v73kwSftSdBYUv681mCQoPFcWzZzD9ZTl4H+sv3qPI5R9AoQJNZ4lnwkYJRmjBOKcwtmd61mbTACSY0dYai2gKfp5sWSdcS5SOlm0uY9qZRiVUg1Wqmj/yPpE0Jq/x0R2NnBxH285zMJVfX15BpLoTyYhLH8Yzifa8JJhLH7nqryLAJJ3YErGilepwj9cwbTzAoZbDyI4c1GCZSjhpKgNgfqnjiB0FhG+4iKSwLMsa7QrlFI4A6m0/xDcQx4aP6SOE+AfPYj4xFU4wQjCF2yES1ek35TKPsqPHcd7X38eIyNDCpCMEnhkWKGXm9lV1D26tij9Y2h8CIlfRfVDe9E8fU7WdvbBKEx2AaQN9Lfdr97lFtBIsOybiK6qaUWI7LJk0e7AtwJ4ziJ8pwHfI99zRLm0nIV0umreaF3W4E2ZMovQ5L0S+UCeVDLDMoqC3KC2KxpItQq1kCogywo37VzsZNGWl+YApA53aJYptcMAJE7wpZP70HpLHexWAkjdLCzWTSIacwEePKxw0aVzl0KJpXJJDimMmuMGhGg8IzoESuuziC5f8LZig7apdt8hN2n7r1YcE8XEdm+Qd4gZVy3GdtvH9H5T/zfd3634zgaQhE5eg9US4WTBSVw0qdFRt2BduQa/qqKJ5PBBjTkJGi0GMG93/xx08U39Z7vrP+j3m+z7QbfPVtqfGgMnPvcyziyMwH3huDhL8/YnFZ1/5OC6tE+2qlzb3b6m/reRerpj+2E/vAjrvdG7DkBarx3EwZDL4KC31qlNIGnOwT88ieDSrFAnup+1EHuLSL5JnQFmva+SKW05KD+5F60frMyUo+i6O+at4L1fb1nz++KN3LOR7/IsorVtlHMngZPaCOZjNBstlGo+vKoHp+QiYbxwxijAE5boBBg6qGn8bLZ/C4AEGDXCTO/fiK2247vMzPTut5HakWgh9fRdTUsn2kfKqeh97ADi+nWUzx3BP/v7v4jz713A3/zZv4ljx44JysDz1H8880P88I2n8TMf+QkcPTKFKAyygDyKs3cjcBgtr6jBlbOVTqigrbKVuIdif+H3dfaAZBVkTluJut8CJ+dm+8ftaqseAIkvXTMLSZdK+xQSJFaAVntJnLCMeo+TALanHN+0bS9DhA6HVTRWan5Q+9cu24p6Rzd3KfOIKAdJJ6NI+03ohCQomEQ2wnaC/ZMHJXOADlfqrPhlPyv0BwtAokYeMw5MV9H+WXR+4vtrjx9HdC3a1L7I9P6OBlJO26wjNyDghoNGo5EByDxXhXj11R9hfmEeU1P74XjKv0aflog5ZEAKM3eqlRqGayNCZca+NjKiMpHylHHtQGVC0hemwWgNJmmazHz2kbyLQE2mVRSEYUeziN/TgMxKLYj+Lc3y0OfEi//mOFPab5z3XPHTEeASre5Mk5t/E7tlmtz0cemyMjOTz2G9JDRcMrcINKmgaRUY7XQo8XhvpVLB+++/j7GxMclA6lDgZZmlpj5a5PO1AaQYLmkKI64JnLsiLCzNIYhIfVoSCjXPrYJa70IlL9FGsQR+KPsz+FvZtnOtQkXf/YIO2lc/pf/m5tz8aZ6BPfACLH7vsmjL+9UDcB8LEHx3Bt7XpuHMnMJe5zW89fYDsN6egVOhZiD7NP2WMYY/eRyhN4v2D5pI43bPHLtVGUj55cI/QoaAElInQOO5yxLQo4Ph6a+oHzqOcy8+i0q1KlpgBBZTmb9VJqqTupi7NotyuQx/yEfqJKh/8jiCCxHsOEV07Yrs13Yp7IqMiN177yoLdFO8syyfbALKA0hqM8X/zyitAL7ThO8uyL+ZRDnQazmAJNynEPFSZtN4knHjYagyhnK5jigguKQOA70AUlbKPIAkO8ViHNNbXXfy45cerqD5/PsyAfYCSCqTSGsU6cwjtVFWCzQvnWrMfxNIIj0C/9OLLA82OppDlT/LaMr0ktSmW/WMohkGRTeIW23fjT5vF0DaqMU29v2i/cO0gTeVxvR+0/NN9+d2disy/fRn26uBlLeQmssZFefGLuzEwZXLV1CulFEaLcH2GVWrImWFEpN82Os3gKkptuXzQRff1H/60jdtiyUG81KTfU32GUyp7synMkuEWUXLnaD52rhfKMG/NYXGy+fkz3n7awAk+JPFdRkgr4/EwBZNe7Gum7MvbXf7mvrfhuqySRus9Y6dkoG0XjuslS1UeWQCrdcaSJrT8I8chlN30HzjvZ5H9wBQGU1d5bEDCN9rr8gOqTxxGGHtGqKn2ust3orvbWX7r3h45szT+27qEhBAshILacMC9S1GJ0eRUrLAihEJkJbpj1JLh5oShpqZxs9m68exLVcSrTmuTe/fdMPcphsJIDmTPuLrQQ9tYnfv5chZUgeCxYmN0hPjKM2M4p//T38PE3smJWDxa1/9mrQdnb3/26/+Gg7e8yH8mU8/gaNHDuGZp7+Dy5eviHj7Zz7zWdTqVbz88o+wf/9eTE7slbPZt576Nr70pT+DM2+dwczMLTiuh/cvXsDBgwfw4IMPolavg5RLAmK5nqLdKah/tHz+v00m39Br1gSQpALLz+fdgFRmHsGKMDN7HXCYGRHBdpVGsmR4aI97Fy7KOTEzQCjLatCJR10Zpuw92QdaSVhR0mWZTFb2jsSCa5fguxXUykNIE0u0NgQY7NCLf3AAJOoxcuOh9yBrdYjNzl+d8WvIADJ1RslAOnoI8XyEaOaq6esrlwDD+0V3SPqi1qlWj9AaSHw//TX00xAA4ZDnPHD6zTfkHs5NItugtbpEGy0VgGG4Xse9994rVKmKHtPPKDKZ5ar0jAQ8kmxG9X6tzyaZc5mEgfZxiL9M9HgzX2Cme6SkKrrBzPnf9b9XM5yWYNC+KiUrISLmYheh7iP4E5KuU2VnitaShkhsgmOktSNVnfJzCQ1dqhz/BJ8ksyjL7NUglGRqMbia4L3r4cqVy/Kdo0ePKm2lHUFhR70pZWuJOxC3WyxZaLSL65dQ9msIwwQpfZous6ZUsAP7A+3Y68dbc6fZ58NlAJLFc31GiWc5KB2fgj0BBJfJRTwNd+wASg9aCH5wHR/52kW89e6TCG4B069eRimZR6leAhXoPNdBGJOy1UPpnkNonZteBiB14fmiFHZCB0ym4OOHYVcdJGPzUs/m9xR4LWBiRoVIaseA//a8LICDrHT0IZNqNmECGOZvzmJ4dAT+1EE4Iy68yRKC+Tb8kofwnVmEzbldAGnDs+TuDXexBTJEupOarRYLDSDZjiuTGTdCjFAnbZ3vBih783Bdpl22BVgiOMG0cbXRUmm3Ei2Rpa92DagR8Az5NnIPr216prnGEanoXIyP74UVk0qCdHu5zChySqx2bTOA1KPppClAvGHELSWyTJHPNGWmV5aBpSn82CZZ1BwXSh15oRcU/iTvNtF0lZZM8UPl/NUHXp0SLS8SHn75R9fRjYz3dI0m0OnJq33FdAAd9AZSR5itXoW1d4CDLr9pYjG933T/nf65qX8M2j6m95vsq/bK2WaPBwlujjvRVV0Km+XA8HojvIrWX0dAc56W/SsjjSwPaEK4gMfGR2D5Nmymp4t2p8pMFSFwZiJJNNkao2sLDngmG+/kz03t432uBuvc+Ia0R3ZyfXfLNjgL0KHeenG2QxfW703U/9B0Yss/F2fqgxHaT19fVyEpfhs3lObRoIBO0/hYV0ELfGkj87sG0WiLNAw2RXmzsqhZRmcci3aBni7J3f/aa6/hww89hJGRkQ59TbVS6ezftEOlQPU3fGvpM2Nof29eImE1GMRoc8vz4E74xihufld2mVFDKOp4+VOjgGejfbaXTo39PfEaaH+P9FSDuTbS/itKkDUW99c8b/DMFMYhKm4Zduhg5uYcKrUS3LKHCBEs1xaHIOlURF/aokj67ddAYj2YjSiUewZQ1DQ+TfYz3W9qVQKR8a1gw9prK9uqfwYc9z8Ej0hBRwdsIMLltjgl/+Wv/Ro+9/kv4Pd+7/fwt/7W38LU1BS+8UffQO2BE3j969/FZz/9Kdxz8gT+5LvfwdEjx/Dqaz/C0lIDP/XTP4V/+Wu/ji9+8fM4cuSYRHj/g7//D/AP/9H/gm9845t49tln8PnPfxFjYyP43d/9Hfzsf/uzuOeee9BqNjtR+uwbonFBSo0Cl6l9Cjx6S27tDyB1M4S6lPN2ptOi6ex5II7RDpew0JiVQFaOPS3lWSLlKjUtyiWhr4rbgcyvQyMjmX6Mi/n52Yw6TA1kjmERfgf35cpBrTIuHOkPc/OzqFWr6owMOnoDCWYVvaPUEyqxseE94jglRaVkR7gaOBoMgGRqhKLjz/T8fp9XnpyC1SrdFgBpM+XbaffQwa2ycpj5o7JqmFHE/hVFlBPI9MazOYH+m7feOiOgykcefqgDUPFMphhn3B4qTLXgKhBL7xkIoNB3pmnfemySmzQkMyjLaVLAUi+TBp+znZepf0uQI4OqSavWGc+WZDzRxtS4kfVQzrRqztVncal3Bqb1qyPX0KL60z3zs0xDmi1JvVExPHUP0RKwmau0aOwxU4vsTJlvUGW4KRB9bY3uTPe8xz9qdxVGuDc7cRj2eIrWsxeVHyPjp6o/fgKtF2/BjgJcuzQNz3cxMjGCxGGgTNChCYRdkoz0rhTEMipSDYyu0olM7astw+C65usX4I7slUAR/RbxkdrUJKS+lKJE1G2qqA5joRz2Uh+LC0sIk1DoI4ceO4W42oAVl5C0ErTfaQBRE2mwsAsgbeeA3333TrNADtDpmaqycjoq4kEBEylciru5EUreEjx3EZa1RLm7bOJVqZUCJmVXB9Hup3vUo4e0SbvwVbLHdoTGruqPgJiVgrLovc3AIwJF8u9lyeo7DEBaboUkJfVcKAuVXiQk3ZUcqWmCUiYyKCtGFtUh2QFxIlFszDxSfKqM1soAJC402UTaAbBWAZBMESamVjMtAEUPOObnG2M816yC+fkmCxT73PT+Yk/f+Xeb+seg7WN6v8mCTMfnfCgc+1l0lQaRpqenRbiRDkK9mWdUmKTrZ0KfpucXrb8IqFLE1HGR0pmV2nBSB8FCINz81ZEqd1dKRJLJn8TqdXQYy7kiQKC3xEXLV9T+JvsN+nNT/alb4185VoimadB12H3+nWcB0tmRwm7FtRqVWJ8qEoxKAqVtY5fGtggw2dr5oWjLbGZ+8Q9OIWnGnYhlb+9B2BV7k7R2dxaAxAwkyTJq3YDlVsU5UP74HmDRR+utG2uCm2wr9il3dAhWxUF0PUAazCnOfeod5anxmP0+ekCalw6BQV2baf9OWfoASAIQUbg8cDB3a17W/OpQFbEVgdF3UaI0G1S0ltazWL12pvVjs+WXPlt30D53caD7X1P5Te1KENEKfDReesf01U19nmbBPXQu0hnKaHdNOfebv/mb+NKXvoxXX30VlXIFX/6zX8Y//ie/jP/ut34R//YXfgOf++wncP9992L66jSmr13D2TNn8O677+Lv/vd/F7/927+Nz3z6Mzhx4oT0gV/8xb+Hf/QP/yG++c1v4sqVK/iZv/E3EMchfuu3fxNf/tKXBJzSzlw6uJRwPemNNqZxsdwIm+0fmzLmJm4yAkhyblf0+ioYkPMlh0+MOA0wu7gAyy8DwU1QzwqZzopn+6jVh/Bvfud38bGPP4777rmHnnnMzi/g+z/4Ab76F7+KG9evw3GV81X5BZSfg85lspuQYiuOVdYGnfUvv/wS6vU6Tp48hiBoK+onyaBwQJauuVuLOHXiPrlHNNFY3o4r5IMDIEk3WOc+Y6f3z0106Y3dYtE3w+w5/mTmED3/AiPI+sBMI2rp0QFPJzjp6uiPu3jhEq5evYzHHv2IULRpWjZFx5VmjDNZtk9WojyzjPqT0mGS5ur5Tvcv4h/q5xvK7tvxAJLQhGaa3pkfU4Fi9KFFhQAksdJWB0jmnie08jnwSKFCChjSuvCce6QcIu+h2j5PkdgrsaCB+e5PFczaDbBPc75b6SFxgtKpowjOXugBkKTe9AWnLhZmF9FuhRjdMwqUYoTUoRO/B8uy3EB5/yvR0rWHi8m+q5m/AyDRp5Gt8QIYui4uX76MI0eOiO8iCAPU/DrsAJidmxMdJwJI9vg+pOMWnNCCdTBA6/sqoJ9BQrsUdhub4na//QGyQH5AMl1buJpln6SGJOPsXCeG7zbhOg249jwsS/FwKshGpZBrEGnQABInUmJbFLK04GJsZB9scoOqeaN79QWQFB3edl6mCTIGD9aMdIqlLfSCoKJJElQqVdlc6BReSWsVAInO4LST7qt5btVCk1Hh5VfAVQCkHg6cPoYybSBM9Su6gbzTn2/qe6b6me6/0z839Y9B28f0fpN9uZHixk4AJFel52s6g6vT0yhvM4CkDsoU5eTmE/DgoTnfRLPRRH2kBvgprOyQLfB7tkFVUwcPF8U2gCb7FbW/6fmD/nzQ/XPQ5d99/p1pATn0CXVEq1MBikWToLx9TgnOyhjOMpaYbUTqseXXoMffdo+Prahf+dQR2DV3XRHXK3vTnQUgMbo8eC1SGSGMzD98EAcffwGXr51C+vYQ4pmwbz/q9DenLMCTN1VHcP5aJziq3yhbobc0gKFYqP01gMQoV3G8kJIngu/4sCMbS3NLCIMY45NjiO0YqU0mByWELt8WIfVi6+dmy8+5wBn30HhRUV2udpnGp+n9pvtNTUrAMm1gYAEWovHhqgwTRf2taJ+4J/oX//xf4M/9uT+P0fF9+NV/9qv4Cz/x13ExuIL/6q/8Nfzvv/A/4nOf/5zQFH77O9/BI488ImwPf/AHf4Bf+ZX/Ff/qX/0f+MynP41T956SKv7C//AL+OV/+sv41h9/C2fPnsXP/fzPw3Vt/OZv/jq+8IUv4NDhQ5n4OCPJHaEO597s7s9AWtYD8qIWkgGQaf5Sn7k8AYui8dEthFEL7aAB3LcXSSlA6wVGyKcIGXhF6iS3hPn5JTz9zLPiJP4rX/sJads33nwDN67fxGc//VnRCCaARFu3Wk0BpujnKDPL03IURTNsYfLgmGWGGj2ei4tzkqnEe1zHUrIksQ0rdTExtheu64tjlP1Ja9jkkCRV4dvkdyg6/kzjs+jnpvmj6POX368zLvnTcioDCYrZSJmZyaaAnVRo3JgJyTOiyhByxVdDx7fID4SkcvPFv7a42MDLL72EQ4encPzYsc6ZknMQad2084tzmezzOqwR/UClrEv26ZMMbNSXAi66vMi3u+367hEMAA7HMC+dhXLunXdw8uRJ+ZuAxQUykMSuRQAkAVg0gsKzdGbr/DOzF1BTrfuyLuoShYoOTlEiipBxBjAlMsd06HU7k45OGFA/lbJW9+oASFlf6PgNMy2/Tp0ZcEHsKXWQBilmr8+hPlSHO+QgAtdUZsExsl9VRmVSRRnwZYlGXK4rrTpkjPZdtl50O6t6PoMDOB5YHgZmcGxRD2vPnj0Yqg3BdWpoN9oImy7C9jVUxquKii9KEcVtCez1JqcQXldBTLsA0kZmt93vfoAsoAd6lqaqJzHh3FRoM6cbAkiORY2hQACkkrMA22I0juLz1ACS5ABxTswm8K4h9YO3ZgfF2AJu+lxG/ETA8NA4KuU60ihVm8/O6/plIG0/gGTsYLaPhKmTnKwzIUZaTtHSxSClCTluSWMnKfPktY3jDs8rN8fqoCqhCx1hwg4PbXd30JfC7k4HkEz2NW2CTAuY6X7T+02fm95vuv9O/9xk30Hbx/R+s32zNPIs448OAS2syghTDcxLPfpokJmeX7j+wiGsMono+IpaCeZmZuH6LobG6kjtGAl3iopYXs0lKgxKbdCyCKjVylm0fMXtb7LgYD8vWv/Blm736XerBeh8p6M+L2Ttf3YEbmsUjecyqjDLQfUjR5FUmogqN+Cc27+CgmzQ42+7x8dW1I/OKNgu0mB92lK9fe4OA5AePI7Wm10drvK9R/GhR55HKwXOv/cEkrkErTO9VHT9xpiAQ6tkHunvr0XHuFXjtlD75wEk0WZVGQye48KKLLSW2liaa2Dv/kkkXoLEVnREXPO1lkFODaBvlUzjY7PlFw0kg/6ROEwMDjLT+0339690lxqIWWjx0qIxs22z/UFE3pm5Iv42tosDy7FFH+TXf+O38OWv/nU88LUH8K9/97dw7s1L+K9/9ms4cuMQ/sWv/gr+7Fe+IhlHvL74xS/ixRdewP/ze/8Ov/zLv4Rf//XfwNGjR/CVr3wFP3rlFfxf//Z38E/+yT/GU996CucvnMfP/dzPi21/4zd+DZ/73Odw5MjhDhWROIBJH0T2iLs+A2lZyy1zCLJp6ASU4KYDB0GZ33D6IlqtJTRaDdQ/eQRN5yqsuAwaUfvbAAAgAElEQVTrWhnzZ87BcXwM1Yfx4guvoFStYXFhAaMjo3jooQ/jT/7kuxgeGsZDD30E337qKUzsncR9957CU9/6Y9z/wP04depe/OnT38PN6zck62lpsYH/5qd+Ejdv3cI3//iP8Ff/0k/g5s1rcH069kk5aIsQu2NRk2YMDjz4fkUi9z+oFHYbGYum+WMjz1rPdysPHUPr9FVUH51CdDNAcOF6gbV7PW9c+ztxEgqAKXTgsdJCInDMzA1hr4BygJN+S+kEMQDYFSDnlVdelkC/xx9/XPTXlpaWJLtVAgKFWi5Fq93u+H1IbcfPGcioNMIYYNylqFueacSS9wIQK3HPtSjeilvH/ATT+sKM0nK5JPUloEtqYNZpdHRU+cgy3XB1/Jb/v24Ku/Wsj2vWQMAeTVHK83VediO7Mw8gdR6Wwq7slUAdulfVVwi0Z0H8GSDJv5o0kjYGIKn3EDnSZHYMPHXhYe4qM8lT1CdqiG0C515O/01ukUtpyHW17YRmL6NBJKXu8svUvgKYSdtlewb9MwOoCBxxDWXwgGR+A7h16xaG60Pi0/adYczORbCGbHiLt+APl1C5/5iMmeC9S4girb+ZZanSz/13/uf/e2u81+b+vfuNXQvsbAtkNHJaJFKncjO1Xw14tXnjYFPTKx2iCWw7hmM1UXEb8hMW0xaZ9qMmF4mxk1xzjXAvo45TTy9sG5ZTIjYsW6KGHLuMsZE9QGwhiRn9n03KHfo67QzdXu7WbsXXtoESPdQCjGqyJCgnvM5xLNFyFIXTl/B6dgAku8Opzcmd0Q46eZURLT36S6tS2JlCLNb+3LQAFN1Amp5vOgGbNkCm5xctv2kAmN5vuv9O/9xk30Hbx/R+k32V2GcGpmfUkhyHwifMg7EWLN0GAIlRQHSYhCE1HGwR/56/uShRr8MTw0gdCncyAzU3/2QGScTjQodLd+7pZ4ui7VPU/qb2GfTnRes/6PLtPv8utoDlCIhETSTq9tgfWwReH+lQ2zELofXQK7i/HKFqAW+deXJFFs2gx992j49+9dP6MLenZ9xZANJym1DT6NhffBNjNvDG608gXog2ree2HDCS36mV1HGybH2LFOrf2dZX6aR0AyxcSWWwkLRTzFyfw56JcTg1G5EVdbKR6QhU1Drbu382WdQ0Pk32M92/wmGUAd/8ex78NpVzs5/TgUaHatgOAEb8M5jGclGb2Id//V9+Bz/2lx/FX/4c8O5bb+FX/uPX8fN/9dfR/MEN/Jv/81/hyU98Ql77+7//+zhwYApLjUVcvXwVv/RPfwkvv/Sy6BsdO3YCR44cwne+/Sf45X/6S3jqqW/jzJm38Lf/9t/JMpB+A5/9LKnuTnaOKjrzSGtbbLZucsIufsQu8nrjvVbXs6i+2wdA0jR3pA5172khOpNi8focgpFA9IG9vWXsP/kMzrRcVN76KJwxD6W3F/DNb34LJ06ekv336TdO46t/4av4+je+LnpTE3smEbRDfPfp72JsZBQT4+N4+CMP4ennnhUn/hc+82N47/x5nDlzFl/88R/HW2+fwfn33sXnPvMpLCzMIkzaEmHv2hZcyxUN5uZSgKn9hzsUdjLGOxH+dx+FHbOWOT+v0FxcJ33ddvTP2uPH0XxlFv5HPdhJCQg8WG6KaDpEcPGK6MLdzot9iLEHmkZRsnxU8ogAmMym4+VN7gMOR1g83UAycxNOaRKX3vsR3jx9WnxApEGfnNyL0bFReK66R/w9mQ6OBkd0xov+3ff53S5okgdS9DO0PVbq6Zh8Q4O35HrWFwJFzDQKg0AAI5aamkgd+YdOhtZ2Akj0leoMJC21wXZhQEMZadTO2D9UEIp/ZArt8xfgSltrUvn8ZN/1OfSIGnWaZHkGknq3+BclkSnz/2bjodMvaHDO0Znh6T9wEgfBXBuzM3MYnRiF5VmwfTX3daj2OgCSyloPz1+S93Xnx/59xdS+CpBKJZswz7aQz3Ci/wIZFanoVboUcwaaSy1ESzG80hBKdWqLNhDbCepP3gPLD7H4vQud8ktZpd67ANLgR/XuG+4cC2QbNjXgdPYRf3IC0AsEUw7VBEMASUafncJJW6h7ARyrAThM8w4yAInf4USd3zSpZ68Uh9/8DldlddqSas6dMnU8KBc0OjIB1ypJBpLDzZ0UnBuD3PvzaP82tlY3hbV/IYiadwEkNcVrfSMugoyUk6gTV6U7c8KlPZiFxAVfR5DoiBOZTCVzgFQJqjWz3UbfDKReDtWVZTQdUIwLwOabXzWrYQ+ztohgl5pxtS5ger6p/kW7lun9RZ+/0+832XfQ9jG932w/lYHUS2GnwFxqIJGCcrs0kDjnc/q34cqucX52DlGYoD5Ug1NxkFhKt4lzidZKynAu2VhxTmE03FpX0fYpbn9zCw3yG0XrP8iy7T777rcAHfzOnipsP+Py/gEjq5WThNkjzfteQmnuOKzYR/Bca4UzaNDjb7vHx/L6STQk9XiiLvXfYHvJnQ0gkcau/IkJ7D/4Ks7/h5ObzxRh8FdtAvawh/Dy+9mevbhItantCvVvOTJZ4iZRUhEKDhL9VfoaYhtz0wsoV8oojZeQ2LF8LpkJAiBp98rqpTSNj0LlNxlnHftr0/tN5V9eBDqlCQCkjXig2lf6vdJutg/Pr6AVW6iO1WHt9xDVbqE29R4ecFPsQ4SrqYO3WjHC1z+FxbffE+oy23HlODs3OyN0aPv27xMNJc91sqjqBNNXr2H/gf2S4c0MA97AjANSVTH6n/tA9gehIM+ASHXeU4wTpvOXqQlN7WO6f9CfmwAknuE5rqjp5zw8h5OTZ/HmpUMIlxI0k1twwjqWXmnC+tQsHp28itOXH4F14CzcPz6FP/zDP8Sf+eKXMTI8jP/0X/4zHnzwQXzn29/Bz/z0T6Ox1MRQfQS//+//AJOTe/DpJz8h0fHffOpbeODDD+LQ/il8/+mnxb/w2U99Ft997vvwHAsPPXA/lpZmEVsxwqgtkfVlr4wwSHH96i3cf+oBpIxsd727msKOTu3yffvRfre5grJ0I9Sjg+yfzLJcLSuYtLPpgdlO93baY2i+MH0b1331alIoKg0kzg0qEEH2IPS3OWX4hyfhHGmhuecNPOxFePnN++AENUTVWbT+9AZm5puYbce4eeEtBG2CDBCdrsnJSYyPj6NSKXfZZ7Ism7xGudbGlgBsRwUca61tpZOdo1jT64HOipG1rKADp+AEY1pf6BcjIMx5lFSApAWkNjizuqgvxfOt+JG2IwNJqVApC+S12HNa7Wwrb+IQopvXs317itKxQ7COLAKXKwgvXBeGIgnylCDxbOvEwM4sUFWxh3R9udk3FIWdLDQsgy1f6YT5rwogKfBIZxKJ1luYwIoc3Ji+iWq1ilK1DJssnrbyy+qLJfCOHIZ9uIng6TmpjwKZNrf/6WQz9fErawCJ7UwbSoCs6F6RnSnE1SvXUCvXULZLGBkbBXwgRqie5A+hct8kFl99R6iJ8+8hiLSbgVRw0O7efhdZoAMgySymODQFIiL4Q4CB3L7qUKQvcR6Sxi4JMFSK4aABy1kC7BYsisXKwcoV3svuBK9R9c50nT1OA0sbt6kGkIjSU5CUgBXLWvKqqJRGJJ28m4GUB5ByfKMbf+2W3qEBndUeSoBI6Y5kYEm2qGsKO73YM4pOwLSY6c/McFApl1wwdRvQCay1kRTHrhJkVAuYXnw0h2q2wRGB0dUv0wbQtMCb7jcZ2/R8Fdmz+kUwbq3L9Pyi5S9aP9P9d/rnJvua2qdo/U3vNz9fAUiMKuVmVcYnAd40xbWdACBRdxgegmYbi80WShUXlVoFQRJIpA7/I1AtBxxxahB8zqKTxGG2diZn0fYpbn9zCw3yG0XrP8iy7T77g2EB6iHF1wPYDzcQ/OliT0YHHXPh9curGmLQ42/bxofloPLAETReUxRUt+tiJpjoB3WuOxBA0ln9GRBZfeQEwtFpxM/W19Q/Wnuj5cCb2AfvWAnt041lNhpc6xTq3wIaad0BkRfTRyjZc7uph8XrSwjjCMP7h5A46lQlWced7KW162YaH4XKvw6zFn2/6f7lRaDzufTECHCjvC4qxHVUYe1u5w6j9NAInBLglT2G52Fp+HV8cqiNRrOJPbUqLjXaePvyR1BKRtF8bRFRg848OnxFZEGdqeSfluyVlJi5+p3nME2NpxyY6tzF/SD3VDrAT1MpLad8NwXAmeo/6P5her/pcwUg9QssVXdyfxnDReVjk7j/xIuYj9u43lzAtcsH0Rp+D0MXP4pbr19F5ZEJHL3nBVx65xPwhlPc+s4lyfb6a3/1r6HRaOLdC+/i7JmzKHkevvylP4swiPDMs8+iPjyECxcu4C/+uT8vPoR//5/+P3zxxz+Pku3jj/7z1yXL7PjRE/gPf/SHuPfee3DkwD40m4toRkvS7lQPZQZSEtkI2wn2TRyA75XFWcn29stKg+Zu00DiOCW40T5/ubOf8A4eEvBfaCcXZnoyAlbrB4Pqn6UTh+FM2khmgdZbKylVKw8eQzq2CDuqAC0PSTNG++z7KzKQtGaSqR9v9nPOBdTN0+crrR9u2VX4jw/jxJHTOFWysRgGmEuAF987LMDk0cmzePv/PQynPAr/YB0LZ88JgDQzM4Nr164p3S4JIHYFSNq7dxK1Wk2KSZ8H30ufEcEVYcPIAoo5D+ngYv5dZzDJWJTsk4y8rDOxb28Wkml9UTpmSvKBmVqsL0Gv986/h+PHj3fm3+0BkNQ6oS71j15r0o8HuKMHEc3dAEh/b6Uof3If7j38PN66ci9az7TgHRxF+10G3agMKvHt2S5st4ooaGb08+qzzhv+f/beNLqu8zwXe86ezoyZJMCZECWSkihqsCZLlmzJc2RLlm05HuJc5/omaW+y2tXVrv7qanv/NEnvcpImt8tO0zSpG4+abHmeJUqKJGueB44gSIAAMeNMe+x63m9/5xyAADbIQwikha2ldcBz9vDtb3y/93nf56nbLeTAWwpAUt7gRgbS6QBS4AWwIgszkxX41ZoCZEjZazWo7tXLmchd1wc/M4HgMUuCjVoFkEKpsAYEZTQBZfQFi9/FVOARgVqyVHG+D/wAhXwe3d3rYDs2Kj7HC4R+mP1D5AXY3YmBycsrP2EqNNYApLOd7Nau+x2sgXkAkkZb1VaHaZVqSpsPIHHgm5GHgs0oqTJSxhRSBoUoGWXHAd0MIMVZS/UpsnmaPHsASU9KTE/1PUYVuLJI0LYv5rvg2FkYEZH4+RlIFw6AxMVcZykJWBSnNAe+J1RT3IBwkaehwBflAslD89wKgCQ724ZuEjewOtokCUDi81s5khb4Vg3IpPuvAUittN7qX5vUP5Lav9U3SHp+0v2VIKoSLuVYYzaPivohvWZjbMl7vA0aSDoyRxurdspB1c/Dc0Lkd6dhFkKkKgWgFGL2wGGhx1QAkqecIiY3JWpdkPdojpxaoDJabZ9W6z+pfVb691bff6XLt3b/d0YNECgyLvHgPWuckZN/pcffao0PZmal3jMB/+dvbwRtZte2eQ6tCxBAmjdkSDVn93XAPdZwJp7NqKLj0VrvIJjwlgQ1z+bei13TUv9WrHUqwFeF2tUBJP5pw0ZloobZmVl0bewSqqSYhFocQaTfrlPYLkLoXc/QED+Jct7pQ3ZOK9x9k8Zn0vOTrl+oXdLv6YRJrbbfLgPcjSnY1X107SxcKbHPrP5I9tv2q/pQ7P83bHJnMXNqCEYYoqtvM3oyGRyrhRhxgcGwDeaLuxCO+YiqU+TWE8eUHzCLyFb7LxHpVplldPAqbYeG48rzPaFMYuZROpMWOqU6eEQQKmaN4L6N7yHghNCXt0apldQ+53IsnfG9RDdZXzXPEc2+bheR2daNoLOK9MbncEkuhWmvipcOr4P3kglnd4TS0xUEtXGYXRuR2Wui/NgEHCuFweFRHDxwCB+47XZxHFoZBz946CF0tXXipptuwrPPPS975ffcfAse2f8IOgoFXHnVVfjFw7/GqfExdLd3YnJiArfcfAvauzvwjW9/E5/+9CdRK8+gVi0jZUOowgLPR+hFMFMOHCuHYr5dMpDY8pJlKPODDlJs2kuv8Lit1+oy/fsx9q1if8XXqzTqzoQ+NP+ui1B6+iByV12EYMI9TU9xof6xUv2TWkfIK19IMJCSNSWojNSLIHSIvWm4h8vwJ4br36e3bUbt6CDM7Ho4/TmEsz7cocmz1DdMHhEEjhRVpdKw0QHPqcwGXPfxl3CpY2A8SuHesRDZ6kZYU70oBRPo7XsZh+/fDEQERAIBjOj70hrY7POjo6MYHh6W31xPzT/d3d3o7ulBW7EoPqIFj6ZJWzPZaJo7BTYpIIIfmUw2+SVX8Iyk9UUx76gsT/ZrjlmO+2q1gmKx2Mi4WZUMJO6h9Zyg5vn5AJLWMA8CpeHkcv24ejMquUOwZ3vgYRYbtjyLk0P7kBrJIlVOIdtXgOFZiEZCoDYe31X7cptApJjmsBlAak4H4pkqAe10AMko9iKcPSmZPVEQCWWvXw0weXJSwMooHSI0GWA6N8s6f912hGYVtacriFwFIC116PYl3XYw6dezkus4EXO4lCxTfDRqUBIfUkY9A40njI6MIRVFaGtrk/ECS5WQvUP+7bOvRHDSjsiEcAJXz4oBPkq5rGkgreCIXrv1hVsDc/iH9UCMP+cbPHIuuSV9WGYJhXwFacdD6CkaO9NyJG1fRNwUn4MCoyJlIJP4gUM3cQJZgiNcjWvFJU6RQcOiwU0gKYBjF1DMtsMysooiVHKqWGbSvOl3U9+s5qEWiAZf7Ry9I9LyxXy2dZTdzKjiBkrcTSJIDOWM1o5qqRZmFFGIlZOi+qLxnPjfjY+mrKN6JpKaNBUwdfZH0gLPRVFF5annMCOLRgsPrdPUrN/E7yXNO46GSdIwOvuSXxhXJtXvhfEWi5dypTYYy60X1q8CgZjaryNMVbo/+y7/1xFc3Axw00ingtBqxuMzk85I2rT05xQkfV4yBpuy4842Aqr+HvVNqpoTm/flWlCV87HoHqVMFfnDSLTIQrmvCPRM4cOXjSBrRXizFuDo+A5UHzORCqZiB9ncGlNzb6x1t9zKXOC8Vtt3pft/UvlW+vktVO15cela/Z0XzSDRf9k9W5BKmyg/d/D0Qp2BbsGZvFFS+yfdK2l8OVu3iOaO1sshDdrcDJ+Fn0AAiToI1cebs4FOPzep/Enlm3/H0zOQYlstisTRQ/uP68n09DReePFF7N27VyhOaefQzstlydWusj650T3T5yfV95K/r1AfaalMK3zxku0vi7beQagVl+urdjiYoYGoHGHy1BScTBrtXW2ig0SRaTYcQQXbcurasgIINa/j6oZ1018oZ5towZXbo7UAr1arL6n/nc34obOIR+3IsaWLJ2wZCsEzQsWYoY4IEelzQFtL7S+4zxIOjEDtdViTdlsvcOUUbtl2FMU3fwvv2EGEVQPpXTvgX3INgsDGkWoKb/kGcoevQfWtGXjl4Vi/kjR1BHriTKR5FEGNrfR813xcxPiE1d5/JrXPivaPWL9CPUP7GRp+BwrFW1cFWL/pFezLMJy8goFSCU8MboLpZWCFRYw+9iqXNnG8i8PQYGaFg5TpwNm6Ff7gIGamZ4TGTugA43ZKCZWVrxzuXoAUWTtgwEw7Avpk0w6qtSp8zxUxeIvZC15FMlRIXUd7ns7oSK4lPRadjSbW9WwEIvY3W/YBPE90oeNAUMn0IKW11hbR2ZyLVHSr+9uk8alJ7DUOW/+0i3A2dcAbc+esp6e7gRoOW70Wp/u3qvF7aCAR4E4qX6v9k3OJtd5CaNRQferkghpHXJPtTRkYnSECZwqm2w43P4RtnSdAT8TIsWuRCi2UfruA3dTqAGm+XtId1HxOAOvWu17GehN4rgYcG7gW8KiHk4KXOynUjZXHh1GplNWMt0BFsa3Y57nfnJmdxanRUYyPj0tmnG07yGTS6O7uEfuCtHdsC+VLYxaSArE5LrlOic52zH7DMaYzk7R8gsxydb2lWO4iDlxesopabODlXb64f0uyUmR9sKSetGSE1p9rlaGmbqAtqjHezOBx+mrQCCChj0+BHQyUr1bLqLlVmB+s4fa+QQx6KbwxtBNGpYDIdpEJ1iF4w0dUHhOqTlLNM+uS/YHtR0BKBYSqtqQtSd8b31sDi8zSYR/gOqcD02UOTaVQvOZizDzzptSdYzvwfTJSWZg+OYF0Oo3CugJqoYuAcywBUlLhS9/KILt3I4K3xhF45XjOtuVdePguKWBVUIYE2ZDW1TRQuGan+C0e/+f7MTo2ig9+8MOo1arSLzlHylzeFLwhtKfMJqIPtdiH2dHDGB8bl2WGmnft7R1w47ldAuw1BbGsIcpeoA/H96ifZYltzsAPscHWAKRzOeut3esdWwMppcdjmRUUcyVkbBdRoAEkgjkxgCTcRyoXMIrseMOkMpWWZsBUUNNiB3/jgJZNNydGOwaQfB+2lUMh2w6HABL1joSGT0vWNiYMsT7Pq+M0E62+KVJ2dlzeWMtIR7BoJzaNgDogFRsQ+vXmp8uqBV9R3WkjRP5qApG0s+JsqyjJQNR88Jy0Vdm5kDVSX1WZ59LqKZ7g2BBPoKA723JfKNcl1e+F8h6LlXN5BuLKvqWOBmVdayo6jpGZmVkxwtPpjESB6XEnEY8WN6iBGCI0PrRxQ95l3m9w8Bhqrotdu3apYX2WEVD1N18EQJINcqgMQYmKlI02I58VEDszNYP0nm3YcPWLuKc9h7Lp4bmqj9fGt8N/rg1BaQIIKk1Ae3OEzxqA9Ls+/lodWUnjd63+Wq3hZV7PcW/YyOzpQ+VtpG1Lav+k0if1D4l6fuYIjEwPIncKTv8G1A4MnlHk9FJlSCp/UvmS3q9ud53PABKpR96lnILBWCCOwXfKsTSAxOA4XRPNkb3qSzNMwU6lUZ6cRa1cgx/6KHYVkSlkUPYroAA176/Ojm3weB3XeIQ4eIVZXO+EmgEjhoH87gFIuWt3LI/GMKZbF/uJQTNShQqwESaNVCTOT9piyg6KBECiw8hK2bB7elG94Tnc1REh89qTmD50AJFrIX/JZri7r4WJNAY8A89ULORPXInya9NAdRqpSGklLA7gKg2sxtHYxdbjsZvKvppjKWl+a7VsS86PdQBJBXaqYdCUlW9mYFxZxLZtz+FWJ8R0VMVEtYKBag0jYYSR0ctRHbLhHjgGw0gjIo09nX90choWstduxcRjByUjiY7MMGBApomAe0wZVyGy6YyyjYVWko5VCaaH7ZDeqwbbMiRbwXbS8JiRQx8C5WkMU5ydVmSKw9P3Uzg1Oo6L+ncTmhRHrDgxxfEeolKpyLM1Iwa1T+mUFQrMJY6VB5DU3DMfQOK3mZvWITyRmQPkLgUgLfQaSf0raf1Mun45/TN/7UUI0lOoPTG7oMaR0Nm1lxHaMRiTCrGp5wgKBlA0gGePX4LQqsJ/2FsQgFpOGc70HOo3pd43ies7x/HkRBcyUzvgvuHB2WUjsGfgPulLVpTedyoNHEoUkB5d/S39z3HECc7vtEb2bKmE0ZERjE9MoFalblIoe9ju7i50dXcjn8vDcWwBBySbko59OtKp7Rb3a/6mdX016EBQSmyEQOm5EWzQgZSLvf/bo/G2uH/r4MED2LChV/bxBH11xqcKalbr81JHUv89MwCpYQc0nhkHPAhuwwBUspiEMndwbfPWAcG1B8XHac/2IrRKcMa3IGKi7KkAme1FZNYZwMkc/BEfRnVc+kEYqIBzofiLg7GV309lbOng2Ew2KwANz1XAk2JQab9xN2rPHYHr1ZBp24rwmknYQ70YeeIg3OoUil0FOBlLKD7Zv2oMoOU9KDGSyeJv/svfKUo5rttmAZft3o73vfd9cZ/zZO5lVq/2pRQu7UfU7uNnX/kmThw/jk99+h4Zi6TqYyAs30GAUcdWoJdkyKVQrtSQ3r4JJ59/EZOTk9i+bbtoUgoIqkhfJECAdcqsI37J6yXxgUxOtiVzvQYX2SfWAKQznc3Wzl+rgUVqQAa46SKXKSNtVZECuSRDmOSQ5IQUi+zV7aSYR0AykMSQW9qASgKQBJTiJCiipkwZJ7VAAMvIIJsuIG0XYISmmlCUhRq/SfzcFinaWu0YWliVkytLJAam0FupDWk9wu20emq8h5r/1YSp9JLihSAW9dVlbGReNTmBNQ1HXDc6c0mDSCsNIGmASKDCuA5YlHpERFx4DWw18/VqzadW2+BCvj7RgLmQX+5toGhJrh6lYaTHlAZctYGs9I3iKNSYlo79uFwqY3Z2Bp2dnWKYHjlyWM7bsmWLGIKMIsrmcvXHnzWApIGj+VRy8fc0sGj86GlPshJNByk/hfJsRfjci529yN49hU91VfFC1cfhocthTOVQOTwL3yWAVG3MmvM2vM0R0cl1efoZSQZ60j1Xuv8nlW+ln5/0/gn+h6TLW/pdO8mWWsHP+/prqQYugIvnZY2cicD1uXi7pPZPekbS+BINp1ONLCICSWH11IoDSHRUcgObVL6k9xOLNLbXztcMJNG7uKEoTjRrrOdtBSCXU38reU5S/9URwg0/k7LbmRFDZ4k4IvjpRaiUywJgZApZWFkbhq0c2/VdCdfspswUoZsVOqw4EalZ5Dr+Llh6+7SSVSP3Tur/ifW3QPlJgVV9dQKhq4S2lzp0fo+mXhegrSkLLCCfubbLhJJdGZWmnUOmfR28aw7h9vUlbApLmDn4OiI/RMfOi3DMyuGwD7xVCWGc3AectBGOe0B5GqFXoRyF0jZiBLdKx1btGP9dz6ORNmwGkNTbNFPwrHgjLfGApPZptWxnDyCplk11rUd4/UF8smsaT5U9XG7WMO55ePLINag9Pw3rWgdGlFPkJictmJ0G3JenkcqlEe0pwfDTKB/2UDk6oFgExClOUJF2OwGhEA4dxzH45FPPgxH1IbVhYgcjaaPoSDESiPwAACAASURBVCVvSuxf4Ki0qL1cI6gAOHYOpVIVG3u3CgOK0hhW9PJhpFkK1P6eDlyV2aDpwBav5VbbJ2l86ifrcWQVNsDscQQ0yt6wCdWnT4mW0WJ+9GZK7IXeIqn8SeVLun45/ZN0dkY2hdJTC1Niks4ulTHgHjkBq2cD/Mlp5PZtQORFCEs+jKKFMDOL2lPTCwJQyynD2ZxDECm9oxvukWmkbAdh+ZSyOWLbg/eU+Sd2+gt4xGBBgkcxgNSsoaYDcyVoIfa1VKs1nBo7hbFTYwKUco9K6i7JLHEcAZPoRCeLRi6Xlf6bzmTQVmwTR7ttKx0lns/ME525w08JvFyMJk9XSIsNnHS5DqiOZ906M4/2b5XLJdmPZ7OKio/vSjkMDfSq/f7iR3P/pdaoP1SdmwGvT0jMQFp4hGmNdAJHLJNuTwHpwhDTteMCfNvb18l8tfWaZ3H82LtQemIIEdvntjS29wzh5NCVsCc7EB0mgOQglUrDyq5HUBmqS2TIuhT3Je2DlAQBqROl06Xa10SufxtKBw/DautFeq+FW3a8gEeG92Hk4QrGTh5Cd7GAfNYhOgPbMoVCkX2y2LMddm8O/9t//z/hwx+6DXt378Frrx/G9x/8Du66605ccsnFdZBKKEDjGJ3sZf1I5SP89G++jlOnTuETn7hbaGBt00Buxw64gydQq1ZBzXj6fzmfsX6qNQ9hZMAyCQpFQuPIfi3MRw5lVlSGk2KZUXR3PHgOASm+Ow8BmOLv1gCks5nN1q5Zq4EFaoATuGV4SNtVOFYZpsnIOj+OJ1KpkcKE2bRRIHDEqBzulVoFkCQRh0AJ09g5EUQqCsM0bKStDDJOASYcmClbbSxI3tRE/cHFeDWPOoAUg0B6kdA8s4r6Sm1Km9aielaO5sxu/k1HoNBg0IL3C3HYysTIClxkceP3iv7q7I8kA1EbO7qs+v05+fM3LggaPGIptIGiz2OWxzv5SKrfC71ukgzElX4/Rs9w00njR2XLcVPIOYbOQ7UBZD+dGB8HjfENG9ZL1OHY2JhkyYkBbqkUefbZWs2VMUdjRG/apF+fbQZSAoAkY5xzJKOIYuMvFabgljxUSmU4WQf5tg5kb1iHwA+BaQv+4CTCsKZodtwZqeI6XD0HsWhWxju7lmi1fVe6/yeVb6Wfn1SrqwkgsWwN7umFS3re119SBV/ov68y7VhS+ydV76qPr0U8Z+8kAEm3EemAEmnFkhr0Avs9qf+S/URRzzUFdEWMtFUZMW4Ya90EIYzIRGmqgiCM0NHTDjeowrQYCRtT0YkR0GTPChjC+ygAQihd4vrT26mlFQRWvrKTxmdS/S16/TLnrQaApGtCAUg6E4kLFLWKmOFimRYosh2Sbsdw4BQ2wr6iij3Fp7HVCRG2t2NDEGCyVsYxw8HTboho8lJ4x9PwT7kw/QhGbQoEGTTVE1um0fYaRFKf9S1vs3ZVHdzSbZMQ4r7CTZjUPq0+fnkAUlNt1QOhdO1FSG/aAvPiEoxyG6xN+zE9vgn+o7RnTUS3zWJXxxQYIvrm8EXo730Lxwevx8y6Z/CedBkjhok3n78S/oHjYqeTAcB1q3BrVQmeon+bT9JU8I6VwczMDJy0jXQ2LSCTROAjBT8MJCiW2UkEEE2YqJWqaCt2CEVUId+BatWTTCQ6pKmxYkrWEW1wNa6VU5TMLXSsKjr/lTySxufc50dgQIbVb6Ly1AnJWI7Cyhz7f35ZmwEkUsGlLy7MochVYIUKtljoSCpfq/0zZWWQu7oPgVVC9fGGBtKCZTFMpC/aBLNDZfno89P9W2B1OytPYXcWHUHot+JK0sG4zUHAKsstzmKJ/Uiyn2OWUuzfYXYJ/+betFQuSfAjM0DoZC+Xy8KkwWwXggi8Bec+ailddvnl9QBxHejMfS01yXU2S5IEQlL7J1VJUv/Q9XNa3ahKUDR9DAKN3y2TyUhdSBA6s03OAEDKXbcNwUg410ZKBJA09erp68DccUOWpWY/oDp/pjYCP3ARpCJYXe1I7Z1CKjLhP56GXx2DfecofC+D3PErkZoyYZz0JIDUMPPI7t2E8nNvqd19XE7KR9Q1/LS/IKYiJLDGtuW8RXCFvo/idRfD3LQfRdvExMiNGDniYuiZF7ChvR05y0LguzIXsn5Nu4jsjTls3fgm/oc/fxq3X/IuXLJ1s4A4f/mXf4mP3/kxXHbZZfjVr36Fvt5e7Ln0UviujwMHD2K24uOqq67Go/t/gWPHBvCZz3wGMDJ4bfQ4Bjb+GObze7E5crB37xV4+eWXMTM1hb37rpAMO+qAzUxP45p3vUve9c23Dgg16Y7+HXj19Vdx/PggMuksLr10DzZv3ownnngC69avx65LLqmDSI88vB+7d+9Cb2/vWgZS0qBc+32tBpZXA1xNmM6taOxsq4K0XYJpujCEHg1xCqti2lXJR7HJH6evJ6VwJ2UgiYAbOYaZtc6UTIn6U/OhZThIO3k4RNvNDFIw5UcagZKRJNyXK2vAJdUjF3Ixn+vlUOXR/9SO6uboAx0loFLkGU3QdEFdNFBqPH5Xff9Glo9+Xt3YiBfU+Qsto6VaOZKql8/Xadd8Df2e+h3peG8uo3pVrfekIgfeyUdS/V7odZNkIK78+6n+qVP2uaGkQUSw6NjgMWzbulV+m56ekU1iPp8XPS8dGcbsIxrxBJF0phKNMDGoSKuix38rAFKT5tFpGgpxBQW+4gSm5tHMJIWAa8jnc8jk0zBtEz6NTq8CyzYE+GLkrk5Zn1PH8zKdWu1/rbZvq89P6j9J5Vvp5yeWb3WXrzUAKamB3uG/J42fpOo5o/G1TKdz0jObf08q/xmVb5EHn+8ZSGdSX79r5ya1v5Z50O4fvcchUMEjJBuDZaBSqYrjxq+EKE2XkC/kkck5CAw31vGJA6XE+FfsDPIn9yxNoIPWLBFzvSmwY7XqPan/J9Vf0vVJ79Wc8aP1kFS9NdJ8JKCOoYp0iEWm0kuKUrDSfXB3jeDaztfQ05nFKSeDi8ozGJmt4JBVwHGrF9mZnSgfqKA2UwO8GZiRyi5RoJ8SD9fYoQaSGoDS6aVvONwbAEnSO67k70nt0+qzWwWQhOGkuAH2hjTcoyOSART6ZcjWnXpHN+Vwae8RUI796Kmt+MimQYRmCm1RgNGai4cG1iP/Qhv+5f/7v9He0Y7JySns2LEdN15/AybGxmFZ9Acomi6L49Nl9LoCdWXrKxqoPkLPQzprS4CqjEEl/wzHzCLj5GCatlwfBEqPeHR0FB0dHUinHdTcGjJpR/wNBI/YfzzXE78/MziWPloz8JLHVwy2ytqpsiEzl2xD9a1jc7P/5nIyxjOPyq7TB68LeyfhPjJV/y6pfyWVL+n6xerOXr8RKSsFb2QMmT29cA+UEVQWBpCoN5Tel0Y0bcLddASF4gi8E9cIiGaku2H1peEP1Ra9vtUx0tr1QsRV9wE1ByLyvpI1Emvt0lfCrA0NEPA6zo2kYGTfJEBAW0QHJSsqLzXfiS+P13sehoaHMXRiSIIgL7/8Mjmfe1qVWUeKM0WJx/0lNeiWOpLaP6lukvqHgGP6JgsFShMs8lWZDx8+jO07dkh9sF6YrcLxutzyWx19CEqziDwVdCnHsgCkhZ9A8NOIVEaMrDcqklrfWAJCa0EJNb8M15tCQF10Q4E67gkX5g4Pfb0v4Ug1g/RrlyPyTVizGThVT/yh1iV98F8fjCkPCTIqUFH/zwcJlV9PH+x+E6/e9yxq5Vls3bxBss0YWJvZvQ3G1glYXh7BWB7T0y4Gn34eG9p70JZNww1C+O4scp2bEeQtZC4r4bqtQ/j3/+0TuNTege6iiTfeeF1o4j728Y8LYP+Vr3wFN910E26+6Wa4roennnoKxwYG8Ol77sGjjz6KkZFh3H333XjryBBenhzAPZ8Yx/5Dm7H/P/8cn/zE3XB9D7/59a/xJ3/yp5Lh/f2HHsLBAwfwH//sz5DL5fDNb30T/Tv6Zf2enJzAxo29OHJkAAMDR/DlL/8xHtn/MIaHTuLzn/8s0uksBgcH8MAD38MXv/gHeP75F9YApKRBufb7Wg0srwZUtJdhEJCpwTbLyGZmYZlVGIy4Exo78nQrO0Ngm0You5oYEwKwlgKQeD15jTlHswwi8kfzLpbQYdQQI4ocKwvHKkgWkkRGEGAyUkKzRz7k1TwWiyDRS0Uz/6hOq9XaUlzcaIDqTIhYRKiuI8RrmwGWBkYVg1Q0mpsBmqYFVrWN1kg6+xpKMhA0PZjmHK2/S339bdCHSQp2PVuD6bzJ/efsS35hXJlUvxfGWyxeylUenlIwrYFEY5oGNI0nfg6fPIme7m6Qz5zGF6OWyOmsDT0NOmnRUc2prI1yLVDZ6NNNEUZxwy6XA72ezZQK6xGxErnM8gQRTO6GfUOcVwSPGF1JJ5ZhMXNT0Q1wc8yISQJmBJAIhGmAW7VQTAHT1Fyt9r9W27fV5yeNj6TyrfTzE8vXmn8h6faJv4vUxBJnnff1l/iGaye0UgNJ7Z907zMZXytBz5dU/jMp32LvugYgJfWC1fs9qf3rOuGxI7UOaMRU3eTX5/oq+gVRCkE1wPRkCWZooHtDD/yoIiATcxy0za8BJDWvamBJ/UtlfEai07K6OxfVJkn9f6H6o2Ms8pVodtL1S7V8M3XcwnAMKQJJSUYnPW03X+jMbdMBPMCLOlC8+QlsLuYwmbExHa3H5dlJZMolvDnrY2BoJ+zRNqSrJkzDg+fNSEQ1bSQ2FzObSGWmqAYbq6BkiikEKy5+c0upPfP5AR+t/P4psX2bgYl6HeoMMpXtkKKRGoMbUqux2DstD+7l83edQHBqN2qFYfyH3ikgMPFWWMEvD20HXmzD0cPP4sVXXsJdd9yF2doM7rv3Pnz0Qx9BIZ9HGLqwbBMptmlkInSFm1CMGmpicPz6bhWeW0OtOgvToR6GCzNlwUo5sIwsivl2ySgypJyNgEsGjVF34+Chg9iwfh02btqCMCBFWCABZAw2a1DUL9zTkzIgkmbGxPqPFakpbh8GlboW0pzZZUHwSD+50ffpQLc3ZVB5RVHFGekuBNXxJYuYVL6k+Xexm2cu3orUOheVx4cXzYBKb9sMsy+FwJnCxb0H8MpsAeuzs6gyc/SN64Cii9CZlTa1qt3nbwbSApXQbJPrYGEtKaGBAl5GHV8GOzYClBUYxXqn7479lD6mucw4EBqx119/XQbKtm1bsW7dOnUO/4+DfKmjpH1Wi7VT0u9J/Tupf+hATs1i0wzCSAYWtZx8Rc02MTGJtrai+MSEvsxiIOjSAG9S/20FQJLV34xRbNoIDA4PVOCClnLg365fQs2bQs0rIYIPM11Eevs6FK9+Dl4QojrZD2tyg/hKg8EI2VINTroNXs2FYznS1gRu6L8gKKV8gg0tq6mLfVy27SBOPnq9PNevTskcODY+jr4dlyK9qwObLnkcx165Dgcffg2liXFs3bQdWTvC0aGTiPwZXPqJ9wNWhPCQj7ZLu/EX/91foC3lI21HOHVqFDv6+/HuG9+NtrY2/MVf/JUASLfccrM0//79j4ru0Wc/91n88pe/xMjJUXzuc58TbWk7XcT6uwYwPnwx/uU/fg39O3fhsj078Y//+I/45Cc/if7+fvz1V/5aMof27t2Ly/dejr/6q7/CH/3RH0kWHdtPqO6qVXz1q1/FRz/6UfT09OA7b/wCn7/qs8g7Hn7yk59IOe644w65do3CLmlUrv2+VgPLqoEYQBKNEKLas8jnp2EbZaTotDQYYe/HAJICdxq2iFriiKwvdSwHQJIAC0lfqfNJSKQSHaeMCmKEUMZuE9RdGNsInKQMmZw9oTdYvSMZQKIBzbKaEuHBgwu7RHpQhM4kxRxBPLVJVUcjiqAuYhivtI0FV21qGEUiVxA8Un80gXqxJd1C9SQtsNqAUBlHOqZSvc/c3xSFGM+TI75xqxlSLbzaeXFpUv2eF4VsoRBJBmILt17WpRyfCsTRApPspyrtXeuDcRySF5oRXMw2EuHceEwpCshGJuB8EFhHh3H6yl+7Uwk/Pn2w3r+TAKQ5joi6AHfDYSEaRX4EM3TgVmoozZSQzmZQaC8gTHkk9FQ0OgK6E3xSUJRs3NWkumA9xaQ6LTNwtNq+K93/k8q30s+fX/ncpFOnIZhVui+rTWF3mm9hXoHPt/pb1qBfO+mc1UBS+yc96O0eX/PLk1T+c1G+NQApqRes3u/Laf/mbBc1JxNAiNfgUAVnWI6igtYgUm3ahW05yBYdhIYPahnp7OFmUF7dRW1wmufaUE7iZqY1hoBWazap/y8IIDkFEYBvMuPPqhisY6kHAdYawIxmu6AdI9oGpoGUZB2p/QMpfINKhJprIHdLGwqFdqBGsfAQaJtFrutFOF6I4YP7MP34FPIZA5lMhMgM4cNFGNMMCuwXbz4bINJ8IEnCJwXwU+WUt1ZOVqFUX90jqX+3Wrqk/rH4/eMgRwkKXaSWhHwkQnbPdtSGSqjd+jw+XjTxqhfh+IF9GPvtCdhGDa+88TpmyyXc8O4bMDszjfvvvR/3fOpTKOTyEtF+anIcTjaDmekS7vnEpzE9NYVH9j+CDX0bMHxyCJZl4AO3vRfTkxMwbfo6QglGJT1+1s4jFCEyjnPl8yBFpUPdENGSMTA9Mw1qmLR3rkdpZgJuzRdHqexlEwKAWt3fJtW/zoirU7LOoeOU2aypieYDozHQt4gRmruyH+UXji5KX7ec8X82/ZPaQZldPXB7jyD4+eI9LH/dDnRseRLHfCCdAnIGUB7fLheYbgHB+pfRbwNvVDJIT2+G+7j7tmogLWfsKVqzRiT2fP9O8/7y9EwcFRzZLHlACjPZ+8X7WwIp9BFplhgGSArAAGB2dhZvvfmmfPb19QkIwN+VnoyJaq0q2klLHdRVauVI6h8KgFncv6X1ngicaB/U+Pi4ZE/lcvnEoiWNr1YBJAm7j3XT1HrGjEkl/KECU0mhXxMQyfVn4IVlRKkAdvsmZPe0IzRriAID1eeGYRDonppBLp1FPrsOkecJFadl2nJf0hTqDLZSqSTZmtTFan//JkSbDqPn0csQxZqEpPc7OjCAXM82bHnfDlSMIWRm1sN/Yxrjo6eQv3gz2oMCatNDcK7cgJIzCJs6Y7+oIJvN43//z1/BXXffhYt3bsfMrAL1e3s34iMf+Sj+8q/+Ctdffz1uvfU9slL+5je/xujISdxzz2cETDp6dACf/uSnwXZ65vkXcKrTQDDpYebNg7j62htx43VX4YH7H0BvX69oUL/xxhsCcBLM37NnDx7+zcP48n/4Mg4ePIAXnn8OBw8dkt95P2Y27dixA/8y8TfYNXAHbti3E//l7/8et7///eLXue+++9YApMRRsXbCWg0sqwY4vA2YIphHY6mEfH4KjllGymc0fgpBk7joigBITLFNKSFTNZkrECkgXzEBlpSJTDqPXLodlpFBKlLoumUqAInibufXMddYVlkKiwNIOmOnESHCBTMGkJpfrCk1tRkoUgCSeubpINLKA0jy4Hq2hdKv4sHoLQHNhDNa6SHRuFHOlsaLaSf++dWGb19pEg2Yt68oK/KkJANxRR7adFOhxYz1jvg1N4WKhkIBnFNTU8jnCzGAG2f8xL/LmBJcW2kl6aguDdLWjX+dVXfHDLZnaxh4cCsiahDx+oQUejpOlMNqLhBfd2AFKViRhcp0DW7FRTaXRTrvIDKVblwQerRExXnCOZPjSTYIYSRiquSZX+hoAEj13KezaopW23el+39S+Vb6+fMrlQLjFPatvnlU9Y9VzkCS6XsJL9j5Vn9n1UnXLjrrGkhq/6Qbv93ja355ksp/Lsq3BiAl9YLV+3157T8X3GkGkMRBy/0R7YYoBDUWuGaXx2uin9Ld04XQCBAQRDJiOmuZT+cCQxqkUkwO2vF8YQBIzRlHsl40aaK0Mn4WApAI0LCOFGCjAn+YeWRGShSegEO5VIVbUu3R0bcBEYPwAk+isK1MEYXr2uDbUzAPd2PyxQG4s6TkipAtZGAXHLG1mJmieNMJI3EN1FpVOnuGraSARGWLKRCpWTNQbKhVXsCT+nerI6+V9pVRIEGocdSndJ64RLR7qU/KcZJicKGP9I3rYSAD95CL2eEBzJbG0NHZg4f3PyrVTNt3amICxWIBN15/o1AjuTUX73vf7TgweBRvvP4mPvb+j+LAwQN48ukn8bGP3wErbeOB+76Lz37qkxg5OYTIiJC2bZipNAq5doQ+/R8qYIxR7JmMcoirzCLt/FX/tmwHpdkSJqem0FZskwykRcGx+DVXEkDSIGajjRuG3EIZdPq7hldgaQApe/kOVF4ZeFsBJM41ztZ1wKYZ8fVUHz21aBemtlGqt4bouIPIi2D1puXclMk5O4TvTGFr3+s4QhfR9Gb4jxjnHYDUzBDRkEFovLJiweD4oO9EMe+wT+m9J/emwuwibDNqn8p/C7AUywMoIJT3CcRfxmu0n4ZZRkeOHMHAwICAort27UaxrSiBlPqapeYQZgG2ciTNX8o/tLh/i9SyzFDl2sAysx74joPHjgmQQM20pY7E+U2fsIjOeNL4Vn5V5QtT84oCkOo+hYAAuw8vrML1Z1HzZxHClT5sZjskW0jajyCUiLGlkM50okhteCMrlJ2KejMQ3SvxNRqG6MAxy2zXR24FMimgFMF9a0BsGbXjp30SSl0VurdjZOgVFNq3wQkMzIyNIX35RrSZRUTjVRzfcBC57hSKxTZUf1ZCNpfDV77y17jrzruwc2e/BHj8/Oe/QKmngDuvejf+4R//L+y6ZBdufPeN4hp8+Ne/xsmTJ/GFz38B+x95FEeOHMbnP/sFfP+h78u8fvvtt4ve3He/812s37ABt956C5588kkcPnRY+uKmTZsFIPrxj3+EnTt3ij3wwQ++H1/72tdw8cU7cdttt0nbEyj6vTvuwKW3vw9PD+7Hyw8fxFXdGyXI4Mtf/rL08zUAqZXRunbtWg3MqQHCR0oUkhOvZdWQyUwh61RgpTykIorvMapdm/KEkAyZ/Gh8S6qsKLy3eNBAjykj5hvkjm2jWvHg2Dm05bthGmmEPnWbVMJSqxR2SQtI0gKX9Oac1NViHUk6LRc67dTmwkBnb7MmUGO9mstlqsoxD1iKCyfc4Ew91kBOrKPUnO0jbRYvHRJBx4wnLiEJDu6k90sCgLSBJFuwpkwQDYKpDI+VO1a6fZNKnvT8pOtX+/dW+/9ql59RVLlsVsYHN4g0PghuysY2DHDo0GFs3bpFjGemgJMeLpMhxR03jAqIWe6RvWEjvPwIgoetZW9USBiQkiirCAEnNnHQMDIpkgzMtJnB1KkpAY8IdGUKaXF+CLUOs/MlgTGO4s1sgLMjh+qrR5aIbG5GLNSm4/wg01luLV/Y56X7tyKc8eGNnpAXYZ/jRMyNCGkVSbui6UA1+M4+yO/5qQBQZsxRTJraXEpjTo4Iip4HECFdO6agEMrUQF3D9ta0qPxMO2kwWk2tQ3pdSMl9SH8h0fccB/EzNAUDz9d/k3Oc5eLz9MaTZeV1QkEkYtOx0DU3uAwM4RhMGXWqCaGdcGvCX64iIOlYiuuFQtix7iHXGx1VKWPlwu4O533pW53/V3v9Syr/uSjfGoB03nfjxQvIrYdMJPE+JtYjXHDVj88h2GAGtoAaYydG4WRsZLuzQvHihXTQce5KIfACEXcWYetA6bSQckeyopk7zEwIWcCXKN7yzY8VawRSRQXTPvyJ4TN+xlLjS4Ai0ehQexdxqoUqYyWImS2IPTAznFqxTspCebqC0vQszIyDznVd8CIVqFPH5BAifck2EB+qHToGK2UjqAWozVTh1mpCX5xvK5DCAtWgBm4/mMWtssYUctXspBXHrfyoACUep2UjrSCIlDR/nXGDnOEFSfPjkuWjFpgARPH+fs6zYwaTeF/LBsut34KwLYXqZAkTA68gSIVoa+/Bffc/IM5gHr0b1oluqQUbD37/eyLMvmnLVjzyb49JJP4t192Mx/7tUQmuuv666/DmoTdx6OABfOQDt2N0+ARMOpstB7lMG6KA+4Bm2rq5tjGfJ7ZSc3DXvIzBwcFjYvNs3LgxprRTrCIS3Op6dcfxGVZ7/fSl6l9jrI3qbfhiYpe7OEnquiiaLUaPNc5TMX3j6e2oJ56lLayk/pH03vOfq7OPUraB6isTCGsTS96iGcyef2Luhi3IbHwG5ZFLkfIdVJ5QNvc762gCFWO/EPu0DqTUIOnoyIhkehAc2L1rlwJH4/MV7bvKRGJ70363CeaL/4h6SWnJ7lAUe4pxR+ZJbce3sL4l9a/T/GILMPAIUxH3TUGg/G/CBpSKAyyVX0y5x+LM0vpDVWC9ZApxr+aRKk+dJ+8W34drF+uInwSsBGy2dAYjAfRYkyMO8lYZSSmZHzi1SAYZIxMMH7PlUzDsEKXqjKLgZFCowXlKAYOZrVtgb7SRmegGBieRimxFU78AwEVK6M0fOyRBD6ODN6P24jAQempPt6kX7rEhpFIWUoV2HBo/iosv3YVclMXEq+OYHh3Fph07kL4qg9eOvIS+ru1w2iKEL4VwUrP4u7/9P/CRD38YO3ftxmuvvoqf/+rnuOm//hiuNnfg61//f1EoFHHXXXdhtlTCv/7rN1As5PH7n/l9PPrIfgwPDeH3P/8FfPMbX0d3zzoBkE6cOIEHH3wQ+67Yh5vfczOOHTuGb3/720JT99nPflZ0q//2b/9W+hrp8a644gr8p//0n3DXXXcKtd0LL7yAX/z857jjE7+PD/2PDjalAvzPf/d/YuroB7A5tHHjjTdKG/3TP/3TWgbSO2sCXHvblasBlYFEu4J2hGm4cJwS0lYFjlWBkfIR1AEktRDF062K3pILWyxdQ8FU3Wjev8nf6rkBzJSDXK4DGbMgXMcpRazX+uMTPFCtGvCMihMHHgE605SFVjvxlgUgsU7iQiwIImn2P3G4NdKh8YsLdAAAIABJREFUhS5OXxsbjHEFq2o+RwASF7aljnr3mPMO+orWM6SSet/yDJCku5z970nPP/s7nx9Xtjo+VvotaFxZdZFROsRjkCZuGEbqUANJMpIYJRQR6KXoqKInORMASY0rc8mIvfnvy2fRSaE2qiq6TCbVMIIJC7OTJaHtpEGayaZhOAYCBHIbDvkAfjxnpmCt2wir30D1ieNnACCtdAus3X+pGtC6cFzJuFGQoOYYLJHVTaQBlVONfYVGMPsKgRZuhiS7M87sZB9xPVc2OgRvZOMhjgwXlmlJHxKKRsdGpVyRDQo3RyIIHT9fn6PHADc3ju3IJofn8Xzeg9HAHBuKjkGtAaKXGDK6TjkEZQMqYrZp2bCK5gSzjYW7XKBTKW82k1UZxxRsDcjZrkAkXWYBp2xbzpW101e0RqIv+Ls+wa7y8Gl1fl/t5kkq/7ko3xqAtMqdtJXHxwBSZKg1NRVybzH3mL/F0ZH/RmhhcnhC0f4YHtq6i7I+KxpZ5SBiABznNQkKYNAbbQxZ4pXoNcGoJe3nVvdXrdRNfG16+xb5q3bk2BnfLWl8aeylXufxviXevcjGNOtkEHghqqUKqjM1WE4a+Y4M3MiFQf0bqcdG0fQ9+SkAQZiC4QF+zUN1tgqPgRPZDHJteclAoodNBUOE0pbK4adYFPg9D8lEij8V7Z7au2jqvTOumGVekDR/LfM2Z31aYvst1j812LrYDeJGYvXSjiW1Eqnm/FQO1fIJVNxZYXdMpwu4/8Hv4Yuf/wO4XlU0iMrlMrq6evDNb3wbt932fhTa2vC9H/4A11x9DXZu34Gf/uQnuHjXTolWf/b5Z1CrlHH9u67G1AT1fCI4ThZtuW6kQDtjIaCk8VJJAJJoj/g+0hnuIZSTWTLlYkf7Smog1ZP0NNjaFCIqvpFUrJEslNbsv8rRo/BtZX+JwSmIaCNgVfsZVKd5mwEkw4SzpQ+1o4Nn3Wf1haKjRNqtA2X5PBsAvOVCrPoNmvu3ojYnG4yWUNDBxLSlK5Uy3nzrLcxMz2Db9m0oFgqyXtHep92uGGWYiVJUfT5NsISgDAEkFWSms6RkP/A2AkgyRy8g4zAxOYFsJiNl1ft5zusNCQUdWB1/NQ9E4n5L09hLVlcYyvgeGRkR2vvR0VFc1N9fz/zxfWVHcG3nuRb9fYI5GZIhq1tD6zIr6XfqFtmoBVX4UQkzpQkYdoRararukSnACF0Zi7nL+uFtPYiO0pUInpmMsyeV6NV8/yABpO7bXpL2GnzuXcBwFVXqwBkmsjvXoXbwFCwrA7M/j9rOl9FmljE7eAmso52oelVku9Pw+w8D5U7grQKsXSWERwoIjg3jH7//AGYPHUdmQx+iyVHs3bcXt3/xc/COHsfBg4ckW8iPQtknbt6+B5Nj4/jDL/4RHvnVzzF45HV87kt/gpdfeAI//OGP0dXZLXtStt9FF12EG2+4UfyT3/jGN6SuP/WpT0k9/PSnP8XBgwfx53/+59Lv9u/fj2effUb66eYtWwQA/b27Poff/2+quNxw8MC//Qb/6/dH8O93/zsBRNkOJ0dG1gCkVZ+T1grwO1ID1AeJo44l2jeQzCPbrAiQZJmu4swkZ7SOwgnjiDl6Nc/BoamaNJfvXACJTl1FHYXQRNrOIS9UdmlEsRhdSyquDfa1Rd+kVQNe89NqwT9xzMWRTYw+J6i0VAaSLEZqRZqzQOjv1eLUFEVRx5tOp8HTWUjN1Ftn6iA/0yafs3+I/9FskraaAZVUnrPeACXdeJm/Jz1/mbdZvdMSXmCl+0+rL87x1kwTwP6mMzBUpKnKiBBxSXHMM1tCRSTxWm0QtlqOxa6X6CjScOpIaOqasQyeicpsBZVSGdl8TjKPUrEeqIx3cdAHCFKMbI6B2JQJu7sXPrNbFnNMzdsPrmVwrFTLLu++3JzozQQ3aswSkgjBOjUrNxemUA2kY8BI9el6q8c0i3P19divmfHKTYiOlNNaexwDzdpgLKmmytBjRQFJHkhxoZ0IFF7lRoybR25C9Xqix5jSq1DRfTwa40w8RPIMjjU9zvgOvJfedOqxpznCdeAFv6dTj9czipzR6ARdl0OxsbxWWDtrsRpo1f5Z7fUvqfznonxrANKFO37qyZtCPxeJrg3XTgEG4myT5jA1TQCjQ5+YAFOaKsEUNroIbd3tMGwDtcAFIQlLsomZ46KyfTnfa91UASoStlFJ/fd8r/mk8cW9j9Rv7OBuAEfqzUzLRtpIw5/1MDY6BittomN9L/yoggBxtheDt+OK0A46TQnMQArP9YX6jtlepPypzFQRkvLKstDW1Y6QmTJGJFndXqhE51Wwho8GnKiCODSlHUGkuh7SWgbS6d2wDiAt1kO1jcBxwdbzYZgRSpUZuEEVXuhKlvLxoREMnxjGre+5BbOzUwqs9QOkMwW89NIrGBo+iVw+j9lqFTfccD16e9bj3u9+B+//0PuRy+fwyGP7sXXjRvRv24LZ6SnJXs7n2tDd3ofA1/qoi48i0Utd8FDlZ2CLtrHeeP11XHTRzlhzRgWq0QZr5UgaPxJdpvs+twXzkr0430i/jYN5VFq3yuzmXKbmu3q+0hw/g7rt2wsgtVJXa9eeXgMSpBD7h/ir6OTGcghCdeczq4YZNAQ+2Zdr4qQfHh6WvquoGxUIQtvec13s3r0b69atF0CE8ySzkWij1yn4+Lw4e0lrBp+tfZnY/xvx1XMZemJ/GTWAhoaGcdFF/fVAbgZ1sMsrpgNF+6f7+vxMpGbtKPoC9J7j0KGDAnYcGxxAoVAQrR4JjlNK8QLYco9E/x4P3kf2STGExABAsqPYKUsFzIUB3DgjtlybQakyCcsmC0QIp3MTzNqUCnKFgcLui+HYWfiHhiXLOY46XBBAGvRmsGHDBjgTFeXjMLIw/JIEAvohgwozcK4ysXPLi+g2UhiuWHjzpX7UjJMIC9Nod/bAztuIpnI4PPU0Oss7sL6nB16+hPCYCWdHGu5LJbhlai7NIJfPItfWCdevYmDgFaGfM6w8itvXC2OUd7wGvzQEI52HH1RQni4JqLNly5a65AX7GPucYRcR+mVEgYdc/w7UyjVg9KTydsR+G+oesT+vX78+9uFEsG7M49qtB/GXD/4YM4ObcGffR+F7ZIIKZP+a+q/+l2+eB3E5a9PVWg1c6DXAiU6JuUkCi6RCctKjQGwFjk1OzapkItEyUREvOiVacbK2FAEcR3WJmSJGuIqEaTZchKbasBD6jHS2Ucx2Ie1khd6Jmw4peAtH0gLV6gZOraXKgKOhTIexTg3WVD1JAJJUu1r964uE+qemoFrI0IuNwqaojGaqu7n3O/sKbHbOL3SXOeDWnOgO5aRfaQf9SrdvUs0lPT/p+lX//RwDSMzQSb+7E6nQguHlRTyxSm7eFTwUB3tjrNQjpWK7kUZIZ2eX4mQXB7gSEk2nnZXvn5LlpDIUOZeKgykw4JZdVGaryGQzcLI2UmlmGwUyTwptZKT0nEibo5wl6mXUPEqH/QIVusBecA1AWsGOt4xba+7uZi5z0i2QdpFizlFIGllfZfFIBg/p5UgfF0gktU1uc9JIOA5qMQc4KRK4cVEgD+kblKONWTs0znWmHT95Hxrr1UoF6UwWvudKBL1j2ShXypIFxPNED5HUc8xA4mbTtgTE5L8Z0uq5Ndk68TzFbcvsI25QA3EEsTw+yxPT9vHfIoBL24NOlkgBS3yPquvK8yUbybJQrdWQYbRjDFq5pH6lYzZ+zjKqee2Us6yBc2H/nOWjz8llSeU/F+vzGoB0TppqVW7SWCZjR2zsgTViTRyJXWuE+sdR+xF0xpIFByk/helTU4AfwbAt5NpzCK1IAj4UQMK9EqERBTuJHR5T12m60sVePqn/rkqlncFDk8YXo6GV/RNDR1wguNeMmGEK2IYFrxJgZmxG6q3YXZAsLz/yxOSRWJqYdlDvkxq8BkrrSMXbKOcbwcHQDeFXfHg17msN5Ao5WGlLxMsjI4QXC41nuOYSfGpyojdApFjvaoV1kFa7/ZPab9HyzclAWjRNSTKABMjguDN8TMyeghe4iMxAotIz6YK0Gx3dldKs0m8JQ7S3dcILQuRyeWnbmq+yA+jQIG08KQrp/KZTnNfUyiX41AihbWPn0FnYgMBLtn5l77DEoWiFPckgePmVl7H38svrWdp8FoNdWjkS6z9mYlkQ6IkMCT5S4FGDglGYDmIa+8BTQNfpR3LdyH5jeactWgVn0r9Jbxe5s61U5zvw2oUy7PRMCQlerFSrkqWjA7oIfszMTCsQJAaQZNylsnjzyDFY7gSuve462UtozV2C8fXgCLm99nkt3UGS2j+xf8V7gAXZeZr2/I2gOZV9pYEtoZSdH4QdP1R20gRafFL+kUbVlr0Xg9hUZhK1qNQ5mrmBAIUEyXkEjOhH0JpHyu/HOaFULol2G+nZ6MekDnN7RxuCKIRtmwKel8vTsNM2TNOGnV0HI5gW24FLU5RKI71tA4JhF1GVGmGLZyBNnBpCyrDQVixI0F22fQv88rDKbMr2IMqnYe6dwZV9A8hEJl4fOIUj411IpSsIIxMd3jWI+o8imi7AnQkwOTmBLdv7ZE9WOgnkOzPIjnQixSCMgolqNAMvFWLk4DRSoxNIIUBPVxcymzeJxVM9cgw+9QolpMaAbZgYn+B5Brq6O0Xz3vVdmIYFq38jHDsN9+AA0tf2CV2t/+QpmBZlV0SVUM4j9T+pgqu1itwnu3ELhnAS3/n7b+P3vnQntpdtVKsMSFCUnWsA0jtwGlx75ZWpAZpHjWgUOqwoMM9IfPJ4VmGaszDMGu0xmSTU2hDKeeJwleihszzqtAANAGm+oLdOw/aJtAcpFLPtyGYKkpEkttMFASCp+tEZDxpA0pkPSwFIKjqrKZtoAY5XdfeFiDbULyoLSkWdSxpyLLSo9KtaswCTDOyFFufm73SU+ln2oMTLkgyQJAMm8QEJJyQ9v9X7r/b1Z1p/RroT7737DSn2dAg8UwPsp66CNzK2bN2gM3lnGn6NCKPYkaA5mmPO5iNHj2LD+g3IkZZLMOm5UUln8rwzPZc6CjSEJPLVtGBGFmYmZ+qaR+m8IzpHBIlkHDPyNQaIOHao/8vv6hmcp2UexeO7aWJtDpiVsbgWjnOmzZZ4vi10giaqT48iCqqLni+0dXH6GYEe/sksJE3nRiCFTslapaockBGUTlIQwko7QEz7RiCGRr1FbS9AABv2FzoISNcjmYKMACMNnUkObgOmY8Ov1WRTRNBJwCVSLXDTyL5IkCiM6gAUASo+R7SOqqQSYueru0Xl/ryOAoUh+b25geLmK6ATTkUw8n1ZLp6nxbX1J8vF8+nskChBbjHirCNex+fzvRhVznrg+QKarR0rVgNnOr/PL8hqr39J5T8X5VsDkFas+63ojbW2q2Ykk/C1Jp0jFc6mqGzrIjt6rTQCFdlPkIM6O6UIMxOzAnhQvyfflYOTcxAajPgOyOcjADrnNqGsSVkqUCXJQX2Br81J44sOI0Zf62BErhkizcL39oGoFmJyfErqraOzHVaG9euRxRxB4MFK0QHITAoGFMQJXXEcImnOCSCJ5mUEuEIhxIxeR7SWCCS5ZR+1Sg2mY6DQXpBPZhfRvSWZwczUaDKYJA+J+9b51Osr1FOT5q8Vemz9tkntl1Q+FdHf3Imb/6ZDNIb7qNWT8jE2dRJeWBF9T8uxwH1/4EVwTFvWfgXEqn0rASSLgS2klhK7SOlCio1sGUK9y8AYXmdK4o3SEQk9A11tG2HCifWtJH1QsazMs5+TAiTpmGb/0sE64tZkZrWnMtlWksJOzUrzAK6m8rPqBaCV/X+Th0DqgpmQSv+rLgWgM5FUdGncB86fDCQzux5hbeyMKMJXenxcOPdvwOrNWTYsP21o2v7NI7PhI+J6pagQuac54QzitW//Flftu1R0aUQ3NaWASgIsWi9I6103770XqqtlzR9LVLKmmldL9Ok0bvp7lov7/O6uLrS3t0umFQ8JxmwCjOYHPDeCO0ltqsAnCXqLtbv5wbobH59Az7oeAYyZ9cSgd44cBsWVZmclw4uAEb8cOTkigDOzljhxDZ8cErCpt7dXMm65XwpCT64lPSCfJYAXY+b9EObmPkRbJhG8noEd2HC25lB55fBpGUhSJbQ5zBwcwxMQXrNAkN7OLnTD2V7A7r1PY1tQwWDNwMTQBMJ8O446WfizOTheH6y+N+CkgDT3cJGPk34K+VSIMddGcXIPrGoRNfMoisZLCM0UDtXakRq/BNEbE8inDThcQ/ku6RxqtRIYAKjoEBV9+uipUWzc0Cv7Tb5f1a1KwCT1gp2Cg9Irh1C4Yifc3BTCqgnrpAP/5HHZ/7IdaT/QBhCawijCvffdi4GjA9j3Z9fgw7d8CqX9w9ySCgW6sF2sZSBdONPWWknP4xoQg1vMb0nxFytMOHKpx0AE3YVhzMA0q7BN0q1xMeGGSANIrWkQKLtccfXqDKSFACQREw+UqHzGySGXLsI2soI2t7q/atVATmpdTccjnMOx7hDLrAE4Xp8MIMX11JRNFK+XOti7DjKp+6lsLv1umrtVR0pocXZxQLcCAMbg1FJ10Gx+NqcKJ9Xbufp9pds3qZxJz0+6frV/54K89HFmACQBpHfd9Qa6TaDdAA55wCuHbkT15ZkV2RwQQNIizfpdtNGrN3uVCrMtGe3TMCaFKiPO4FjJNnBAoUxfxG45/5amyqhVa8hkssgXc+IAgfjkucFVoqUyp8ikyf2uApWWCyApp5mOnhVSszUAaQUaOHdlP8qbnkfqZ5sQeTMLPkFAFeHG9pHJZMQYZsYNRxxBzNnZEg4fPixOkU2bNqFv0ybZJJ0cGkK5wk2KupYbg0t27ZJsIuF4TqWwft06AV+o8XX06FFMT0+LJgBT/Xkeo95OjZ0SQWmOCz6DvxWLBRkHFDEdGxsT8VxSVjASkfcdGxuXaDyKRmv9pePHT2DLls2ylhw7NqA0lyxLysxP0eOLIqG6GDx2TDZwxc5OHDt8BB0dHeJo4XnDwyexcWOf1BUpNESvyVYbLdYPnTXcaLGeTp06JfUhzscVaL+1W6oaSJz+k1aHM1seznm1J5X/XKzPawDSOW+2t+WGjbXQECmcBv9BHChXJ0ZbIM6K2SqIxNlDR7QV2giqIWYnZ2Q9DY1A6OwsAhICIikgKYgBJAInYmMkTF5J/fdtqaglHkKnLo+gMrLwGpcw/sWpTy09HWBgquwIah6FXojyZFnWm3xHEXaGQu2kOktJwA2zcxmIoHY7tGsMZdnEVF7807QZaBggohatfKEyXgX881NALSXBOrOz05JpRpCKGUlcVyTjd06AYtxYzcE4K9wAq93+SfNjUvnmXF+vN1WPtFn5v2THEOgwfJyaOtEAkJi17AZwrDTMFCP/mXWmQFiCRWwj20yprOmIgS0OPNrs/C5Q1M6Byz6SgiXBKT5MgrdGFl3FPngug1BUANZpgZR1IGaxAVpHkut7cNpIpP1ipD/XBNo0SfWT1H0S678ZQGrKxFOuFb63CrSla0efqjLyFIBEBgNFsKl8EjrYVAetJvkHksqX9H6t1k/S/d/pvzeS9FUQsoy7Jl+UpurkHph7DtkLeJ5orGqgSQUaAyiug3fj63jzZxEypQx2ZHN1rWDeh+wBYu9LYKb0qDnBmwu1RVL7J/UvAaxO0z6KQz6ERk/9TYCLe6DJyUls2NArmYncO0ldqIjmOZlIqp6U/auCUA0JXDt65KhQYxLs0QOK1N4DA8fQ1taO9evXYYj7s1IVPT3dkiF5/Phx2b9wHyNZSOIHjDOSJCZQ2Qc8JqemBWiSPT4p53y1BhkyXjlgDTjbN8JY76Py9Elkt/bB7DVQfmJgQQBJ6OCyPZgZP4beq/ehfOAwkDJhZTph9+RhbjNw3dansdmxMThZRW6mBLfQgVIhiwkDmJ6eQs6xBSy0wxBTboAhN8DG0IdrWhgc2IGSdwrXdQygCwGOFDvw2pHNsM0umIciBOUxZLt64U6MC3NUtTIioPbU9JS8SyFH7TiVhGAY1KRjppcFLzBgZ9oAb1Lp4fZuhLVvAn3FAYwduRmzz76lGCwYsEhsLZ67eG/WNfeO6z4ziemju+E+eVLdw1YawGsA0jt9Vlx7/3NTAyosWKV+B0SXuYviBKdvz82RC9uk7kAZtk1ASbYLKqIlpl0628IsDCDpHUe8CMQUcNxU0CDiRJpzCsg61EJy4C/KUby8UiUtUEkLXNJT6vRB5C8VJ3D8fvGNVRYSIxpUJEfjZ7Xg68n1tBRdXbB4lRMnXVwYnXqrb0bDWdMPSapxTF3ECIeWMsjibLSkOphjgs/JoIojQJJu0MLvK92+SUVLen7S9av9e1KGmI7EaS4naeq4uV/syF+3A152FDvWH8IblQwyb+2Fe2QaUVA551lImsNcjyMaZKrfMxKV6c+Km5gRg3ROa30hWmMLvdu5bg8rUtGLzERiJOzs7CzS2TSKbW0IU4GkytMJomjrlAiqbARi8IjlWQhA0rQr9bEXb96bASQx2tYApHPdpHI/yUDakEbllQEI78ACB+fpkBRvBqlNyTeuOLl5UKT18ccfR3d3j1ApEtDZtWs3rrhir3CUnzw5ImBNf3+/bDLefdPN4hx77OGHpV9ff9NNODU8jEcffQxdXQqAOXLkCC6++BLs23cFTp0aw1tvvSV6W6VyWTY5d999N7LFIp587DFMTEygp6dH7n3ixAl86IMfRL6tDU898QSefeYZfPzOOwVEokHw0Pe+h9/76Edlg/PVr34VV199tfTX1197DVdedRUuv+IKoZZh3/3Rj36EvXv3YuvWrXjwwQexb98+9O/ciSgI8IOHHsLHPv5x6d8//tGPkM3lRE+AINo999wDhzQbQYBf/epXGDpxAl/4oy/BrTEza+1YqRpo1f5Z7fUvqfznonxrANJK9b6Vva9eC1UGkuT11jVEqIuj1la1Ss4NbFP7JE48ysEaB7IFgF/2UZ4qIW06CKMATj6NlG3AcIQtrR7opeik6TxfmsEhqf+ubA0l393ZuEkE6muHji28xiUASPyZ9g+bgGsGgTUyTfgVD17VRc1zUexoQ4opJKYSO6KjXiiVxGFPjT5So6pVIIypAVNMUVLbW0V1IxTsKRBGYiaYMFuQY9BPwQgNBK4vARuMiM7lcqLlwGexOJJxFGce6ZfUATv1TKTkqjqrM1a7/ZPmxzkZMAv05bkZCHMBOA4hi7pUBHtItWaFODU1CC+sqf1wZCCXzqGQb4PnKlu4Wq0K5S7b3Q9cVMrTyOcyqFZcFNrakaIjO52VwCs+za3U4LoVuNUyaEKbBCgjC23ZdTCppcz96GkAktJBW/LQmtAR9WM8yeKmBhKDbbQ+h/Q/UnZv24za0cGzav/E+ldbgfqhEr5i65/vIH+rTEmFIindV3FgmxG8lCcaYPV+XX/g8iI/ksqX9NKr3b+Tyneh/65Bofq+kS/EtUcyhwhQKF0ftqPMwzFtndJlpX4Xg8s8BXoYaVjvMfHK8YdRfq0PVztb6nIMAiBlMgI8ieZfDDqtdAZSwz8WqwstwNBDH4AOIiU4pvb76rNO/X4aiCQV1dArDEOUy2XZFzHQTjR6JOZTacESmKCmUT5XkD08hxoD5RSjkwqS0M/jnKN1bEm3ySA57hFZVydODGFyYkrNI/RHMNuWbSUZksrWSDkd5HaFP3MSlpWGke5GUDmpsnjTnQiqY/U9EduDwYLHBo9h3x+8F7XfjiAyCzBMB8U9nXB3PoVbMxHWRRFKZQ+p6RLyHW0wOvP4/v5H8dozT2PKSuOKK6/C+2+8AS+XQmC2BMsNUK65ODS0EVFxGjesd9Gfd/CQZ2L41z3oNjthVkgx56JayKDYVQDGSBtbxczEGAaPvootW7fAMdOSOaSD3Ll35Z4z278dRpeJYMpH+Y3DyO/uR/7K5zB9YgecwS6Ujh6WjCXOa+y3ml1J+6vo13R2b0E0HqA6dEy1YxxcvwYgXeiz2lr5z48aYCQKo7H8SKKSORpjkFsFq3BghiEc04OdLosmkmmRjsaX3+oUdgtxIC0iLNqI8lO7tYbzJ86aqV/XAJC4GBFZlj1bQL2HHIr5TthmVmmULGHszXneArWeZAC1auBwgaBjTae9NuwzNaGx3pcEkGLH8WkAEi+Ooxk1JV5zhkU964IbtLrouSGRFywPn3suAKSFxVYaFb1QdEjzd61yRCcNpJVu31afn3T9av8uOjtLHGcrEkuQCVYW8CsrSknAOUpn2unsBUZbccwxqobRQ3TW0yDsk6gixWl8phGEc+e1uMIW8Gw3b8vEaRIoCpbyDDe5NWRyWaRzadncSSQl+YDF0FX0XkqnSdG1MM1d/aaPhvZRA4aPS6Zxa/lUDhs1465lIK3WGBOgXzYHytHADQOp6khh98tf/FKAn6uuvlo2fOXZEu6997v44h/+YUxHauD+++7F3ffcQ49anNEa4amnnpQMnVtvvx0/+9GP0Nvbhyv2XUHPCaqzs/jWt76FL37xD+sUJYbt4AcPPCCgzrb+fowMDeFnP/sZvvClL5EgnaF7Akq1tbVh79VX44n9+yWKj9F893z+8whrNfz4xz/GRwkgOQ7+n3/4B3zpj/9Y7INqqYRvfvOb+MIXviBVbOdyuP8738HVV12F7RddhB9873vqudu2Sfm+98ADuPPuu+V97/vWtwRc2rl7N37zi19g+/bt2LZ9u6xd9997rwjDUjz7sn171wCkFezArdo/SevvChZdbp1U/nNRvjUAaaVbceXuX3eAx9H7et0Up6rsT2LHgzhjtb+p4XBNW2mJ2CZewb4WuaGitCsHqJYqEt1vZWykqTWQVvdSMf9qDTZIxa33Qadpwp7ef+eG161cvSz3zoaVgVnsgD8x3JiHmx3S9SwuXY8alFM1IdZIDCAxONCChciNUJ2tCFjQ1t2fjXtxAAAgAElEQVQmWlKGzewitom4wwXwEVtNNCzIoxHvFxVZKjSARCFyAnkIfPnkVRJwQ4pWbnaZ/B2Z4H9MB6uWqyiXStLQ6ayDfKEg2WSkNlRAkip/M61d0h5ouXW50HmLzV9J+9oFn7nQRfMN0nkXJs2PywWQlLTY6QASReQZZJkybUR2gNHp4/CjKqhBFoYptBXa8atf/QamYeMDH/ggxifG0d3TjXu/ez9uv+298IMyotBD2smjvaMbP/rJT1HzfNSqVeQLOdxy83skA6lcmYYw3waKpq7gdCCdLmhUd/5bq38ngUhKlURO5R6DATm7du0SMInR8dx3c3+bu2ELyk8sArA2PXmhQBjxe2pASJhieEFToymBtvrRgL3U91OTk4ohOdakkTET67DJ67FODAhVo0GtSgJePZuRvaSA8tOHJZtk8UMBsfOPMwFVk9bnMxo7i/Vl6rMocp3GsYy2PaNnn6cnc88rrBXyv8oK0sCI0i9XlaIADaVD2tzDhELadZV/kMeWDah2juLVp46jZ8QTlgEFNqnMD/b3txdAiinAxdabDyJFshfiOwiltwa1DAOvvPyy7CGEVk6v8aeBSAR+1LvJuhODazxfQCihRA1VNpOnMlz4m2QgktrWdqTumvfoBImESi2EUObT/6DqWweHqvUw7WQk25b/qwHMIHOlO+us3wRnWxb+lAurg8RyQOm3B8T+yOzZhuobQwhj2nRZDTPrMTE+io0f2ILZJ6fABTWzPY9o0xj2dr2FLbk0uqnVWHExNVtF77oejLuz+Od//TqKMDEm+rkm7vrsF3CiBkyOjMGHhTQCDHqb0RHuQRVVlDt/i2zlUkw8FcAbm0Vpdhyd3UVYzEzb0oto3EN2axZh2UPp4BGpF9siXTs1pjhX2rAu2ozam0dRuKQfxnoDQaoM76UUUB6VoExvYhohNfICF8U9/Zh65S1hb2HbaFCOgD5BKX4KOBcDRxpcWgOQztPJaq1YF1oNqEiU5kMMwuZU84CBzdQscGFbFVh2BbZJLQQlTirmhYg00jBT9EpcqSMdCaaYlhSCLodaxOYu5s0r+9wtkuggxCmOnABIY0f+0Gw2jywFNsOM8Ply8WBKO58iTu2IAnYq06Ce6SQziZAlNBkSS7dZEgdyI8V7YZ2i5vRYDeo0pxBrDQdSF8lkx6gQz6sLhus0eLUoK90p/Skb0EQKulhAM46EkHRYAkhxmnGShlHS/ZOuV6nMix86MmAx/lod0dJsACsKMpWxlXwkPD9ph5TwgHNqACe/zDvuDBW9o2grxNmuKUXm8R2LkG6N1G8ZMRxELNdxMD0zg4GBAQGLtmzeglqtismpKfl3e1ubil6ZT/sY9wn1/dJ9TM9Wem8uUc3xl5xGJf6PALhFPRlmG6qsHxqRBAwcPyMcyaQky2QzKLQX4YWeCAln8hkxrNT91CbotEMAiAV2cfUT53oN5p+6pn/U2pCaP/6Tsu+an6ZcXRBnQ5qaP1zDokgi+b53//24+eab0dVD3mw6xCLcd++9uPV970NXZycM28b93/ku7v7kJ6V/CV2EZeHpJ58UMOrq667F9+67DzfddDM6Oztkc0FD/gff/z6uu+46dHd3wUyn8cLTz4iT4ZbbboNXqWDg2DGhYLj5ve9FSE0ky8KhAwdw9MgRvPd978OTTzyhDPJ4HF5/441yzzvuuotcD/iHr30Nf/ynfxqrm6fw3W99SwCj/osuQsq28NADD+LSPXuwfccO/PCHP8QVV1yB7f398o4P3X8fPhYDSPd/+9u4+sqrkM1l8fNf/AIf/NCHsH7jRrz63PMCYO3asxv7H3sMd33qbnE06khHrpcc/wSEuY62HAEZR64t1Uu4sQkmZ2RjFroTc+2ppPVvqaHbWtd8W65e7fUvafle+fIxY1/ZmhKYENc6++jLL7+My/furUei0tbJZbN1h4IIO7fY/knv1+r935ZOdB49ZM7ug4CBXjAXMSMN7nVEE0cBDLLih4ZoGZqhgYnRCQl+s9OWAEmSRUOfl8WogQimZ8unXMvPOFtA7GZ+FdsfOst4fuZLwvSyojUbQzXxM9SeTmfr6Acz6EVld9EJxUA6OuOUs4/7Nc0/p5h6LcAzUJqage/6yLXl4BRsycQmDWDd+RlnWejdpKxHcwCkBsCj936qXRUg2Mg4idRaYViwTUeynxhMyUCeaoVC6S6KO3bC6ckgODyIyFBlpkaSONtJUeYTCIw7h/5oGpRq/xYDZTH1u9b805Ho3JPOp/eu75ab+p0OIlSvop7qUzvTduoOYskmiG1O2d0z2KieSRdf15TJrnQMeTstIMVobqUvyDJJ+81d0eJ/qRp1PaUlIpnscWaDtEeTc1q1zwJ6PXSaBmQAsGHbGdT8MkZnjwMpBqimYNlp5Ns68PWv/yvaix24/oYb0Ne3AePjY/jNr3+NO++8Q8TmadMTDMoX2vHNb30bf/j5fyfluf/792LH9h3YdclOlKtTCHwXKeovphzkM11IW3mdlNP0hvM0hfR7xF/HiYd1zDAk/XSc1SPAZhAgk83KJ213OjKzl29H6aXDamzPC3fhHKEorPRvqsF1/YljFKbSLCLdnxcKlR//Z/Y698cEfQwnj9AvyTOZ0aXAVqVdI1OIyb2Tek3qronNGNJk4/hU/hkFjALpbVtgbHZRfXwEmXRGta9kTLKNqV2i9t6kzzazJgJhpIn13cQ2VPYh+x/7h+7bsmeXfqKyYPifduovxaMtwHyTVlwj4FY5jnkQR2sAV3FQloDT7L9KyU5lnOoZPg68W9o90PL8mbT+Jq3fLRegxRsogptI9FUVUGTD6FqHF996CdVDR7F37xXIZNIxAOAIiEKwRgMnifvnBPsnqX6S6ldrJGnJiHqwdTyHcl9O9hGCQOJflKBsJTdBAFj77Bgwx78ZSMfz6FvQ4FRTZMlptS1BCgse8b6ceuQanJP+qijutAYVs2xJ6cZ5mHtLO9sDc3MOBvn/eaRdhFYV7iOT8s9s/xbUBkaFyUWsESburuuDN1ND7rI2VF+ZlWxe45pp7OsdgFmtoitDECqFvOfDn5hC38ZNqAQ1/PO//LNyZgQpODkLt3/uD4RKdHhiBiUng0Iqwutw4By/EZXxCsxsCjW3hunXx2GigumJERSLbaKZe/z4EGbLNVx07dXIpTKYOXFIaPrnUsQC+Wv78f+z96ZNdl3XleC64xtzAhIzQEwkIYoUSZESRUmkJLu6olSyrMFWhV22Izo6outDd0T9h/4N3RH9ofqTu8PhDg+SZVvVku1yaSBFUqRIDQQpDiBBzEACiRzefKeOtfc599338mXeTCRSJKV8Eghkvjuce+4Z9t5rr7XbPz2vjKxwD6qPNpDedpFFGdJWAn/GhxO6GLy9jODxAL3nJkvnbjTsdwGkbS4Ku6fv9oA16tQhUeOhuJfSaOeHpgsnM/O/fLeHgABSwFoNETyX0mgGlDEiu7kDJKICXAgnA0g5iFQm4ZADSBqIpQFPJ4RZ2tWggdCZgudQLoLASpJnc9Oi4GKsMlTD7LFfN4CkxqD+xwbAbeYHf18s5ifycrbopQmQCwXZbHYWRNG/5Zej2UgTh/X7CyDps278sQ7W8Dnts6kBzGdVp8tmsLEv1RAtMzDKAMDxDaysrePfl91/q9fbPX60BwRgNJ1sHRE7D2x2nM30G9Lw1SFj1gzXDBq/NPhY58gattRQpz5wnpViHMUi4KtztxxAKgadigCSXT+FiC5gNrQQcKKsKHGeOi66va7o+1NbmcEJYav76ny5fqGId2G2yz0lM3EzIOruqNqpHtju/BfZJLJzQo7HvgShp6an8J1/+A6efPJJzO7dI+sc8x7+6q/+Cl//Q2XoMDDxrb/5G3z961+Xc5hUQUP9x8/+WPS+CRJ9+9vfxmc+8xns239A6gRwb/nbv/0b/N7vfVnG2tUrV/HST34isnE2W+vtt9/GpUuX8IXf/V0BPHmvc2+9hStXr+Lpp5/GCy+8IOP20089hf/3L/4CX/ziF/GDH/4QX/361+TY//N//z/wv/7n/6x1J7IM3/mHfxQZu4OHDknR07/767/BJz75SRw9eQL/+HffxgMPfASn771PtrK/++bf4itf+5oE5wg0tdtt7Nu/HydPnMCpj5wRCZa//+Y30ajV0ZyZxqtnX8Xvf+1rmNszJ+3n/aU4K50ykyBRtv2Uvb88wWGDAVT97D54gyYG5/uIFq6MHFlMoHD86hqJzrL27dS4vVvXLeu/u3Wf9a5T1n/bbR8lQdL+EBRkzRdmvPN3lVPHEF1uITM67bsA0k6/7V//9cvGj4pFFQEk9awoi0apLJBN0+4hSVLUZo+icrCG5PY1xNkAcRohSAMlOhhJWk3KM7VohXGwsf38QQeQWMNGMsAdrVWUSNEnQcYkgYa+mQTwvAqcxEXr9gqSOENzqgm/QpmtFIlhAFkagdbstZDQ9saEJB1KwI6eriuZ4QzMM6OcdXeTQ3tR3VdB/MurYkNyb2KbNYmPSZT6s6aCDP9Wu9H4Z+IDqyMsAXQpZ6njhgFCYaCJlJpRRiwMOpFDKzyi1Co2HwUdtbi7XFGy2yNpdy0I5SgGSCUBy0AXem+1HSUZUWTr2Ro+vxTHkTrHNhqwNr5uf1PIkioAerZtdtQOQfIiMDJ8IAJI7KvQryHO+rjRIlAXCyusUq3j6sItnH3tddxz5ARuLy7idz7/Bbz2xi9x/r3z+N0vfA6rK4sylly3ipWVDl75+c/xpS99GaHn4zvf+XucvvdenDxxFMvLi6yshYAAW+pjz/QBZIkgZZZSVujlYY/b+SXJYJLIo/Pb4hDxgPViKAGmNr4WqVfbnslptNPkIxuVYbAZNhB/Ckmvs9CmdW8NGCfKBK2OjsNBqgoEqTKIPNcX1pAqRJCVcBj9hcsytjzfQ1gNEYS+AaaZtaalCWzFI/GLEwcVqkAkCuQJ+CR/OPaVtRINWCfGrGlmjNkETvoqnKO8H+tPSd0cmdMKhgnzT5Yy+u4ySAxgN6zHY31/HXpDGX/r61n1CCvtXPQB2SoJ+htWoRrKBszkTJO4AUHq4fvULmZH/Hr8pp22T7a3+pWfLQwcX2vH0F+WmFpQw82lPn718x/hoYcewszsrMRjuJawDhLXyaFfXeI/vw8AkoBIZh2lr8B6q/zdnj17jJyarot8Fis9d+6dc1JXloCIjkkIwE2FkI0+RQDJrexBFneQGXaQjF+TwGrVgNh3VC2i7BwT444cPSp9X2nsJ6UJWZQiaIaIW2Q3kzXbQvX0AfTeeE+XmUJjZMq56hOljo8rSy3sbUxh6uQ8Dn38JziUxWhxrodV9PoRTnkuptptNPeyFm6AHz/3Al79+WuIOxkeeeJBfPyzn0Lc6uGdbopluPCR4sVugj23nkLWZ13CAa69chkri9dw7MghuE6KdmvFMNO0XADXFderSR+wb+mrrvkUmNjBoSPIOgmCozWkqwn8fSEQZeidXUD1zDw6Z98tH8RjR+wCSFvust0TdntgwjzNM7eUMTQKIMnyxsQVreGQaIlS340RBpS0a8H3WbySQJM1EPRYzaahDJQWAxf8ZJRyNGQhbWIjZzaLDQoJSARmJzFrrIp6OCcAEu/BxUmyabi6p47WFskXqELuz/gqu8HgKAMgyhhIedZcbiCpoa9GO1WCojxDjWAGARMGA6301qSmFd9TGcNHTEYTTBNHaYyBtPnnm9xJZeePSmytvYYFjcSINqBYkYoszI0RwEy3SRvoL3v+svbtAkgf7JVRp4qOW5uJVswiYvYO54vSyTVTjgYe66bsP3BA2BqcYwxicCwSbOJ1hNov88I6F8MxZZeH8SzKST01cSmR5YfMJhc+i2U7zMgiS4LeHf/viHRKa6WNuJsoGF6vwaXcCp0dTx0wqZ/mF+Gp8XVUAxLb+4xef00mYBllqSTAtb22fcDPZsayqfUlkoxcw7ZYk883cokpHXfKxYYa+PnJ8y9gdXUFX/zSl8SRf/vNt3D27Kv42h/8gYyLMKgo8+crX0Hc7wu7iAP7v//rv0p9IdZGIluo2+vhd37ndyTQ9O65c3jllVcEdOK4/xsylJ76LI4cPSbsYX6o8/3Nb34Tn//8F3D06BH53Xe+81/FUTxx+hSef/ZZmV+fffpzwkx66603BcD62h/8odQn+r/+y3/Bf6KEnQu8+OJLOH/uHalfpBLeHv7iz/9v/Mmf/Insf//6/X8VCYyPfPRB9FZbInf3P/2n/xnsi2/+7d/ikYcfwX1nzkifkpnFLMB/+d4/4fHHH5cM14uXL8n+/uRnPmPYxpTrUL1zJmZY+YKNRlFpgLg8/wGVz+5Ddf9ZrPz9PSPO4XBP0xYQfBgvNl8WYPiAz4DSBI6dbn9Z/5W937L2VU4cQ//8UH6INV/SboJkeQHVJ/chftdDfP3KLgOprCM/pN9vevzIOlGoJWIk8QRESl20llfhHD+EmZM1ZL+4iSgbSLKIXXdzrIED2hRjkr3dXJKAFAEDMnGUR2MAlDEJq19nN2vqoWmHCfpomHz4yW02k2coNlDhIAa4QtdHPEixuryK8JHj8N5m0IlJAAwOp2ITDRlIxv5n8oxhf23rmSdloZlFhTJqcT/BIHLQW11GGtEf9hF6gUre0YzLyBAnCKJ1RCSxTUrd0sqjM8pEN2a16/dF9oQwREIrwSScEWEaC3wjA0/VN+wr1mbpu88TPl0CF7HYt/wIS4BgGIPnsdrGAmZIIH2YzEjmDEFN2hvyjhRHyjPC2fciHU+J+3wPNOCfBOz1lwJojUjR69uwp+T+lTTYAGU2+ZF/s/h5msL3q0icAW52riBFBN9hQtU0fvHar0RW6xMPP45/+Id/wBf//b/D2ddfRdQf4Mknn8DS0jX5fnpmP159/U1cu3ZdZKlWWytora7gy1/6PfR7HfR7LSnQ7iTK6JmbYm3JBmICgYWwa66UYgZxzpAxgywHPCyrKlEGKv2ON996C/fff6/4FQR76MuzfumaTz5XHFFUoV/ONsm9iblEKZIBQZ0M3W5H+khYQzqclMkXqOQxlUv4d3X+KJKVazouJP4iSJP2ualrLe9RwErD6OEcSkdB6nF/IiHDzjDWOJ4YYomjvspOplpHTPAhI6fP903fisx1ki8qVRZ/U7yG9akyGEDKLG3W/1pP9o4MO+vv5yCsSfbLF0cjNSrwrUHjpQ6UkDiZPCwFoMzApHOmLD2dTTtLQdpp+2Rba98mTlZ7WuXtaOdLYiZfrN/Esz/4Hubn9+G+++/TvkxTsbnJwNO4THmC83b7p+x8y0Cya4+NhcmbN0mmbPv1a9ek3izZPgRReR6fheAN/826RrOzc+J7VSsV+b143yUKBcX4ktc8gLTfQRat5j3PvmXtJH4EgOXwNPWWlldWRFaf8YvmA/fCm/XRfumczPnMCZERfOb+E+v5kz6MefR6XYS1aZXqP7UX+z7SRFy/iXvnbsAlGEYmaeLg46EHb7mFpDmNvXsbWs6kkyKNMlSmPCx0+mjfWsXFXoqG6+FKlOGdfoze0nEcOnQCPSxh9UUPaTXDVG0KvdsduFELadQx+6GuR35tXuo0RVGMaqgAew4C23U2z0AYfSonnIJTqSPYV0XWSxBd3XptuV0AaRMTf/eQ3R4o7QEaFmKoqitA0Cf/5FlITMmiNapHeVxY/QG8gABSD67DBdbKQBndcGYfC4CkDCAa0msz6Yxsw2YBJGEiELFXgEoMFSfAVG0vAq8iFG8CRmonqLHKHxVAUiPBJg+N9EuJ/VAGQGwOQNI22WB4MTDNTAfVVtX6JszkYeYDm8WMj+KxRXaE/b3N9Fj/XW8MII26e5OuUhZB27gDywCaEVaJvKQiu8rUo7HNKjCQzFs2ur6lI33dA8oMkLIrbzrAUHah3e8n9gDnhBb5VLkD66iYoSLAkeoRWymPRIw7ZtFRY9gCtWKg5Eat3mp4rVHwaFxOZEuvxkwX63QzwCIyNNYJQ4KKVxGd/5vXFuAFoUgcsd5RlMbqcLoQGTvJHKJHOVy91qyjOwog5ZGD8TVAgwbarLL1YUu996E62PGqSI3xTnaJdMcGxvzE1VUKqooAjGQPM1BQq9YERPn+93+AhZsL4pBxZ37sscdw7ORJ9HtdVKo1/PVf/iW+8Y1vyGUvXryIl19+RQCUr3/9D4yESoRnnnlWCr/yHtyDHnvs4yIZ9+NnnsG7755Hs9kUJzoMQjzw4Edx8uQpvPHGr/DzV36GsBLKHnTw8GE8/dRTctwLzz0vQNdTn/2szK1/+ad/xmq7ha//4R+i3+3i//nzP5dMPga9eO0vPP05af/LP3sFb7zxBg4fOIinn/4c4jQRackXX3oxZ+V95CMP4OHHHhVH9Fvf/BYefPBB3HfvvcrWA/DKKy8LIPv4448JINbutPGtv/s7AaRETsJVkNjuqcxuK9sf78b6zXcffiZE/4crG47fXQbS3Z/eZfv3dt9vsP8wohvKKrN1+7JBS36ufewEer+6CSTtXQDp7r/aD8QVS8dPnt1ufKecRWDZKCoNxlIGcTiL5GQX7s9W0JiZ0n0+oQRYJoFcSqSJ6yKAg5F6EpdquMeSjVNk4mTvI4DEFyQKFZZzwHbbtzY0gBTAEKYJ/UdKYCkzXCTcJMHGx8rSMlZXWtj3pXtRfctH3L+NfjSQIJ6k04hM4NDX0D4Zh6u2PmRy20w5E4aBY+S6JAHIRzSIEPcSeYdeRnDGFek62p5uwJi/ROTzfUeClBqlFzmx4seOJwLTgwuXkWXKnFV1CqOsIAXrFZqLyXISAgvl6Nh3ClZogXVlvRBV4P5Opj0z3qX+wyASAEMk3IUtRUY+ZQT1DUVJJCCH7Jn00ZkMIyoesfQDr8fkPbLB9P3yU+RC6Xsn+4YIgn0z6mMPw/JF71ATJ7U3VMCM79/VRCmPUoUxFltXhJ3nuxU0p2bxw+d+jMOHjuCj9z6A5194TsDExcVFnDl9BvsPzKPTvS2AzZ69B/HMs8+DygJ8zn3z8zjGBJgMaLVWwGamlHaLI7Bu2ezUPsQx+8QvwLGmWP3wgXNATVmBtpbQ8Hn1Lehzvf7a63jggQc0+ZPycqw3rJTC4R8zhuV9+jVEPe4dKZIokT+UqMsSBT8EBJGkTw+s5eUxwBt4Ki9IAMbR8aWSWzbsoW0zXCcjNSxZtUNol+/LzE8BYUcyh/Ud83teg+/Hat/legc5wOoh7bOsgAKX9MGEvWcYWESYBJ4T8CiAH1Zo5QqQ5HEcisy4yvbLPSWOZFFO/VkYL2bcFNngythjjEfXw2GtOkWril6JAEhFf0W+15iXmb1bXzg2ecZO2yebbMYdH8Y+J0PUAhE6NhSApFoBQYlPfvIJWS8USHUlIVJ61yR9bnTz7fZP2fl2bNm4EttdTFpW8FprlvEZ6e9cvHgJhw4f0jhclolfxucRP8wwraQfpO5OGcNqY//YAlzWT7GMJYllisxrKoCVf/Qwwr1VdH95Xt7HZj/co5hEIOU8XAeVR4/D2X8dF54ZoHm0gqmPnsfTQYpB5uJQvweP9YngorJnD2ZCH+6gD4rh1UNgIXXgRRlavRR7ag28utzFxU4PaTTAZbhoDE5geuU+JDM9xG0HzmqGeLGDtH9L2+w4qJoESW0PWdqaEqESlIXqKfYBGdv16kj7i3n8tv6J00jDlqyp/eeub7Yr8uN2AaQtd9nuCbs9MKEH1gBIxnIyWt5iMiamYlCmcnSkJboO9TgZsOkgCHrwXMrjCJMcoPQdDShTC0kAJPGLrJViF9QtAkhmp7DBIeU4+WjU5oSGTUq3yA/YjD3RgVajuWAPjnI8R76YPEK2DyAZg1m9AGM8G5aU2WRpJFFvm5uFrYVkASSbWZbL3llGl8nCKQuQlTGQ3u95MWQobVxDSp0O/eT2bg42rf8UZRkixYyyO+mL0gDDnVx095y8B2wGFN+6jnVlHwojUQITSrHvdjq4fv06Dh06nLPTrMskWZacY3RUHSeXRaR8SA4WGUbgOGC7pfdbrH9k1iHx0zIgZGBbnH11cAbLXXQ7XTRnZ4RlxHnOrE9milKjmIOdjrEopKhPbga/rme5Wbpt/KYwq4oFkfKgFcGvsZvIcSMhg9/eEetV4e/ZkweZt9wRZNCZ+kdam06daEod0pnxWMsnpkZ3RfZVBonoqNHREFCVx5uacLbYKx2Pfp97soOAEiqSuspsV5V5tbrfnEesE8T7M0lENPxjfq8yi9zQkyhGUKsKy4nnsW3M+OWIYP0+OjeSic2sPWjWXl6zzBQ3lfbx3zbjL80E5GWAhWNcik73tZaClX0RcJf3MPdlG8XZMnrhrU4HtWrVBLlUekXOp1RUrYp2pyPO3kSJhMJLKp/f281QLXMgtzxiPlAnlPffzja3LICw8+3buRpIBKjF3ilInoz3ZtnzlfXPzr6dD//Vy/q3KI+kL2u4P9uVQ5JbvABO4mAwO4v2W+fRrDdQq9WRegysaLBUQBJTB0kYLoVtdhxAyUP0csx2Wch3/p6GANKIZZ6DPaICYfYq6Q+RsHMkME3wKO7HaK+2xf8JqxXUpppwApX/om3H4J79jLIUNMhengC38bON1JSy8oGFjvc9LQoveTzCajDyVyJ2wcC01lhRm6yw1pt/cg+SnTVn35D1nqH66YPo/yJFTNaI+V7ZOOZYqYFVAG/Et9UawLq/MvHQEaYOg/3CrhGAiCwPBeckeOhpbUVNujQSr2JnMGERBiDSTHpJZBH2lMqPSV2bkZJAFiRV8E6To4yqBUEBX5kxbkAGilDtpW+8uYOIl68pu146ylrmKmHEd+/yOZwIiytXECf8OURzehbf/q//iCc//WnsnZmT8fBf/+m70qY//cafIor66EerBlAL8f9997sij3uAkr2U3OKYCiqmEH2C1daq2DX1ah2hW4fvV+BR7UPqiLJhQ+ChWAZ6dAQN4Rk+xYF/paEAACAASURBVKA/EBaXvm6OaQcDSWYh8xAIfRZx1+uLTFwUC7hHVkH48D3o/uyC6RKtUcR+IwuCNhH9AtpoYvfY9cEE7+X9M5ufwJsZD9bO43yTuAsJTcX6KnkCphmtVlJuAlPEzgsLAuQju2gO8d9Sx0/HgNInFEjls3Kcp8Jg4rPr2CWjicwqmwzIjuH5kiToqd3r+lqnWQGmUOX3DIik8mNkQpGxZ9VuFHiX/stnotVqNDXApIaaGX4EkHKfZmc5SGX7b+n+cudL8105k2ORzCNR7zAgoUqRac3HV372M5w+dRqHDx8SIJPvnkwanlcm/54vBRu0tKx/yvp3HEDSWw0lFGVu0V8acK0I5DlXV1cFUJqbnRWwutVq49ixo+L38Lk5Jrkv0TchOLPRp6x9kkTheQjvOYZ4aYDo9hUzN6iS4mFhYUES8bhOBtUpuJS+NbWZZG4ajc18Wo4gp5TZ88VnSqWkR4TUm0b1vlnceu0mnCkHs59bwidql3H54hX8uzNn0F5YwXLsoROl2Mv13HdxI0swv7eGar2KqNdH5FbQ90O824pxpZ8gbLXw3s0ZhAun0bnZxdR9HsJoBt4K0FtaAJIevMoerQ9r2JG5ElKs8zItdJSdm1wzq/feA3fWQ+fFd0wSCVB74qSsp3H1NqJnVlUhawufXQBpC521e+huD2y4wOXsHJsaVAwMssCbSq4x60oxCwaKTNFudFEJO/C8Lnwvg+cymEWDgYFQpTiTAr9dAEmTUkyWiqQ/GEMALsKgiVpYFzk7GvhStoFq1tZGNY81cYHVvWTDz3YBpHEAY8hu0NtyI8qzd9JUmVV0Aph9YFB6y6KwgUL7syy8pSLoGzOQyje4jfun7PxxCYDxq+kGvFYTWQ2HIeho2Ve6/5fXgLLF7HcBpA/3+mczZzjOtYinqwF3E4SmU82g9c1bt8QAnJvbo45jpaLMBTuHTOaUFoC1VhbXCwV1FN9Vx3j49bBI68ZW4vBbyaIrBHWMeQRfFPaZlRWi2+qhs7KKqUYTflP1oiU4LxnJKsXHBhHwoo65/LijAJJdUAuLYZ7ha1ExK8Ux1McfBs+2G2T/8I5RJ5xD5f4ZyQy7k49HCRrR0fcVMLTj00ixSs0/AZM0C44bm+wP1I8OdGyInrcUvFZ5RgFrxLFXQMY6f7ZunC0ASxCn2Wjk+w+vZWUb+DeDHFy/WeyU84SsPg0yUSpO6y7QURSt/CjKwSP5t8k0IwhWr9fVQQsrwp6y7eE8Zj4gQStm+9FBI3glNTECZs3p7OFzCHBmwV8Ddok2OLNaBcBiUov2DQMoVnal7J2UOahl+3/Z9cuc6LL9s+z67/f3Zf230+0r67+db9/OAUiVU/dIQK4ooTfen2XPV9Y/O/1+PuzXL+vf9QAk+9wMqFlAnnu4lwXorHTQ7xB8r6JSC5CRxMHt1df6h6oJpTLcDGkXwSMr2/ZBAZA05D4WtcqJyRooFoaEEKsNG4NYP6WzUgeryy1JlKjUK2hMN5F5CaLMSA67LhLuY9YgWkN4tt/d+SgzW6c+gpX/EiaOYUgJ60drzvCdcD+VvdWkS6t/ockOCo0Zr8X+wL3KZFZzr7PfNz5xGv23u0hvXzOp14aVY2xRy9HRxAzzEV+vkIqZuVIbh5YlA/a3by+i0WzKwTcWbuDIsaPGl9RnsX+EyWFk9hQYo12hkmeuS/AuwqDfU5mmMbsz7yi+TQEGNAlLrQG1TyRZRYsGST3H2kMn0Hv9gtrVZCqYhBKtiUMwIBLAJUn7WFy5hiSl8kaAWqOBb/79t/FHf/Qf0G93JZD6/R89i1ari9//4pdx5coV/OiH/4I/+MOvo93t4Xv/9E/44z/+Y6ysLKPX7aMShFhttfCDH/4AX/3ql6W2iNgtmYep2hzCoKrqAPIZBWGtvW0L3NtavmJDDWlUAkixfhbHBa9AO0fqFBGcS1IMuj24MwcRHK0KgNI7e14kEGn7TD15Lzo/vSCsMGGLGfUBgshJFqnENl9AMbGrONTF1iPQbABMYbJxrlXgzM6if+2iYYFozMSbPyRnJzevqlHFYWAAR6mJxf8Z20oJVwT4gpHbj8Mteb3Jghy4xIskBiP/1fEtcnlmAhsXguOx0+so4ClgpQLHUutaADJKolHSWf19BZpcsTNrx08g3FNhOArwgf6FZcSDm3LOsI1aU8m6Y7yPrKgGmM/n6p0vH6Vnlu2/pftL6R129gDxPeJIxhj/zbqkVrmDf7/++utotzv4xCcel7GmProvSVz62V4CVVn/lPWvJmyu9U/tr/hssizJPFBWkS31wGe5cPEiDh48KHs1E075jPRT+DOl5+inbOdDoJfLevXz0/Bb81j+yRvK3jJy+zdv3pS2sfYS/T2uR1aRhYmEWlSsEMYsMnn0gXQNQIh40Db+VQK3UocbziB8PIY79RM0Wy08deQI5gYZbrcjdAcpwqiHsNlAd6qOQZBIjaOIfqcoZGR4awBc6cQ4EIRo3TyMpV/UcOv6TRw4fQj9K21UpY5UAupHOPW9iNqLSOO2ljUxDNva4ePwjgTo/qqLuHUdXs6M1F6t3n8c2NtF/DIQDxYQ3Key6tHVHsLDVfTfurwLIG1nAO6eu9sD2+6B8czzQoa56/iGskqHhsFWLSAnpQqdCIHXgk8AiXWRXH6nGz8z6Xm4NUDU7LVWtV3ylEe0mY81CixdXLYmygnAQ606hUrYEOMgY/Fa/s8Y9rYmxZr72H1thwGk8Qzo8b3MbxxE3LmBNFEpg6JRI/IDhROKgW+7cZZtsGUMpLIi4WU1hsrOtwb4eu/YMpAULxoCQ/a55W9rGFswUIpjKsWXG/CkT/1Tx5FcT9E/rxle633GAb3NjMXiMeX9v9Ur7h5f7AFrtBFAsuwJjpl+ry+6xASL9u3fL6dwvjDQ3KjX8wCAGruk11swSOUv+TsBmITxoZ8RAMkC1qUArZ5rk4AdU0tm+Aul+4vbmThSbJKFcTM3xezcLCJonSNxdESInkF/I4fC7E07vnPQ3LTVGo0b2+ebGEyFFSdf9y1oZKMqYmKba+0CSCOdGjThz07fMQMpNJrbBFHYy6xlxDFPEERqexnpgV63J5lv/UHfOBA6Xhh44LjtdLqoVlVP2ko6WqCHgA5lbSyoInUNjGNBOTory6D1xPR6wvwxx3Huaa0EzQrndejYK6hE6QfW7WPxaAV8tAbRAPVGHb1ut5ClR+aRSjNS5oIZjKLnzyAdmU1xLAEEyrIQGJLEEfN7/psye2RMEYiy0kCa7cugQih7viZU2MDl6P45aTKUrd9aoLz8488eQrx0dc2BwwDV5GuUOsDlt35fjyjrv51uXFn/7Xz7dg5Aqj15RArK9368vkxH2fOV9c9Ov58P+/XL+rcQ3R81BMSg0LoQzKwXwS5RUnLhJg6SboJBVwtwk7HhVAGvqmuhhkCZNVzY/8XfGW72lo3zfkvYWft5bY1b0x0CEii7ivYZV/p0kCHpZlJfiEkPlXqIoObD8R1kHoPnmtRTlAvSmiZqj2g82iQXbCN3RdnhpviPYaGoVBnflUod2QQk8cU0lG32OLXZuFdryqJJ7qAdJ/iMtpOSXjmwlP/eCg8z6SPJA/R5X1pAxiRGqG06kk6Xg1Lci6tBBUk/wfIKMJhzkVyK0Kj0MT0zhUFCFrNKoGlCiY4rUo24bwrL2WdtzgyDuIdur4VB1NXAo9mbR+ewtQ2lwI6AP2oA6/txUgboCRpoTR+yo6rHTyC5dEXsAGHWeIHK6bkM6UfyzskEirMeFlevyu/Yg5Tp5aXIVmsvrwrj2K9UpbdZGkcDvwy2MvFKk0+YgEXgi/OW46deY1zAQX/QRaerrGQPvgGQTK2W3HgvPKlB/cQjp58pGksKHOo81mNjsmqSWBJoLl+9gumpabGVdFyo3TT16XsRH3oTteggsmc1RmJrn6WBsVGkSsAwGGzXbUmMKdZPFjfZyumRsWRquRq7y6fc3fQh+PMBehduIWMNEpl/VdQ+fhDwBug9f8X4QJRAjFQyU+qJTcaqdNYVyxuYVy71lXVuW1BNIW+OVwMwGv/JAjf5cTnIqDWK1J1P4STGDxJpvUzqr4ifFlEyMjbT1UHtCzM4euAdrEaPYNC8gtrCIxjc6mNwq4eoY+0wxqishENi6oYVQCQZtzu7Q5Xtv6X7y842b5NXH9YL6vd6yngztv6txUX88pe/xMceekikq62KDv0NzvXS+FGJ/1rWP2X9O/KAEw62iXiddhuValX2ozwmJWw3BVVzlqkUBtJ6RTb5dMNOLHkAxq+4HnpPTCG9XEFygWNX/Rfrx5ENZYEqmxAojD6Cerb2rm3EWFwz8JhkyFpqXYmV0UeMKJfJNawyheZjs+j4lzC95xI+Xqlgvh9hudXG5TjFbLOGmUYNzJ1YjnpIwhCtLEOLPqnj4L2E9dBYbiMBlvcgeOcEVpLbIvOaXcyQrnQR1Bw0pgOR34zIGop7SGLGPyoI6nNo3DeD6onn0X7zCXRfOy95DJVTx9A7f0WAIT5j/YETiK/2kXRW4T3pw12aQe+X78oT34mE/y4DaZPTfvew3R7YdA9IxUGbTcagvQYKJVAkGrcmK4tFEE39ITKO3Iy1kLoI/Q78wLCTxgAkmehGkmbYHmuOlwNIqilts5EVHNLMXi1CWa9OoVZpMh9aaP2i62w0xBNmT6ia7xo7WA3fjXuoLAO5rAYSM7TtJ79VYVMJTxxD98JNIGrJhsuPsC4k24bspDK907IIcgkDqaQIYKkBUHr+xgE4yaKQ9zAKHuWJb5LBqKwR29eSZWQy6thH4x9mZYVPNeC15rH64lsbvuAyiaOy+VNm4JSdv/v9xj1gASRNptGivgSDWqurUttlft8+MeYkK8cwEBhUptclhqBIeaj+r2RIGW1hlQsbavZPAo84s8oYfhZ+SWUYcz20z2PXNQMeEdyOHLQXWMw3wdS+aXihK1k9ViudhqJIeuV6oLZu03CdysGuuwogmYVwRJquECjI94XicXbx3GEP7AM+QbY7/7l8Flk/NPRrtZoUGFUZCIJDZPkO9y9bH0Myf8fWR3HCzd7H71T+LpQAhwKnw8AX114L0MvbNEVw7XkWeOV4JUOK+y2dJn5vsw0t40kKu46xZhXsYTDF1L/wVTLPAluyv5li3SymqowjLRjNQA/vy/NFnk6CbzqnmIXKucJ502135XfMzuO8sQ6sBarEydvgU/b+NgsgsabFJKbILoC0sxO4LIBQ9n6337qdA5DqTxwXAKn7/OV1m1n2fGX9s/3n/82+Qln/2oyvohUuO6L5BWvKCBjCPZ1B0ZieiI8AzOx3cOPKdQmuBLUAYc1XyRmCKKAtoOssz9Pi8AoiFRlJ7zeApEvysGbLcDSoRLmyqxWsYNuTfoxBN0bci0XOikk0QlLwUmFgEVjgczNBgMkT3BvtcwtAYRg4qUhSTaqtu/nxmAe+RQrI7hN6jzzQbRLYNHGRgIdKclFlg76jMDg0+20Y2DeMCf5u4vqfB/mG/K1iHnkxaZDJRPL8Im2oCRXDjCeg3V5FvVaHn3q43s0Q3pthrnMEt197Q9q2vLKMRrOBqZmmBA+1bkyKROrCkFmVoR/10Bu0MUj7SB1muGsylUBmxrwb9eJMnICSi0Y+SHqM4CjpdEzsTA2AJDiKsulk/AvTxZRTcjI0pxsCgki9xXSA26s3hIXGYeWHPgay97OQuya3cHzEMWURmY3PZ9BaVF4Y6N4feAIg+X4o8mliN6XAIB6gUaubOehgqj4D3w1NexX0U8TXvByDEFEKTxNvCGIQ8NQ/ItFmkUFH5eKWlpawd34vqrWqMrU9TxJrao+eRNy4DSeqovPSDWQJ2dT6GrW64xCY1NE7rMlKm0f7a5iAKzWweE8CjKkm3VhWCGMIlQNHkSx3WckK6C3AnT2A8FQDUeWmgDXRj1ZMvRpKH47GF6xUnB3/rMWpTRrWerLfcUmibKJIOQqqqz68xAzM0KF0p0o0qo/PP5xDnMuUoAsrlBDUuaRjRM8nO1ERW8pdeqaOrCuMLwGSPuvi1Ox5vN4e4GNVB29eeQJZvYNKsh+9V95F88kzyFYT9H/1nq5DLscR1yQLPI/WrNv8qrG1I8v239L9ZWu3u+tH2wRLa7PTJ+B8I+uI/gn9ipd+/jZmGw7OnDljWGPqj9fq9dJ6Pdvtn7Lz8w4pHFjcq22yG/ddgkccW/xTrzfyU60KCn0yqfXkOJKQx/2p9FMKIKkPZmNbtha6THkz5/l9r9eTPVTrMOn6K/ZBzqBc2xI9StcS8emo7GD8LK5LmddA62Qf9fkBHtp3HVOdFlr9FKtphvPRfZg/vIgDbowDforbmYMW2+M4uNIfYLE7hTDdg3D2GtJbx5F1a0jf8tE8OY1+e4CVt5eBxRhoeGhUamgcn0JvoYMo6iBNVuAG0/AeT+C8OQXvTA/phSYGFy6ieuwYkvsvwnvnGHrvXoBb3a/Jv63r3BBQ+cR+ZC0XvbMEkPKqbKWvoXjALoC0pe7aPXi3BzboAVvvqFjzQrSdbaZ5biXlXpEtD0vzx8uIjvdQqbTgucxc0kxqDdiS/spFloaylb0rtoW/m8wg2ew7IwLNdXxuep/IQ1ETWqXsNFuaBqVaJXcGIJW1w24uugFYbV+VESoLHvHa/txBRMuLcFLNLOdHDCTZVIagSVk73q/vyzbwXHpQApQmO9wYkmqXbgyAlUkATXpuFitnXZJ4aQW24PX71T+/7fctGx9lBjQp5sXCkhfeew9Hjh7NA9qWAadZb8Zk0h+k68sA0LL3U9Z+WdmMdr44UuKf2KKuGQIpLOoDsYuoG6G33JW1obanJhnHzAjNs4lHGmPmRY6k6pdrZksZflz2gPkVrVSGvaE601aCRjTVpTMUzBetfmYemUxB3sbKb/I4rou2/sFGTSh7/6XNLzmg7P1t9/rbbX8J/j5JfWG0ydt+/2tLXN1JnxRrFMs4NcNoLB4zuZzWndxwk+coQ9WE50QSZjRZQX80jCXXlfoFlOyjo0gQinaMrSNg63HkBW89yvcpoJZbScahs8V6rdyg9Il92WbQ2MSIHGDL93+V42M9ALUFzNw39Q/tDLXyMcMD7JphTyhP72SCEJ9V2F9MXBF5xGH9EYLvKiWjQQGRVGLgUbJLWYtjYwC5bP0tm59l86vs/E0OkzWHOcEUsmi1dP4JM8Aks9DJt4DuysoKfv6LX+BjH/sYZmZmNCjmOqjXOLbUzuMaulPtv9Pn3j1vaz1gs/ddATcE0tBYqAE4RgaQKd7OtdECQr12D9EgFmCJQalwyocTOqDwCxdRBoiZJFc1dV4THsuM/8DIqZXEsLY7vjacf1LyxEILRrZKAlYaHOZ3wlxlsL3PUggxup0+omSAarOCqZkpU4MHSFwydSasJSYjxzKQbC+nIpFmkx639s7yo80m5YazSAdL+mvzHofJlOPXHrYxt9s2WGZH6iLdQTPJEBLpVtZCjKK8jiBxxdXVFq7duCqyzXMzs/D9BvzT+zC40EW2fFPYXgTprl+9JswYz3PQmGkK+x2su3nqIG69+i7i3nXETAxljojkXGnWPUEK3yT4CT4wof0W7GLdJP2YwLyQ6bXep8wNYSRx3PMGBqLLXMQRE6xUHlB4LIGh92QJ3MBBhIEADFI/iQCAAVxyDM6svSytpUlkel+2O44SZFGKIKzIHJL6UQkf0cdUfRqNShMR1bkSsp8TtVkJDkkdKo1XZFks/SWJKJT4E8oTbV0NkNN+VzZCCj8MxO+gOoIyvljbVAEg+qQyvOKe2cxNb+X1y9aOq42Gi2UMCTgzNv4YdM2iFamdxz4PTx1D49GfglBs68Kn0fnp+aHsk5YPyj8b7+YTWpTn/1rbQ/+eNCWsjTRkPHH+6jo3bICpM2Z+YYPgkuxHaUCy1bm+zOxFss9F6vTQCS+geu4UnP0xsqUA3bPvYebf7oM7aKL93AXUKcHl9OFWKTUYKQtO1Gp2tv7RHUz3u35K2fpfZl8VG1RkxVH5g+ARP5du9fDer17GZz7zaQF5RVqae1nIP6pckIPixQZt5ebr9EzZJe7m809qQtn1N/NC3doBkXhNCJKMfbiGcHYs3LiBxdu3cfLEiTypomizaxItY6HKbiTzjmsPfRjfJN2qVHogdW21dAZwNRtg/vQ+3HfyRdRcDz9dncIe5wycqIHzi7+EN9/Gp05kOBd7mHdSVD0PN7g0Lt6LOHLhzP8C2eLDOPvXb+PeY0cw88BhdN9qCVNw4Z2LmN1/SNQmasebiBZ6iKIVkbEjrcl7GvBbR5BV2oheuCnzun7qOKJD15Fd3oPuGxdROXAI6eIC0qgnphQl/VkvKRn0ZH/SFGBVmLEyo6OssbUr0S6AtJlRuXvMbg9spgdGAKRh1ryYiyMZ6dY4pHPA45gllMGlk+D3Uaksw/M7cFLVbBYAySGlvAggFRWcbeO2FwHj4iqkdK+G6eYepc8zqJuoKycZfGK5jTGdcgt0M520/jHbBZBsAEJYXTSADQOJG65meW9OQmd7T3HnZ5dtoHYDnMgwyllH69+/mHl/563cPfP96oGy8VFmAErhYKO/zHl9/r3z2E/WURiq3rcJyr4/AJKp3GqcWinqagAkLS6ssh5e6iEdOFhZbAkTsznTRBpS35OLlwlurzUdzbplvrAx4TUW5l1+s2POnEnAHWYg5mEek/XIXcBQ/UUexDPrrxTSJfNrY4Zp2fvf7tOVjb/tXn+77c8xBdOQNduSBWLGvpctzUrbGOkRK0Gylb+3+/z5Ll4CGI0DSuPnTbIGisGMO92u7fiToJh0mmW65j0ot2ZWpQTq6ABHdLo89Hp90XLPazHxZZFlZaX6jOykvUdeHyPHcVinaqiRPgqmaMZ6UXud7bDjleOKAVi2YzyoM5TUYEa3YSkIIDGUEOS1LFPMsi1tMJuOJ52sXL/dyEUpe00LV7NtZMOxP4ZFe5ltbzTVmRXZZ//UNhxCH1YAiTVK2j89X2AmTH7MXQDpbq0geh0B7uLOlnXt724rtn41DZKTHWRqiZii9zmAJODR6Ed9F4ikW2+5j3gQoz5TQ226htRlzYFIAucEYEK3Ipn4DHCr1qnO7zIG0nb3vzIAycpP8ckYlB2qBWgz6Y9Rhqq73EW31ZFg0vSeKSDM0Ol3EQQqu6q1XtYyrW2n5YW1rTkkbIKdAZBkHI5H5YuJNnkbTMt3EEDKk+5Ya8d1oDUxfMzOzkhyZj/uScIDpXBFWopFyR3KvvkiJURwJu4P0G110e60hOE2NTuNOB1g8YSDRreC6OJ7SP1UQE+ON/rOtOVCsniUOjIUVyu8Iz49ASoJ3klNJUYEdF/TWkMqMa5Yn4yOodSdMJY8+A5rcxDUUaYKE8YSsvZAQMYXaT0ZY2JAmKTWgo1q6zoymKj5iYb6Ikx+fXb+XqSeDArGeSS1nwRiY8Kp2qy8hkoHU5LX0bpkRC081gLy0Iv7aLdbhnWTodZoyjiRuigxGVIqR8VnUAURoXKtu5iwOZ5KF9gRNfyXnLYWzikm5KgE4/prlQoHeKg/ehz33vs8VtIUl3/4KKKFK7rWSn9NXpfyqxrGzrp3MUowW1sxcyjJSEiuP4/zBFRhP2iSGj8EL7hezkztQTzI+Iow6ETyvvu9Aaonj4n/kV66jlqzhrSSwgkzxAQmRRaRkss20W9rrf8wHV22/pf5L2rf6BPbazHmRRuZjBauSSsrq3j5lZdx5v77pV6Q1EBLmRARqnS2DOXCQC0audvszM20f6NblJ1f1ryy/i07n98H+w4DgYvoyqU1hxdVHZaWl0We3ypJSIyQTCLD+OO7oL8gMTcBwbkOK5rLdZLrUugGwj4k2yqJEnRafaR7Z7H84PM46n0W1dY+eJmLaLGP29ESklng0LFDiLsxrievojqXYY9/GslqTRQgouotdBZ83P7JReyf34fgzB6k7wyQdBIESR8rt1aQZT78xhQCt4egQhtJEyFQacJ/ooL6gbNY/NZ+DYUIq5f17Aeyr6QI4DuRSMFGUd/Ee1Qy0xPWmJZB2QWQNjPSdo/Z7YG73QO5EV5k6BRBi7EijllRMkwlmwKfResX4XttuIjhGlBKNKJNUEO1Kqk/O27xbA9AooHLApyUYp6bnUcY1MRhkSwnYfBMAI9kN1xjs91Rz24XQBLWEp/BccW4Z7MsdZULPTfpD/KndAMtWCC6WRupB2P72qyB9Z9xe+Pjg9x3vw1tKxsfZQYcA7ucD5TfkAxBA0pIYUgbFDbT+dfPQDL5cbLOqPSWZRP4ngPqD0eDBH4WYPVGC1E/Qm2mhrBRgROy4G5PZOxGP3a82yj0+CgZFxMplwC983Fm2mAM0NyZE8CIAQJ16CwjSZbVAktCs1g3vnvZ+7/zto86Pdu9znrnb7f94/2zWQAp30Xvwutfr0bzZvpsPYZRGQPJfj/+vOsNF2um2Ofe7PY9sk4UZFLVp6WDpSCOlaZQcqwy7M69c0664J577pF9+eLFSzKe+TP/cfHCBQFbqP3O+g6rqyty3szMtAShCMBI1pyRIqTsHvc7gkq8npUXLAJPNuFCanDQLjBJJeJbFbTY2S4rwWmDKpMAJDKHGGyxgV2rrc6fCQCREWO/l/orBUlEtovttNIdbLeykygNpLJURbmlSeOlbH5sd30oO38zY3jSMfVPnkT35atIbcb4OhfaBZDutIcnn0cpyOj6AGnXZOMyimtksu7une7e1YpgQy7vZBLwJpZQNAFxzumQ7IVIGTqD9gBxL0G1UUVlOsDAGUjgmywHmb9Sf8XIormsZ2OiQxs8ynbnR+n8pbyMlQJmwEdq36bw4aPiVTFYHaDT7opUVq1ZRVAPBByTcxj8Kt5gzDXk2lMMb1vGj0mdkKfeMmOi0Fci51YI1Gsuj+4sawCr9fp4O5tn4Zp2fxsHrizjk31K2/f69RuYmZ1Bo9FQjx+8ygAAIABJREFUNgYTdvgclJhnwJzCZZLEwwLrysohghL3Y6wsrWJpcQkz07MynuYevB9L129gZeFNOGGKsB6CzC5hjrmBysQJmCNe6kgP5H68+Nmm5o32XA4iTdobRpJCpFaSgyRKxW8XZonxF2Nmy7PAvCSCeiJpJn/T5sxbkokSgeyfhvlLf5lDismr7C8ZQwH3tVjkcqXeoqkvKXVamJ0ve5nKpAl7XuqPkRHHcyJE8QDdbsfUdU6E0cTPzPQcskTPZTvPvfM27r//jHxHO4Bj3kowrklgNUOtyFCbNJSsfTU69nXcyngdAaCKA8q8L8dH7YnDiBrXEddvAN+ZzueNsvqGM2zyXDISe2sMMwWBhFFmPtpWy4iyVxu32PRgGecEgfkgDiXtRg1ZKzVnpdMkTCzZVpo0I+xdGRFaozvwKXXMWguZSItRNjOLU7QXO+I71mZCJIbJZsUgtSV3wYDeYP19v78qW/9L1/ccQNL3zetxXnFdoj1LwJXz/Cc/eRFhGAjj2jLVaRMzAasoyVhK6d5ih22m/Rtdsuz8suaU9W/Z+fn369g5FkBSKXDdN9us11SpyFoVVDRBTdiVxl5XiUtdyxgbFVk+kSEPZE5IDeluH9evXUUY1lGZOgD34QzpDQ+NfoKLFy+iWZ/Cnj17uXgiS3UNbM8FQOhgTzSNynwNqyuraFbqiK5dlbWOMd4YFVQ8Aj91uGkXWRQjHSSIkin0ly+LX1RvNuFVIPPRa8whfGAP2q+ckxgK7R1hMHOOi0ysApHaDx7SWCXLbY1Crr0bAUiOS6WEUZr2LgNp06Ny98DdHijpgYkAUvGcQtaPWAijUnA83SeAFCwh8NvwnIjE+aEGuKzQQzPprgNIRjwmSzxUwxpmp/cKKs0aSJpxtI6BsNkIVEn3bRdAYoBcMhEdFgJnzQvVABfTxtSB+CCP4bINdO0GPWqmlknYbXeD/yD33W9D27Y+PkZ7ReaHGBEV9AdcZwLN9mP2SUGDWFwLudlQP1wNje2EGDZMIDTOMnXkFRwX2UwGdWjY+Q4CN0DcS9Fe7iJqRSKnWZurwa966McDcbQp0zH62QhAWstGvJMikiP3m0gNGS6OEsAQdqSV5DTyoJL9PDTuJFN1PFVNXsDG/b/T87ts/G13Dm63/ZMAJAEL7CsYKgRpU0cTtbft/243/jUJQJKMY9OxkwCfYrHmScdNSiy/UwApZ8CasVhMYrCgjJWbpSzHtevX0Ww0sGfvXnQ7HVlrGo267NGtVkvGc72uP7dbLQlkEEDiOsXgHoN3+w8ckMSPy5cvyZpw+vRpWcPOnTsnoM/pU6fyn9msU6dOSaDpwoULsqYdO3ZMAKlr167K8fN75wWYvb24KPbBvn37xJFfXFwUBhCdS34oHcJP8Weum1YqzYJjvDbP7/cHso7ymew+bOtfMXBja3Ox7fw3rzusj0W2VjCyBt/JXCqbn2Xzq+z8O2lT8ZzN3H9Xwm67vWzOdzyExw4jXhgCSFZK8C7d4a5fxgb8i+uggSBM2L0gk2Sz+UWKS8EPj6AL5ev8CtzIw+rNlszjsBnAq3oSPCEzRGvFSahEM5BBCTv6WRsHQLc7P8rGP2O6GvDRxDAG48nrIBugu9JF0s8ka7rWrCALgJjZx+wH45eJnJphKk1Cg1STgX+UcaSBdFv7aK03uZUXvBGAJG2SPWMdeu8mb1QGsK+//+p7VWasyqMrUEf9NJXrEaaLZ+rGmM6TBB5moAtTVsdMJaggGWgAsdcaSPC+1+5qbRinj37WReIN4FVcuJLQxHFG6WUClkbKLVck0fvZnhfv3gJvxtdnx+WAmJFgUtPFWAPmoUUK3wCjHm1l1hihvBgTJ/sRqn6IqB9LPSVkvvxtWUwWOhwM+vJcVDoRME3qNGZg7R0dWSm8iq9yy64mbfAzNT0N3wtBYpI8IdsuwXLK0RKQIhsrxuLiAnyfUlB9hIHWc5T9Ex6a9RlhePHfSZLh3XfP4f77FEASNtUgktpO68Ygcp9FYyQ6D+zA0p+HMolDQEbkG414gVc5iLR7Y2Q06uswhiOz+flJeqh+dj96P1ZgXt/bKIBkL7LWYmd/rB3wCuZpn+s99cxRSe61AFLxUnZ+rAcgCYBOP89VNptlt3Fd4/sbRMpU4DuROp8y3viOPDiJh6XLt4WVMbtvRmQaueyILGhe6WwXQNpoKZP6M4X6W+x3awNa/5s2Mm1dAg+PPvrokJXuOKhWqqpGZGu4miQuddUL9KZNrqfjh5XtT2X7X9n5Zc0qu37Z+WXfM55QLIXBNf/atWuoVasiXUpgh3Y5AXPOasYipHqdtekJ0AvwZOrakRGcJLh69Toqxw+hudpFUPFRe/gE2m+w1mYf7777Lk4cOy3Sd7Q7ZPfl9SjnTRA+3INBv4ubS20EhwLs7fkIfdZYUoCL64EXeLr+BSF8twE39jBor6LXGSBifLZaQeD34RMckjCtrr8O9zNK9Jp9PuZ66+meBr8JN+nClzUhRZS4CGbnES9dQ3jgCLJ2ArfiYXD7CsJ7jqJ//gKC/UeQrsZICmvkLoBUNup2v9/tgS33gN3WixvqOHikOWFiK1gGiQRs+wj9FkK/A9/rCYjED02xojFiXYHRpk2wTLbQdlt9gG4LHbGZ6b2ohDU4zMzZCEDawj02OnQXQNq4I9c6UKPvW7Wm1//cSQ2ku/Rqdy9zF3qgzMAqN+BMZo2pq8Mgbb1RF013ZgnS4bTr0fsBIDGAY1w9lRChDBQ12D26lj76rQFWbq/Co8M500TQ9BA7LNTJDEfAywGkMeDI9n2+gA7niRZ/1o8EFCZ5d5t9dyMA0thaPFIHr+gIFlZyCbAUziu+0E04COXvf7MPMvm4svG3vauX4mOll7fts3Equ69uFkAqq6FU1oDtwavDqxfbvVkAaSSQkI/nYfBpZMQZlZNJgFTJBlKQrdMgXP7MBhhhJiX3cQJG3V4P++bnJVOu3+8b6cYCOG0YdsXEB1sHyGZjWhYiAx69fi+XlZCMaCOTJ5nOBgBnFjQDhayhI8WHDStodXVVjidAxXmysLAgAa45/pxmuHnrprCcqIvOz7vnz8vfxZ8ZjCZgxevcukXAqSrBM7Hk6NRnmdY1klptlMxlG03mupHBU6BtKI8nSS6p1jhjBvjGn43tu7L5WbY+lJ1fNv7Lvt/M/XcBpLJevPPvKe9iJZfu/Co7d+b4ei1rH2WtzAKeCFjEX5raLvm+TikXTbCQ9LoECN1QZL1WFpfRbfdRrVVQm6vCDZnRqwwU7vhkNjPqLcwkZoBv8HjbnR8bjX8FWBR8ZvCetgjl+PoMEnUjaW99qgav4sENXAHCbDBS1xsHcaYBfQkg53F0Y+tk9OomA0h5isLdsH2GN9ZaPCNLFoPstmEGuBpBfTbeQcsApGGqhb7E8asxYMjfMrmAiQa0G5loqDWGXXS7felH9r8yUZWhYd+bsIkIIMWUnCdTJgW7nLW0yIDv97uoNQP0nS76aVvek7wKk7HOYKMF7wScMZanjm8D5hmGOjcOAY7k1wLDmHiBBY7sMw6BBgvoVCllaBjBZEzxvhUmLIiEu8rdibWbM270Jene67CkhoQmKK3FF0hQiR/uq36oLD4qBEhtECdExa+iWmE9OiZtqgnLY+Ikkn4ZRF1ESQ+cagLKsW+TFL1ehEqlLuysStiAj1BYNHRja/UqokhVEoTpVALusn0KwAwBpOHyMDoShgyk4ihx4M8cRHz72uQVIB/HRd+hYLNRVlCYXaOfXBrSAN3Fb0da5bCYQfFsff/jYzp/6+bQEbBJItvrS9jlABJtEmEbKNuOtyVoxEQ8diGZYq3WigCFZEMQWHUjF34/hJcFmNs3I2Qtjm2CjZJfLADY9mpw79zOcneuXLb+l9k3XGesfaMt0nmvaiC6J9HG5Dr105dewokTJ3D8xIm8PibnIcE8+ukWiLAgg8jPlzWgpBvKTt/u85e9hbLrl51f9r0XNljgHf3LF6W/KQHb63YlmXZmmlKksQA9BG+41nHNFCUBrvOiIuqgGio7j3tvp9PFgIljew8i/Pdvw/vePYiTPmY+dwxLzy/CyVZkL+m3B6hXq4iSSNZIMpyYlE8AKfFn4UQtsUGm7juG7oUlOPGyKie5Kt3pVxoYdFfhksHEtTsaSAyEZlCaBBgkVfSXL0mCTFAJRZUl8x30ESHKBnApsT13UBiFrA2lkWgPbpqCyQb8RZy5qB0/gGRhgOojdWQ3AbfhofPaFVQen0P8niYTp91kZI3cBZDKRt3u97s9cMc9YDdUS4G2xrwa8moDFEAmGo+I4LsdhH4XYUAWEjM8tIiq6iIPP2vzPe4cQBJ8SJBxTSMijTz0a9gzO48k4oLH7J877ohNnbhdAOk3XcLOyuCI6VFkiOgvts0Q2dRL2j3ofeuBMgOrzAC0E5jzjACNBkFraDabYrxKBr0xa98vAIlrj0p8MMDA1mQSEGLGZHupLcYXZTSmZqeAIMUgHcD1tNion0vYlQNIViJiuKhxPXYn6PVv4XXnzlvx/hoYgMNgMjNZI8TxYCTgTeeNhlyfGaIOC3hSGkQzES3rq+zdS0/t8Pq8mTZsobfWHLrd9hcBJNlZrYS/fR0TGEjFRlgAaSiBs37S9KRkajNat9MF+fwrXss2fz3AZxw8KgJok9pUvN442FbW+OE7KgBIBTm727dvY2ZmRkAjHZPaaqlPVAgeDouz6h1tzaA8e9hk49t1SFwezxOARsDiAmDD6/JnWQPoXLuaGcjfS92IQr2lUZlXBrNsKfnyCcR72+daWlqSorpkMPHDTEOOv+PHj0swptValWxGStWxLWQd0fG0Waic3ypzR1CftQS0JtJGn7IEkLL5WTa/ys4vGxtl32/m/rsAUlkv3vn3weGjE2sD3PkV7/KZI0FWDaBKZr/xlAj8aMC0ACAVE9sMU4C1axhwJhOp347QXuooADNTRaUZCrOHwW0Gd32RZTG13JQQsu5nu/OjDEByYl0TJOjUG6C11EKv20ez1sD07AzcGmVtIgGK6A+qTNiQUWOKRk5uv62bY7+1zK0CgLO2VtHW3u8k79Om5xSBJHvL/Nb5PzY2YKys6AZvyLAh7HscvR6TCsh+6XQ72L9/vwRiuWdQlouSyFLbh8OLAIewBRTAsDV1uTf1e32RMuJA4fgSXzlOkUQRlpcWMUh7yCoRvJqDxIkFrKR8HAOTFkCSVZ7BOOP7WwCJiQV2X9AseK3dZ+11W8N2bS9pxrmVelWpIrZNg9NkvBd2uQksHkmBkD2ISRqSRyXyfT58T9lMDLgGlDJzKAXrCkOFAdXAC+E5FdSrdfM7Sqkpy0/BtxiZQ3ZfomyVLFEQTthHrM/BGiIZ9s7tR9IH4kEirGQmnMjeLbV6lDljn9/CbeN/K4Bk7ImcuTUE2LSu2uQxxppN/t4DiG5oTaP8I2vKeKRlwj7N+SVrlR6rMJZZr8aYRLbdOtjswVozsciasgDSGlDK3EGWPrmGecZ1FhgCymSBWQk7cUfIrjAMmDwRSOpOERTqYnl1Ud5VkgyEyeBGPmpRA4hdNGamENQCVqmV8S3vhzbMLoA0HDZ+FeHRfYiutpAlXWQxE5qYLKRyyvqh/cmxHcnaQHljvlHamS+//Ioc/4lPflK+s7YfAW+tWazqFblMMtesMgOrZDkvO71s/ys7v2w3Kbt+2fll32deA80HDqL3q/cQU4raJF7YfuwxAaBel9in+BKU43ZolxNwVRlTJg8EQYjr165haWkZ+/cfwOy99yF98k1E351FlvVQP3YS8Y0FRHFb9hSuC7KGu6kATo2wIWOA9wsbcwjI+jsyj+hWH/1bV0Hyp/gZlMzjuw9qcOK2+Ao+z417sueQcOw7gcRG0igBk+TcxkEk6SIQZMgqPlwvg0Ow7MAhON0ESWsJbhjAySKp3USXQ/Y7gkmei2D/YYRHahi804E/H6J/4QZqjx6W+kyDHy2t6eJdAKls1O1+v9sDm+yBEc3uESPEWjW62ecGtLUgjPatUA8RIcAAlaCHMFiF51KeiRmqLLJHQ2B4YddKyuWaD5ts6ITDNPmd/1HwSApCph6mp2YRejU4GbMerCFVMMIKEgp3fnc9c7sAkibpEwSjTJTm21mtU/adLeC93Xbu1PllG6hkTdLIHAeQRn63fus+6M+/U/36m3LdsvFRZsDZ+WUdcTqIzHZiZpPo7pqiqpPGF/twpyXsNBtfnWZ1HDmBU6TdTItjt5jF6KE2W1W5OjrGHuVHYl27jITLUMJCF0sW49Z/WGfSOoAmo9mCZqILf+cg/HCcaYKAuak4z0CMVvs20ozO+CDXwydzgRmYzOTMsgoCT2W0rLNsa7jxWu+3RGXZ+NvuPCsbv2XXLwOQrBJJ/oqLsQTd+uyOnOex2nzWsr/L2raV78cl5rSeBEyNCaPXL+N6NN/WPo59PnueAJHm4YqMJq1ZUZR62biV+n6GwQr90QRfAdy8uSBZywf2H5AxzDWF+zGdIes0q7yNlXC011Mgh9mAIiHhscC9Mpm4b9tCtwo6aRY1A21W7olXoYM3lJew9cS0LhOvLeCTcdDVcR+d57rmKRuIHwZFpM8LP49KkKitkfd5mgmDiRJ9DK5du3Zdzj1y5IgEKi9dvISpqSYajaZkkeqzKbilgUXDYtrgFZRlYZfNz7L5VXb+VsbwpGM3c/9dAGm7vfzhPF8l0HQ2SSDW/JEVQqaq5MuPPpzxf+xMZga/1DIzborUOEo9qVnTbjEZz8MUa6pVPQzSvnI6jKwQrepxlYfxntzu/Nho/POZvYSyYlpTYWWFDIAM9SYl6+pwGAjyKLUXa80WPqSp3cT6BiK2YxZ0Ddib1tuFn/6c/G4YpJb9w8jbmJ2gEMDe2jgqAn3FM+0KuV7g3t5Xk2w2BpDK/ZeNbTfxAdNE9yMB7jWobmvRVfzQ1AAyZY8I3tDvFokvSq0pR2Qw4O/4rrQ2DBk/t24uIEtjLK7eglOLUZ+tiswXmTohmTlS40bHMV+TGel5IqnuyybhNGccqc1n+87af5N6if1P0IjPttJakiQln4kUlKCTPVX3x+HHWjQ6Jtggy77qdBl7qKBebwojiGMzTmKkSQTiWsI+8hwJsjJbvxJWkZj6qsKgkziCrZtsGIOyl6qaCmsssZ5pJeRemaLZmEatQkklKp9osJwssePHj+V7PwElKye7HoAkjSsMe7Wj8h26gNasmdnyi8pxlWoaW2TWYQGNHiX1j2SuqQR3McFI1y7zKTa+cJyse+vUEJo4KybMFTv/R+dfAaMy00Nk/cW/0oWS9grtNsd3hWEWZ32srtwWQ1PeGWNWkY+pdBbJAPBqgShAECRkk2lbEfywoOfWVo4Pz9Fl639xfXcrc6g9vEceLm0n6L19UyTDaBNa/1tr69j6oanIIHM/IoB06dJlnH/vPB55+GFMTU1pbbA0kTkQViqy/lvmukhX/hYASI5XhRPODGs6bnHoOG6AoDaFQee2rPmWscnLLC8vY2VlGQcOHpB1z9Y3lX2C4LkXyBpJW33Qi8TXqVRq2LePCgtkAQ2AuXkMlm+i6mYSk+DGwTW3GoTo9ikxxwS4CKFH+WqhBWiCWRyjcuYeJKsJcP0GBv0+amdOIHnvCghse0cOonf+PVnbw8cPAz0fTs9B9M4NJP2ebJue4wvgnz6yF7d+tYrli+8gISDkeKgkDoIkg+84CE8dRf3INLLzy/DIxrq9BCQt9aViVXwRGcv6AZHzlJrylX3wH0vRf/bmmh7fBZC2OAh3D9/tgfV6YA2ANL7JG2Pe5JbLZeQcyRDRLBGm2/tZjDAYoBquwPO6THHSDA/RPh1q6OZFG+8CgMS2UGuTiLcEimVRCuG5Ieam9oFxlIkZJh8gAEk2a8nM04ARP5KxbKQhyjJ43++RXWag5A6ANdLNYp/7iiURmrIAzk48PzNsxgvv7cR9fhuuWTY+yt6vzfLnnKjWajllXjNZlcWma9LkGkj+/CG4ZzpIXq1OlnrI/ffRQE/O6JiQITh8b1qsUjJ1hDngSiaOE7MgdoyoO0A8YPHoGpyqI2wjl8AXC/TSwfEYCBgr8GjWxXEAabiGjjqX22YgjQxCG51nXzDbOcLtpQUBk1QdxQTi6VzKektKeh1h0EC1WpdCtqpRTufTBJgLDvKk8V72/rc7R8rG33avv932FwGk4tabb49FAjAbuw6AdKfPcTegx+K9bfOESVXIjs+BofcJQMqBkwJ4ZKEsm2XJ52BQwjKFyMCReW1e0tCJNiAvZRYqFckM1MCeYeFJ/QlT26PAaBrWGdJeyiU8DBPXrnVaw0KBINsGu8YJsGbqumnMSyVG5HvTzuLPXDfzLHBjU0hGKVh4mvISyhKXICGL8IockgJXBJcYcKOEXrvTxuVLlyST8fDhQ+KArqyuCHNro88ugPQx6SO+M77veo2ySRboo/zXnc7c3fPe7x4oAkieBY9yCTRTTL7I0CvUYx0CSDQYFKAWBrOj0m5RL0Kn1UfUjrF37xy8RiBSM8yeF/klGU8mO9x2hA30Fjpm3fE1wuKxq8vwxNzKGI8EG9+JK4bUpkmA1kpbAKSwEqDebCCoBkg9Zq0P2TCSfW5vI0xlybopAEjrMLRM91gQSQEkXmhIzS3BcNYdJkMASTtumHAxBIbWh4cKnb1BA7YLIHU6HdljmFluWavy3mOVeKN9GYt0ECRRSQC6hDJu9IWZlKiMJf4sdYGkjpaLNIpx88ZNqTMU1Fz03A56SQdOkEnxcg1AMklIjQ67l0sVLtp9ps7h7Bzr/8UY9MlSVzlCP6CEUShJBwxyauxguNDZPmUc4b13LuDhhz+GXtRFq72M0A9VOtZ1TUKHSujlNX3G3qbuXSohNzM7hyuXr6PXHeD0yVO4euUKGrUa5vfvxWtvvi7Sf0cOH8LKyqq0Udgtxtcesiw00UMTQIY2L1XTuKVnKWsUO5jfewA/e+kVfPqJzwgIw/ov9E/mZmcEuOI+yv4TP36D1J7MMaznvHuK9v1GK5w5QdaX4cgtQC+jlv3Egax9Nzrrh3NBjYrxNgyBJg42Cd4aOcNhHptZ+1SPoPD+bDvN3DGDSoeY0q/WNFPmlq4XMv75XlxXxgjtk4TMtTrrqKiEHW05ZZElcGIXTWevsMT4HLPzsxikrLPlyfu34MdGNare7z1mu/cvsy+K/gvjHm59HpWHWHevj+xKBfHFK2sBJJPAwLhVv9czNjIZfgM89/zzOHTwIE6dOi3vgusfASRKr1mJZBvvEiB8mw5U2elbef476euy63uVPfAONOBUXPTfvkRt0Pw2FrCddN+RrVxqKrPmcypsVJGtpbpS0sfCwg3s2bNX1lrru7CfmSTA9Z7AUefQNLzIRXLhsshf0/6kVHdQrcL9ggun3oX3/FH0b14RAFbmmMOEsRiJkwgjifsB/YIUifgGVH6RxJFeX2TovCBE7YlDWPz+Wwga+1D/2BxWXnhTzql9bh6Z38fhve/g2mufQu/seyaGTMKSh/qTx9G/Dqy8fR49JtYmKaqZh5rjI+vHwKkDiI9fwfTyfUADaL25hLRzQxMczPpP27p6/B4MLlzUeozcE72K9NH4ZxdAupORvnvObg9stweMoZwXjuXGLkySFA6zlvw+atUVBF5PfkcQyRoQw2CSydQzbZlgMmyplbyuyKkYOjwSotJANZzBVGNGE/hzz8VkGUnlVxMMHY3fbuneerAGju1myEWeBoz+bijxMgz80EAfFpy3GTXiIJmA+DAYbjWei1nTo3UcSgM0JUUytsvQKOuw8azp8eN3+v5l7Zu4eftVodz+Oj42iGiDetZml3HxIZD4K3u/pX1YsACH/zRz0wQ86ZjaOUaH+sbCAo4dParZKyZAsx6AVH3iEJ46+TM88+6j6P3k+ihgMxKMUOES1btXGRpxXTx1NJiRL5J51PdlEd1Us+BoSDEcK7Rto6md9GMMOn2pqbJ33zxSJ0VQI7jCTEV1XLvJQDM9peivrhfM7FFtaa5nppixybhTN0y14engMluIhh0DuvJvI5Vlg+FWfotrCgtZ9pn1I3KiQxctDLTwrFLjaaTqtcKKhyhZxdLyTfJIEQQqW8UMTnkXPunjBO3p13uoVWZlvXWcwAS2rOOoDvd2PmUG+nauvZlzyxyUzVxjo2M+6M93p+0bj2XmCQNrrPmNI+jcH3RsR3lmL0cXf0fnhZ96vSbjmH/4e8vglXpDRo6NQTRmNTOL7/Lly+KMnTp9aizDee2bEhmID/GnbPza9XO9R+R6x/XJguR8H3QsKYVHJijfAQGlVqsl6zLBkrnZuZzJxeCBgFhcPw3r0q5NVuJH3hlBLcpdkOlEmROutT4DnioDtN73AnwRsDNroABuuUwKg03qZNIm0/pOrtyDgQuudZIJmwNv2gu2TyyQSDuOwRG7RnO95PjR59BANtd/rveWeUZZxJ///Bf4+McfxTRrThn5Fmbmyv5i2Gel9tsuwPSBnn05w6gADhUbXLZ+Wl9qPJFPgiOpj6WryyLnVZ2rwaccHGXsuP75WnNIAYph8HU4XBjtHibZWJGqHHYxLB4FUYbi5MYKyrlTuQyXLOgmkJ+w2AxjYRkWlxcFOKpWayKr5ooMaCrzIWbB7Qnr5yRpOGN0addtglFdZKduZ4AU2dtDBsb6sNGW72US52S9oZ1lauARxCDz04bULXPVIsrRYCBrFGVGyQgliM89jH+E7e2z7kUkMnN5a8fXCoNLWhau+sKGwU5bNfGwsrAs7fCaDq7dvozeoI1asyJ2sh/S5o0RhIEE8CMBrapgWabAq6A5PYW//Ku/xJkzZ/DoQw+jtdIR5sGly5fxgx99Hw8/+jBOnz4p0qj1Sh2BBC773LxF3vDsq68h7gzw6COPYLW9LPYlZRD9gKwqZdoRa+efQdQTn10Ssig9N1BZWGHDC/s3EWnWf/3hD3FKEEhrAAAgAElEQVTgwGF85NR9eP655zEzPYuPPvQgvvff/hlHjx7G6RMnsbq6JMw4jk1NduKI1UAAgTXZIwJa5g4igz5IHRC67akrY53Srs89+xy+/HtfFUnJf/7nf8ZDDz2EPXNzst9IDUUGaaUWE7PkleUjtb5sAquTIt2gTlKREZQntJnEnBHMctKXNhHtLg7lfOxb407CKaY2FX9ngG1hrFjgzE2wtHwLUdqBH/AAT0AfHisgpAEih8DX6Ayz9SXXm3ecT1JHzWFtFPayJ/W7VFoxgJ824aYBXHcPZpqAEzpoU4aLtmAhmJ9ff511fMvzfpMnlO0PZfZb2W3Krj9yvkn2azx+Aqk3QHod6L17ccNb0P6hT067i+/w9ddfw+Lt23js44+JncUP5wK/HyYy6SWVybTxE2yp/RMutePXL97TPEtxGa7ddxw40IEbV9E7O5B6PqPb25BdW5zTdoqNx0fdyh5UTk3DbTpov/iu1i+Fg0HUFxlNSXKjHe2GiHsxLrx3HTP/dh9mK/cgfu0ifIJ/Qv9x4QU1zH/lPRz2gF+99Dh671wU4J4SniIhOczPzZFky6yW98dpLKoHGYJDR+CciJC868NtuEh7KfrvXTAxlAqCpzzcv/883j3/KXReupDPPQF85WF1ATEVIQUy9sgkjYDFpQju1y7gWP9L6FxdRvfGCrx4Vf09+guSFJjAr80D0ZIkTmgiKyMzXGiGiZdi6/wv/9tf7sSyWDYXd7/f7YHdHhjxjrh0sLBhqkXP/AEqlRWEfg8eN3XZoDVDhouWTlpmMBXFkrY5lSmnIgBSJsFdgkdp7KASNtGsTwtN0i5O4psYoCaniVtNnDt8s0OwiJlJKlejWcsEkHQrkScs1FwoZkPvAkjbfP93+N4+KKf9tgNII4HmsTkiq4WpG8IAIp1sgh5vvfU27rv/PgkaljGQ6p84gcPHX8Dli4+j+9LCKDAo09OyIy1wZIEknbsqnaBgHoN+0YCBbM8UstY1bRAPUK83JKjqpC76nR46q23Mzs6I9AxlPsX5FD656tyxYCTPqziuZA5ZSj+NbAlMmox1Ztk1Gw202m1xeqS4cKVqArpsm1rhErh0VaKDt7ESXJQFEeAoSzHz6Y+g+9N39LmM1jzXK2bj8XsGSamnnKQ9LC5dReYSmNL2MetSnIDAQzToSwBLHx6oVadRDefgSEFhZkbvAkibXV+26yBt9j7rHbfTDlZp+0o6QIEEXzJOhR1jApL8HfdZjnfOHakj5DhSXFbq9Jh6QpTI4brB32tQQbP2aYEQeLJMofXa+dsOIFnd+nGWkwW6uSbp+qXyJOxb1qfr9foS/GTm6fF7WKg3ET9OQCGyngrMrDyaMMauGnknFuQpsK+MWWVAIg2D5ywuU1NKJFeKNaPG2KrM6NS1Utd60ZDn+msuLg66uTcTCZgwwDFhA7l8dpsEI2uvcbop53X27Fl89KMffd8AJMqnZMmvJxGmdJ7/hh6w3fWzDEAatAZorbZQnaqgOlVliWkJtMuYlMi3JrrIcCWrOXc49He6XpqEnJwRwN8kSuywgWZKgPMXBJ14fclCVjYigVbJGjdSclmUYdCJ0W63UJ2pwvHVNuA8ymU0yQKgLbALgI5IksPxUXvoGM796hwO9iGyZ+xnkQ31PLBOHdfWubk5TYqIY2Etct208qrsawmcS2LVUAJt4ym2tv6fl7qIVmL0uz1UZiqI0UeruwT49OhjkQYjcEPmDqWLhNXksZZJgEZtGhcvX8YzP3lW7Nyvfemr6LU6qNWa+NbffwudXgef+8LnMTczLcmdoRdIMkfPAPHwXfzoB8/g4PwBPHDmjCSIdHsdeD7ByCohUgHJlpduiQ1KWn8YMgjN2psOBj0qnGjtFTKxKsymdxz81Te/ic99/vPYO7NHAE6ZH66Db3/nH/H0009hfnYGg0FP5PJYPIf1VDW/NEG/3xXVEj5ntVKHH2otwP6gp0lejofArwgY9sovf46FhZv43c/9rkoDGruESQRij4tCgiPBTLm8eTnjZLVt5leVrqpl61PpBTY6QAAkBTBlFTJAltoKyihMsh6WV28hTjrwQvoh3ohkp5y2wT3KEkxFTpeBYjIlyLhjbRXWnGVCnhcicAkghYiSOcxWIiCktgJjU8JpUjlQKdFgWvFbDiC54QyCJzLgYhP98xdLAR4mEZGRIok+vi91dt56+2189IEHMD+/T3zKDyKA5Jgk4e3uT7Jr2nz0wli2Y7rx6CkM9lyFc24eyUqMaPnqyGh3x+KP44l34wBSsO8w8LGbcKYvIfnex9BaPI9Go4G33nwLc3vmMDszg1pYw8pSC/EgQpKFmPn4CSSXqAq1bPZ9KkPRl/IQnjoGt+Gj+9p1ZNEqag+eRDZI0X/nutiOCnwPZ6hb2z8ix2dt49qnjiE8/FP0Lz8mcYPe8zckCUGl/T2En52G39uD7s9vII1WrcUi7dDPqARw6lLK14ETe1IT0vvkDBqXZpH0ryHhuj1/EO1L7yITVhQTzmKphcY1QBPGmFhmLJ9dAGlby/zuybs9sDM9IEU1SWdnQIAAUiQ1kAgg+aDjzaKVOwsgUQaKmxc3Ap9BjIRZ+jRYq6hVpxD6NdIIjIc1LN5qAaTtFlG0dNxcdobPW5Cfy2VqTAKfhJGNVScZVPkONoGB5DD7V2UBJgJQcv7GGdJlG+SOGpgjGQyTh+BO339nBv7du+qHHkDaboDA1MISE6IwF/RnarcTAFEnwWZv0iDt9fuiu0t5D+ug6fnDeSTTxgQcJ74xkd+04Rc6EsaUEV/IAEmmhhsN4bBSlcxHMn9Cq0nPLBwp5KqZeMyoXF1pyRxngFqAFhcIpOhxD67RrBeZKGrVp4lmEckzDmufSLFIKRxLZhCzuzKwoLIATAzUmD5hm9kem3Fjg7OiCewxG1gDDfxUPj+D6EdqvCmbSQO5yiJjcD1Bkg1we/kGXC9FlA7k3swarRmN5W6vbeQ/yDYC/NRBrTKNamV2F0C6g2WhbH2+g0tu6ZSy9feO2sf9dlJ255ZapgcT4KF8g+hzm/2OTqv9t4RChVmi4BL/MPBGYIN/E0CivAznDjOUreSarTtoa/ms17RhgscdNP4DcErZ+7UMmo2aKlnaRurOyvsYk0QCBLyHSseofCUDfVx3ut2OBAMJ4ly7dg3NZkOcXYJJfKeWrcN3q0wzdVYZTOS1xMENA3n3631vGUi1ajVnSjHYymuwxgGvmdejInBopIJlxbP1RAwAnzOZfAWJCBhJipSn7FNtn354zU63a7LNGUD0ROZP2JyOI4D/2VdfxYMPPvj+AUjBlAQFdj871wNl86ts/WRN2GKQyAYztVYsgyouVpaWEXVjTM9Nw62zMiHXt4qwMSx/yO7p8qSOYTqYBBwGWPR7w0AhuCPBXpM0I8CrDRUp6OOCBbGBfkz2tcqWIXaQdFJ0VjuSUzM115SALOtADU03NaLErjA2ys71/gf/ylzHFGxPReondUJUPjWDK+dvYu6Ssmq5N9ni6Ddv3RLAaGpqWh6OALytrWfXnXHG5OZ6YdTvFJAjc1FBBYsLi5IESqnloBGi1Wth4eY1OF6CWiOUujGub9gmAoz42Du3D6/87BeIkeLVV1/F//gf/0ye5YUXXpBx9sbbb+LP/uxPJRv+7NlXpT4KffXl1go++clP4tDhg/jed7+Hpz/zeVy/chXn3n4Tn/vC0xIM/OGPnkEQVNDrMqu+gf/h3/wbkcl/9tlnsXh7UfaTXruDb3zjP8ij//i5H2NleVkSuLrdHv7oj/+jyNQ986Nn8LWvfhXtVgff/Zd/wle+8vv40ff/u8QLPv+Fz+HK1at48aWX0Wg2cWv5Jk6fOonHH30cVy5fwdlfvibjf3HltiQBPPDAR3Dj2g28+PxPJdO/3e1KkPyRjz6CX/zsFwL8SbJAs6kMQccVuzsU2/03F0BSKpHIwORsOqltI0hZjH7UFlAyYTA6oF3Imm9az8iC4NsDkJi4S1lPA55LzrKD0K+g6tcQeE14WYiVhRZmZqaBWobMV/UIaxfo4vj+MM3L9oey/aVs7pddf/x8MlzCxwP0nrspNvx697cy/5xLnU5Xdhf65Qs3b+K1s2fx6KOP5qzJ33QAabi5Fua57djC4FawaTRh2k9Ga6BZQMqebu3z/DJ+FeFnKujNnkP17KPon1OQj+N58dYi9u3dhwvvXgSr3U1PT2F275wkeLjVWSTRMmLOlYxsPbIkXSSsE+/XkfYXwYSj2uMHkbkR0hseBu/dANKhBBzBq/B4De2XzuXDhvXm+Kl/+gii+g1UWsdkLnVfuSwAlNZA9xHecwiD98bYbEUmgcxBW7GPqi5q23hpgKSXoJs0Ea9cRXUmROPwcTQeaKL10v/P3puA2XWVV6LrzHeqWbNUGizJsjxhW7ItGxs8Y5sECDN0Q4BOk4Tw+n1fJ/kydGd4r0MnhITudF4gLwl56RBDGGLCGM/GA2A8T5ItWbOqpJJKVarhjme4533r32ffe6tcqiPpliQb1+ETsu69Z9pnn73//a9/rbULgfgCkjUQw8ktgemYiMvDCYA0g4/bPAMpbciY/36+Bc5QC0gVnFoAEUCyTR+uXYZrV+BYPixTVSZMZyBJIJyMo+1K2LEinsE5zy+V9jSwp/ma6cBzssh6XTANG5zw5DpEy7jJOhCGUhub3F+SBG9MDZL5TZZ2rwJ4jse4mQFAkgpSJmhYLaiNv09Owq6NW5vf9Qy0wOsdQGq3iVTyVy0mRP9fjOabVeNkDhAs4eKQCTwlO6T00cUINUkm64RFewCSom2r8YmBFqSyVrSFbeVLYkDJ5gXVmlTab922DY8//gT8GtmXGWy5YgvWrlkLx/NQJxU8kdjkPf23z/w3fOBDH8bgwUG88sor+PjHP444UjKfSivakQWwTsDyOkQ6SoxIvQbwrBPmrueK3rpmK7E92DZM3PJaFUuDVfUqWWv3L0d4YLCxeKL8XbVCOQcCcmW4GRul8iiCsKq0lm0TjqMYSEyiUs7PMJQ8jYy1Afmn8wBSO+/AyS7w2jnXTPumLVBP5fpOhvmQdn4VPyjT3qaHkNLjFi3vSiWRlVR+A+yblFUbGjok1cUrVqxQEmrsvyYlcrggiqUamowkLatxvHZtgtpz3fJn5nhp7dsE0Ge+Hu2xpKSykoRzw2xcMSH0OTjWKInNpnwvnxPHJ5r9UtpkxfLlCdiuimIIhmu2mAbrlB+FykulfS9s7paCHL2jXnBz/FbViOrauXDWLDQNTrJ/aPBeS4fyfnk/BKb0/uJ1lXhiKYCLY21FJI04b5VKJUkGU9KFkn4HBgZw0YUXnjUA6cz0sDf2WdLer7TxUwNIrYklVsMrAEnJQoW1SBKgjAsyvR7gcH1jN+RrFOuoKWNHX1qRykqKcKSGJpHr1WpXWnqP6yUB32l8rRPBBJgiJZ/tEPQg0JpZhPo5IYqPBXCCMZE5oz+Ck7UQSVGc8ijRm4rnVOHPG3lThU+qyJEgM2M3b8FyFdeNH24wHXWsp8dAzkvidZQwaQX4TlguHLf4zJVs+om27tQfKm8eAxaBwshAZaIosWf3wj64eRcHD+3HsYkRdPXlKdAs+XWej/NoGMXo7u7D/Q88iHM3nI+XX3oZF194gYyDDz/8Q1y66VK8+OI23HzzzTiwbz+2bduKG268EflCJ77ytTvwwQ98AMVKEd/9znexfu25KE2UcP1brxUQ4K5778ay/hU4f+MFeOLxJ2Udf/nmy/HEE08IQ+iaa67F4NAgtj2/Dbffcht++OOHUC6XcPtNt2LH7lewc8dO3Py2W7D1pZdx8OBB3HTd9di5axd27tktRQvLlizBxvM2oFgp4b77H8Cll1yGtavX4c5/uxObN12GfC6PB+69H1dcfiWWLl2G7931XVz0povQ192L73z7O7j26regv38lHnjoh1i3dj3WrlyDx3/8GHL5PFavXi3zhZLUUwlQYSL9rAJIaoRRXtiUtNY+sFJowTnXR6U2gYpfRFQPEqxJAT4crkR1IaX/pjGQlDqE0tNiDkhYZzGQdXLIeQVYRhZO3cPEUa5zHDgdrOYDAmG2K3neswUe6fF5tjf4xN/v48VvJzo+qN8xdofpNApP0s7PmJo+Z9qjjcVaZFVec801jfH/tQggNeepk2uf6b+e3j5NPk3yS01smwE84i8EQGp4C6sIu0GGUzR9dSCZw9VcahaWwLvQRrA7QjxyBEEQCRvTYkxQCXFk6DC6Ch3IdxRgegyiieFkEQXKM4ybS9UGy4C9ajnMPhelJ3cic+5qhEd8OCvIKgaisXAK6OOtXgFzsYHKT5tAEHOtnOczG1eLH2J9PEQ4fDBZqxnCmj3+pvz2kmFE3VtsiuCn3mzmQKsRrPxSHNu/HW7GRe+a9YiXGQheYS6jphiN9RjZc9fAWuzDnMyj/OLuRsw/fYiZl7Brr8/P7z3fAnPTApI80BVnMSwjhG1VhIHk2RXYNs04WS08VcJODRR6XDzhCHjGa6bmtixchOmUVMII3ZwDZEb8OUhl5uDKCIZV90wWyGSZ6OO30xiycJIBXhvhtkhuJgHV1ONPr7dpMiAUgUIDT+p3DQ3gUwaQ0tq3XQpJWuud3vOTigwGp8I2advQKu1m5vz71z+AlPZ8Z28yVs609nlJ2La8AwSMMp4noAc/n5yYlIB15cp+ee+bb49mMJ0kA6kRvMmSvAkgqSI5mCIdEqhqnYgyemoh7Tm2VFveddfdeN/7PoCsm8HR4aO474H78Z73vgcbNp6He+66S5Knb7v9VqnQ2z9wAMtW9EuikYATde3jOplGTFbq/qv41kw2KHq3CIuLtAevIwrrsvBRVfGhAGiUVeLW8IVhEzI5kDCVVKKUJtyh0s3XY6Z4KVDiUy32xsZHZRGfzZI1YMEPGZz5Ym4s/kd1auAnElSKtMQiQwHpM16XYiCJz5O6B1lctikRmpaAm/MXctoB0xZQ7Z7/tX5/p3R9J8FASjPRFf+dBOjhnC7FIokkGedx9n36RUjyvlbDooWUzQglsc9+rAAieimoAhIC0er9Uu+6Yvcdfzul+2+3U8zh/u32X+3zw7aWxE8SO2mgv5UBpsdtLbFE8L/hoSJtbUuSkuygAwcG5NmtPWetgEusUM/lc1i9ahWOjY1hcGBAAPrVq9fM+v2SJUvEEPjo8LBUkvP5t0od8jkTINIG9Gxa9W8C7Ep6iH1K34+WidLJWS1rp2VA+bn2IqHcJ/vZvr17pSp9wYIFAiDxM3pk7NixHRdddNEZB5BYRRyH5Xn5ujl8j453qLT3K2380ABS3VTJIfEkEl+iJP5n0oiJmQowOT4hyf2u3i7URJqwyT9qAkPTZFsSRYSkSkfFN8n4KesLvs9M5sYEE+gYIEJ1CfuJcrUBrPxi1HIR7I2PwRm4AcahI5IQDkQ2JvFUkIufamrRsiQ6A0/itXsKDcJzTNCgeKlYlAIHFjxI7NaQVlXFEoz/+Ftd/CB+IuKJ2gTqOCalb60RcvPX8qiSODEKYsR+jPJECYhi5DsLiN06qlERk6VjsBwDpq1VAJiwt9DV3Yvvff/fcMstt4vXG30yjwwfxkUXX4jDh4dknb1l85V45NFHRRb5kssuxc6dO7H1pW1458+/E7v278azzz6LehDhw+/5kHgNMQl9xz/fgfd/8APwoxAP3P8gNqw7F+vPWYcf3HUXNp5/HlasXCkFW2Zk4KotW/Cv3/1XvOmSi9Hf34+nn3xa2ufyK67E4089KW131eVX4Kmnn8K+wQF0d3bh5utvEHBnx95d2L9vP266/iYB6v7xn/63MKYou7rjpe247dbbpNDhH778D/jIRz6CbVtfxOCBAdz6ttulYPaOr/4z/t2HPkzlO9xz1z04d/16rF27NilosRtyufoZvSqxnDyKE7D7Sn/Es/wibXxq6+ASSTWBYrY95S85zxMwDaIKytUxhHVfSQUT5KFkHHlmWna7XQApAVX1OEv/Iw5ynsvi4TwyVgHwbdSOBTIndy7sQMy8FG1cJZ6ZKqHX3mr25FszbX5o9/mlHT/titPOzzZkESL7OYsOCR6Njo5iy5YtDeWLn3UASc/VMxVjNfplw8KDLa56GZfGlFxUb1Fz031Q2X6of+n/nz6ORAHfORsh278WojJaFNG53t5uSbLay5ciPHoURj2Q8Z7vKA/myDwPuBeshpG3UHpiF7IXrEZt5zjiOICzoAtGxoTf6oFl0OuoH8HBAbkmZ9kK+IeaLCWdu3F6liIaG5IYQhhIx9voAZfk7Bh3qAiI/9+UzZNCiroBz+nCxNGjiGoROrsLCJ0AhmsiCpPC+nod3qKlsM4LELs1GAN9qOzYi+zqfgHCQkry66zEvAdS2ms///18C5yJFiAdmXGtGoxMBLCNGhynhoxbhmPTbFjJgKgKu+bwN1cAEv1EWkZYoWcqDWJ+aiPrdsC2s3BtJaVCxFySUGJFMlXf81RbrFF9J5V8yri2teq1cdcKIZoi9yADumwzMJDmAEBKk6g5sUXIqbYM22H2CsR2z89JL1pwVCou/cfqQFh5XQFJr3cAKe35pvUcvbhuBkktVTeJASffU8oJ8fUheERZKpr1alBJvT2nAiCpgKW5iGsuyJNiH9F8VywgmqhTdq4u8hq2ZeIzf/RHAh5t3HAewioXKCG2vrwNP3rsx7j11lvxwP33i1fSxvM34uprrsZ9992H884/H+PjEyhNlrFmzRrs3vMKLrv0UjiuK7+n5FF3T48kUDmGUHLr6aefFgmoiy++WP5wkTsyMiJAUBD6uOKKK7Bt2zbs2PGKJDcvu+xSrFmzFqOjR/GSP4blPUvx9A/uwvJlyySwZ1C6d89evPTSS3Jv69atw8TkKC677BKR1Xvu2ecxMDiETDaDzZdfjM6uLCaLY8pqmIwmW2nj08w4qsSJB1IXDIPV/vMAUlqfb/2+3QXeyZxrpt+mLRBP5fpOhoGUVqGu/YqkqjdhK/I9rNWq4mvUUSgIYEC2B73CCh0dCUORMmbN6jdZPCTeR1qGrXXsabcdX6v7t/t8NTNUxucWloEGaXSCU8BsYSoqZpgKadTSmlJvlGWS0ZYekYmUnIyrlLNzXYnZmGQiSKgLA4Rh6vuzfs/EK6+BwA3PxwpwAjj8I3KFOiZj4ioBwbTEsK72ZxsphgAr7FU/4zUSXOd/jx07Jp9TAnFichIHBwdFYorgFZMm+rcce0XCjvJ2pTJeeOH5syJh561fBbO3jtrz/hS9+tdqH309X1fb71esABi1PqIXR8IcSoISyofxLXINDxPHJqTwpLunG2bGgF8PRCorKcBXyyCRFddLirpU5ur1RXKGhmk1jxuGdTimCTeReowjxfamPDD7cuSHsFcuhxt66N64ALWBEmpjA2JeTUZ4tVZtsMeVFK6K3/T65/XuIddu39SsIx6HwLn26tu6dRs2bDi3MRZyblIs87qMd2x7xbrlmKT6hGaBikRYY7xMA5GmFSi2jMvsK5LYjwHX9FCbqGBiZAKu5yDfW0DdijBRHsWxsWF0dedFXo6FRWTal6shHn74Ubz73e8Ths+zzz+LlatW4PLNm/DAAw9gycJFMvb98KGH0de3AJddfCm+f/f3RZLurddejx/++GGQQe+TcW+7uGLTZtA37u777sJ73v8+HDoyhIcefAgffv+HpEPf+a/fwvU33IBcPovvf+8H2HzpZpxzzjn42je/huuvf6t4IP1APt+Ec8/dgDu//x1ceOEF6F+6DHfffRfOv/AikdK7cMNGrFq1Ci++/JLIbd18w80CSB0bH8H111+PF55/HsXJSVz/1uvx5DNPYfDQIH7+9rfj2Reew7GRUdx83c148pkncHDoMN5+29vhwMEdd9yBD33oQ2oOqqviFM5rnBf4TPX6pPVv3a9e/wAS8yhkGetCH1WsQxWDSm0StaAImJzzZaUl6RoCSIoxocau2bY0BhLfBa3AoArW2J/rsBxXFGg6Mt2oV0xEE0ClXEH3om4YjqhqoUovVx2rJBcxDyBNfRpp8xsljLWHL8ennTtfEb9SFs60ys6Lf27S1vqY0+oNZuwGp7L+aD1Q2vW3e/yW5MGMPUjucQr7qAkecYcG03gaiCTTqBwxKVBveVOmsPakvsTEuA8Uyz4yQQWL+nqlEJSgv712Ofw9h5tSdFKoGsMIkyjBTvw+Ga7brpq+WZxCL0SqNjWkyF8NcWW3LEf16TLqtWNTcprZjatRfWlvEgrEsAqL4a7KobrjqBR7N3w5GfckbFphATJ2MdT9qnaRkULJUMcWglKI6ngg80a2L4u6GcFasQz2AgOlx/fDJEDt5OBcZ8Lv2At8tx/5TQsRT1iovLR3HkBqN5iZ33++Bea2BViVRCaPpmkHoKCBY1eQzdD0PUAUKMmY6YESK97UINnelK0XS0SwZQGm9bglLjbgWh5cJw/PycM0aYqppEn4ey2v0k6bMBmlq3OFkk2JlES6QUmxtMrZtQBISXKlmUA7PQCS6A3PsqV5KLXTNjL9nebze9d24239O8Be9ugrV8HfV0E4Ooo4fH2YR7/eAaS055vWf3RSVxZXMzDwxCg4kWZjIKEW0RA5AjIO9DYXAJIkbxrDURIwGaxyCeDalgJPaBofRti/dz/+/ktfwp9+9k/hV2o4OnQEvX19mKwU8cef+xN8+tO/hgcfeFAqOqn5fvGll+C//t7v4eMf/0Xs3Lkbu3bsxvve+178r//nf+D3f//3pWrrr//6r3HTTTfhzddcg7/9m7/Bdddfj3Kp1Ai8v/GNb+CTn/wkXt6+HQ8/9BCuuuoqdHd3o6u7G1/96lfxgQ98QBavX//61/H+939AgJ5/ePGbuOWad2FpZinuufduXLxwMc7feD7+11/+BX7+598hTKbvfve7WLJkEX7xFz+Ku+7+NwGofu4d75Rqsvvvuxef/JVPoKsnA2n4PDkAACAASURBVN8vI4go58ekrS8lVHZMlicZSB3TACTFQppnIM3+BrS9gEl7wVK+P+0LrJTzSwJrlo2JmEwCPrDSkck1VhATUKVUGJNI3Lg41RXe/LeWLuN/ayBJFrBJg3Pe49ytK8CPewlpDdRm+5/u3dMuv5H0Pc6FiCQdQaGkUEfHNBpYakpUqPFSsbpVtbrSP1dJHf5emGQiu6SSbHyWNSbdEvBfXauSF9SypXpAbkrlvfp7nouJWT5LLeFJFlNXZyfy+YKSOaUcl+PKmChnSSQR2TdkX0oOSTKqjsNHjogx9Ir+FfJv9jWyBQjs8y51IkS3hYoj68KC04nz8bExbN26VQD/zs7OhpwLCx9UO3EuU9c723Yq44O7sh/GqiLqL2cRDB883V3sDX381PcrLUPaSC4lqgjTvDg4pmkfL7JEiqNlUHa7sCAnXkiy7hET+KbygVpaqUSM9FUCOkzgClBKcMcQ71qvfxmMAzTPjhDUlGcYpZ0Y53AdJb6IdoxsRw9spy7MJeWdGEleiddFxkFSvaP6QaKUoJUZ3ugAEsc/GQeTjqKl/ShhrOcuBcZz/lLefRLzkoHOsVQnXRPgXZaTBOpOFUBqYfcTQJTEv4x9FjzLQ61UA8cuctGyHVnYWRP7Bneio9OVinZKGhqWi6GDIxLH3nLLzRifGMd9D96H2267HTnPw7e+dSfecs216Onuwe59e/Hsc8+hq6MTtmkKU2jjxgtwz/33Y+XqNSIpd+/d9+CqLVdh8eLF+PZ3vyMAliWyylW8/ZbbBTR98qmncHj4iFTWk4l3zdVvFj+9J59+EiPHRpHv6MTw4cO47pq3CtD/re99B7fdfjsKuSy+8fWv4d3vfq8wjna88gpuvPFGDA8fxSOPPIpMThU29Pb24PLLN0mxwP0PPCBjPecKFqtdffUWDA8P4+GHH0YhX5Cx23NcvO3m23Bw/yE889TTeOe73iVzGfMLnE/En5WFEUni92wxkLxzVyE8UkN4jIyAud84yqgxRvVzy2KfNVD1SyiVjgkLiTYDDPMon8XvYyhPMGEXpFxSGoDE+VPnUOixxU3mVcpzWQ46cwthhR6sqoXiRAVuxoHtWdK/QlnL2JKmlqGrlSWiKwg1oJ9cZ3vZqlffbNr8nja/pD3RtOOn7Z92fg0g8Th8FmQV0vuXRYk6xvpZZiCx37cCOtM9jnQHb34+HUCa+Q1ojBduDwzTQVQenvauJL8IY0TLl+DQ8DHUJ0J0GmW49E12TJHdV9YdSvGJvs5k3gmAFDE3acBIACS7ZzGiyVFkL1qGytZhxAR+CSLJaVTe0n1LF4yBLtR275M4Pb95LcpP7Vbvju5IfMcLixFOHk7iXAPe6n5Yi0zUnq/AWZFFdSf3V3tJwX/i9SgRhzCxlbwq449iaQyWa4rPsxN7CMboeWQg35tHZEZw1/cjXDaE8CEeywdMC7mr+1Fa8CyM7y9Fdu1iRMcCBEdUHCw0hnkGUtprP//9fAuciRbQAJKSXOBgYCASCbtstgTPZRVbFVyuTAeQlExD+wASgxJl/6oYCKbBKlY1UnDBxMVWxs3DcztgCYCUSARQ87slIX2qrcUgiNWrWutaFlUtAFIDIJJrSwCkKRISp5eBlJbgT0tgnGq76P1O9/lzW/qxZc1TlHnFI/suRHzQg3/wGGK/2O6ln5H93+gAEiXptJQk3x3x8SEIK6CRWpRIMhjA2LExAY6oN67lkHQC9JQAJBk0WhLYDJgSGRnR9RYANBK2EVdAci4m/up17NmzH3/zN3+L//G5P8P42Dgmjo1LRXol8vF//9Ef4o//5I9x3733CVH8pptulmP9wR/+IT760X+Pvbv3YWDgID7xsY/jL//qf+L222+X6svBwUH58yu/+qv4wz/4AwGc2AaU/jh8+LCYCN9www2YLBbxzNNP4zd+8zclaf6P//sfcfGbLsbmzZulz95///0YGBjAlVuuxh0P3IPP/vGfwCxYuPueu1DduhsdnR04dOgQ3vmOd8q9/OjRH2HH9h345V/9Zfz+H/wePvWrv4JCZwfyuQ789f/7RWw4bx02X3ERJoojsF2yjOrw/Sps0xWTy6zXmQBIlBPVDKR5AOlEBpB2F3gnco7ZfpO2QDzd15cGIGkGCgHW0ZERSQ719PQK8yOTyTTYIgoEUHIJNB6n1xHHDiaBeI8cN7ScmSyokgS+VHO300DtPoDTvH/q89WsgeNcByvhCTJrCUBtCK/iLVV9rCvk9SEoO6oAG8oDGiiVS5JccBwma5SUnWIuMWkayoF0opn/1gbXTMBpttLxvufveR4yVPl7Pm9WguuiAwJcg4MHwUTH0qVLhTlUKhXlHJSdY5KDzE0lp3eOxG6i6W/bIolHWSWeQwzRXU/uVckgKgk8HocAJwEn7qcYWCZGR4/hhRdewMUXn3kJO3k2TkfDx+A0d7E39OFT36+UDOnUxJKSr2vdOD5yTmX/ZBVuZbQKvxIg25VBrpCVgg4NILXuRx8kbq5DiedYZPCYtA2iGCw+jgwP2fNXYOTRF0W+juMg+63tEti1kHEtAYdoZh3GISIBpFRix6a8GhPG4s3oqm8SnzGV8G36kmmW3xu1k2hWJdue44UCBC0prEuWqdI0jPO0N5tmGGl511ZJTkp/EcBT469aT84+fSnwXitcaACL/+bQz+InkSmlNYyl1sfjoxMIqiE8z0W+M48INVQDetmUUTdC6h6jkO+SY1arFdiuklCW647q8GxHwEifwL1lCIjPZKBtmChNlmQ/ia/FB0epz7uOq+YBi9LJAbZu34ZKqYSLLrhI4m/2Ks7rwkImaAGy3yqyFhgvTiKXL4j/jWuxsKwqvlwyL4m8vZqLeE0KmLPgOvQojQUwfeThh7BmzWosXbZY/dZ1BOxgZCBgHplaUYhsPofxiQkBkahkQoYLQuUkxRZmQRvnC+19lKQrVdskD2n60zrdDKRV7zmCw9uuQGWbYgTM9cZ3n/O5gNJ1VYRhmjEq1XGMF0dQpxwWZa855tTZdeYOQGJbmixZFpZEDAUgcX3G+IN5IBuF3ALknE54sYfiWBHlKr2QXGS9nBTCCSieyIcSSGqASPMAknSVtPmNcRU3xl/Mgz3zzDNYtGiReI/aNp87Y3Bb3r/XEgPJcAsA+4lIwZ76pojDzbe6FUASsCL5ajqAxDNSwk4X0k+9giYolb1qCep2Gf7DE42faME7FrxakYHS+g4UJ2OYg8PCJPYI0tZVXEzFFA6eqovXEYvHtJLK5eciKWkAuUvWIBisAheOwJ1cgfCoj9reAcmtmtnFyF7QiWWrf4LBXVei/AxBIwUZcSzV872q/2rxJOUYyjwOY1FKKscRcheuQfnFPY17aZgGJG2oFO859tZRNyIcHR1CGPsqrq47QNmGyZxDZwe8rAtYMZx1/SJXx/mTgJnp5hCHNcS0tpgB8Z0HkE69v8/vOd8Cc9gCqnJKeQqpgIsot2FU4HljyHg1GHFwXABJXUh7NR1xIuasxmmOiAmCnQxIrDqtRwaybiey2Q5C3Er3NuHP6gRWI8CbJjOXluBKA2C0xqeSUnk1gJTmAZE2gbf/MNPaP61GqP0raOcIDAS8zTn4HQfhbF8Df2BY0WTPkB9SWoI17fmxylAW31O0zdViUgGRsz+ftArytLZNq/DSiyBdWa49RJhUpIwUk3BMojFIVNWtqrKMizUtC6QN63k/Rfr/JNJTvGcCI9yWLF2KQwdVlYg2vieoQv10yh8dPnwExeIkVvT3o7OjE5VKWSU9UhLAae3PFElzIW8mCRy1uBWt7rAGx7VFSoSVmrwXgkhHjoziz//88/jt3/gtqVLkmNLRWcArO3fg6//yDfzuf/kd3Hv//QIgXffW6yWY+63f+i18/BMfw759+7F313788if/I+69/2551gR0WBn5d3/3d/jgBz+IF158Ee965zvx+c9/XipVl69YgSefeALr16+X9qX83K99+tPSXn/3t3+Lt771epyzlmwMA88995yYDt/y9vfjC//zT/Bnf/5ZeR4PP/wQwsAXI0puV199lSy4HnzwAezauRef+rVP4Td/8z/jc5/7LIaOHEJvbx/u/Jd/RaEzj2vfeqVUAzEIVKC50g/POnkB5uk3J15ztuq3KmkB0SieOs7rpMf0z9N66tn5Pq3/nMhV2T1L4CzNzLiITxs/TuT4Z/U3KTfQ8C1KJGNFnixpVJ1c1GOflpZVMmcxjo0dE+aHR9ZRkjQTNlJSfc3PU8fH1/b0dVYf3c/CydPiM/F3S+ZWxoJkIw0dOiSfrVjRr4oC2tg0o4p9msCVlm3h3PXc88+LlAul9LTMDueyJoOJsXIbJz+ZXU/Cl+xkDjv/29lbIG3+iM2mR4BK6jRlnXQBCx+dsOxMF07dwfjoOMIgQk8vpewsBfJIDGah5isWizAD6XUQ24iDGH7Zh++HqEaAzzjNtGHkFklih/FYhAiZDLCwLwvbCGHEoSTCGR3JTJ2sq/TdKqCr6Rl5qv3gjPX/U73AdvdL1n0cHxgnMy5irDwxMYl8PtdY/R6vACo1g9vW9bV4VBqqQIpAAH0mwlIossz0n2D829Gbx/D4YRweOYRcVxaZnCfSVVqmLSJgVPMRR3XxHmQsOF4cF9/Mju4O6SkstOJ90ouIceqxiTFksq6wgCiH/PyzL6BuWsLeKRaLuOrqLch4LorlCbgi16zOx2OwIr0RVxqWtCmlszRUQ3CIQBZBT2GzauAuqiOfK+Dpp59BvtAp52Fi9bpr34LRsdFEppnwE9/DurALVGKUXiMEJwhgEZgy0N3ZC9vIwIj1tbQ8jGnLtuMO822O/2njy5r3HcHgQ5ccl4matn9a9+L6lRvXF2QUS8GoEaJYOopKragAI1lgqTWVas3W2H/2BpAYUZ5B4nUiZ1NzOt+NjJOVtT7ZmMwFKUl8Q4Yr5n06833IegVYsS0gehBGApDGtRhdnV3w8i58ety6krKWd4Ay3mRN0f/N5OA7A0ybljVJa7cT/T5tfGz3+Z3odRzvd1yH870jWEQwiXLra9etw+JFi+U5MaYnI0kzxBkHsZBI1tOco1I5aGlXmJYfmaFAjMBGdjFifzzVJzKtfTWHbvpVaMBI9lfqbPJ/sv7h/Cu5So4kmjqskSZ9varA3rm2AKN3N8LvLAPiMCnjSMAbvlOVOqqLegUsNcsjopZi8T2gRGTi2yxFufrVo2ISL8rJIbdhEcae3i6FUXb/UlgVA1hpwskoH8SxR3YppYCFK2BuKMMc6UZ1x5BS90kAVhkLk0460xwWBMwTqIIrkYh2ctLmXM9RMYBe0urS1P03CmhYs2v4GB0/AsNxEUcVmHUbZuSiHmTgeQvQka2Ln1kQK7lXVbzFAtdYcjV8j7lGVNLbIqCp1BDmGUhpL9X89/MtcGZaQAFIiQGsDFwESipwvWPICoDkHwdAUpJzjSDwFC9XwVZS09Q8ViLpwA9si9UxJlw7J14dFgVwW2QiWiW05DjT4pm0BMUJAUgtsgHTvY7ONoCU5mHTrkfRKT7W181uaQHeidyIlu5prTjU/SQtgGk3AXY8AMmwM4kMYNMzTGSIKA9gmhIQShAgchtNWSJdRam9J+hFwYrvvr4++S3N0jMZDwtodp54HGnAgV4ZZBos6OsTRg4DUxqpk2nAMYb7M4Gc8byWqnAFhhxvm639NHik9tVealYDPJJKRwvCtnFsV3moSXIbsJ0Mvv61r8sQ9o53vAP5Ql6u/R+//A+4dNOluObaa/DgQw+Jx8BNN94kFZO//uu/LiwfSsMd2DeAj37kIzg0NIh77rlHKhv5PfXU2Wb0Rbps0yb89m//Nv77Zz4jbfxnf/Zn2LRpkyQiKDP3S7/0S+B66Rvf+KaY03/sYx+TkfDLX/4nLFu2DCvXXID/72//Ep/5zB/Jwvf+++6TILa3pxs/eezH+JVf+VWYlokvf/kOVCs+PvEfPoE//dP/jjdfcxWuu+6tIk3yhS98Ee9577vR3UvppboEZDypPBOWFIaaAeooFqoAb2osZjJiykK/tZ3nYOw/kXer3d+kvX8ncvzMNQvgLdqG8TsXvernczF+nMg1nLbfpNyA5A4SGddWnxttsMrKevGNSaqPWcnIxNrI6KgwDhcuXNCQ9eFxBKzlAkGYibO/+zPN56etHeYPfFZa4ETiM/YxxZxS4Lf+b4cVsikSu2k39XoBkE7Glyztnue/P/EWSJs/UgEkQ8kxCQAp9fYWqsUqgrIa/6yMAdtTckye64mvhwBHlisp8FqxhvFjk0xFAfRzjA2wZtwnI8ajDB4l0yqw7Ai9vRnkvQgeTebJEDQsRKokuAVA0uuspBBkmuTeibdMctg2E+gne76z8XuON1q2U59/9549WL1qlWLtJGnUVqZQs3T9dKaqlYexmifjpBrdQBzGqFciSbKXx8uSHGZC1PQMVPySJBhzHRkcPjwEvx5KbE8vrmqlKglML+tJvDo+OQY367Ww/IkEiHBe0gwxLNdCLfBlXmex0cjIGEzLkfiVwECxXITjWFL4FEWB9HkmqlmQRcUTLZNlWJbEzUwgckwn24nju5IzMzFZKsl98LPOQieOHRtDraYK35YvX45qpYxKeVIk+uitqOpLY3kHFHhRl/dQ5ToUqNHTuQCWkQEITkzfXiMAUnbDKlR3aMmoGS6zze5FlhcT0hEBOtuSOC6IyihWRhBEVVmfqOzM9BddA0kpAFIi8doEkJICJNk9hm3awhCjd4qk14lfMd9DdQS46OxcoCwGgroUO3MMrftAWIoQ+qEASNlCRpLN9EViPw8jyqZzTUuQqvl+trZem812wsNQ2vogbX454ROd4g/L5ZKAh4yx6Pv43HPPYuPG89HT0y1H5DuUyRBAUuxLvjjaB44AQtrwn8pgTWmgpse46of654ap1DLSAPq09p3JxasJlKqEomLuqk3lDyJZF+vC2mbT6181mcjWgqUw8xZquw8oxr+8S2o8AtlHo0XUggA9y3sRmhH8alUKbsWqg56iIjGrwCjtoSeS1LlFsM/zUHtqfyN/QxY9t/yF56C+cAz+TwwgHINh2HBXLUNt7/6pvaQhcafu81UAUiInqdnJWjZc5ZFUO9B/UepmZKHI+yYrUDGJonoJ44YF53yg8hN6QpNwlIVpLUbuoiysyTyco5MI4yrqscpDkQHKsYhzgIz/8oxVLiI2bMG95gGkU3zZ53ebb4G5bgEGjtTMVkGo2QSQ3HFkMpSvI4DUrLLT51dmsXMEICUGtEkonODZKkBhAMhh1zQcZJwCsh5NtkmtVZVMKXFfQy7geO2WBrBoqQLVPmrR1ZjzEhbUbM8kbQJr93mmJVDSALJ2z/963z8twEsrMaYcxfR+0QoopfWv1POnNPDx+pcGkBj4sdKQiTIt+6QBYw0cqcCIgSHN7X2RkCDIw+8HBgdF4mDBggWJ51jiV5FID+mgSrGWlCY1Zas0QKW1skX+KI4lCGWwqmWQ0gJMfX+8H2/NIlRfaQmCWHWZFADpatpmqKfYjKzmkcSj7YpPABM4XMSWShWp3H3ooQdFh53MqKEjR3DNtVfhlltuQc2vYdu2l3Hnt76FK7dsEcPd3/2d38HHP/aLODAwgO3bd+BTn/qULLj//POfx5suvlgYSE899RS++c1vii8S2Rdf/OIX5QlqaScCSGx/auh/4hMfF3kIMrO+8pWvCojEa2NF0Yc++GEMDA7gS1/6Ej73p5+TY9x3/73yTG666UZ84Yt/JWbBfQsWC9ODQf4n/sPHcOjgIL555zelamxiYgwbz1+PW265CeVSBZlsDpbBih4tARYgwwofKQY0RNZDZCBajLu5aFebHut1hVX7Y/+ZGDvmYvwlgFTp2QHz+wtfxYxs9/09E23Qzjk4tnGhKFVwybukPR/4XokfIeVspEJM6XMLK5N9PqAkiiHvuvot5VJUgkgAJJuJm9mXoD/r7dvOs/lZ2LfpITnz3ajqcQU4ctM+SASeCFymzR9pbaTnwLPKQDpJdhE16qOiYv7Ob6e3BdLmDw0gNSpvp8joxogteg9J7Yb4DknBUASEk3VUy1W4eQcdXQVU/IokPcUvwY+QMTyMjY6hxgR6JofxqoFqxCRqkqixPJGU8pn8MyN0d8TCPrIoF2PGMGiWwJVbnWwM5lG1N0Eyb0vGRzGm2tl+1sdnXezAOJaScBrwHjgwgOXLl51VAClRMZLHp5N/au6lTF4MUF00gLDXyqWaJBIZD4s8mMh/1WFnTGTyGbUPE6Um/Y4j+EEVk8UxScpzvpZCfCYLkyQqA2+plGdRFjl0ZNA5LrxMTgq04siQYrEoipHP8e9IQB76RFX9MjIZypaW5VpUNb8lcmQECJhEFCk9zxOfRMlOEGSIYliOLd/bpiM+RgRcqaZQLhUl7ggCpTgQhYlHj8QmctXyfol8oPj6mejuWggHlIicAUA6wZei3f6fNr4ULl+L0pO7jns1afun3Qbbkolg6dcG2WomiuVxlGvHhInU5Bsl40XjgCcGwWglAzWNt4BHifWa5CcS+UyVhzLhWi6ydkEkBm07I/Gn8lBkvwYylofYNzF5bEISzAuWLESNktxkIRkRAlEvUUCHvAf6/ZAkdFIcl9Ywc/R9Wv9o9/m1e5mUJxapaMvC2NgYXnzxRVx22WWydtVsSzJideEOz8f3jfelgPW0K0j9wawHELZNGwB92vW1EtgbK9qWJQn7p5LdVOOftrdQA2JSGGJngGme3Y3VciIXy0GMc7Iw60J6FoYg65PDnuFSZo4ypIqVx1dCM4OYXxDASCuD1GOR55ScqJtD3S9L+6jrZHxgwjl3Bdz+Coo/BuLSkakFABTszC4WTya98VmKZHJYnAIiSbtz3E0UJeQ8IqGnGojPxpTiQo6u6t0VST9OGgbnEx/mkiWor55E6eEhyTM4XgeymaUwN1ZQGXJh7Q/geiHqhpIsFxsEkho4TrOtklwE24NntbyeeQAp7ZWb/36+Bc5UCwiAxBUN0WMZLQjWVOF540rCDgSRTiOA1JhhWyvjOCY1pezEHDky4Do5dOZ6YZmUtaN8iBrQm1sSHCSzhkpozW7ynZbAerVE39SE1+kOELSJ3vEk3eYBpPbelLTnlwYgiYFton+u+2KrpJ3SmD17G2UjCB4R2GFCV6r7qPMt7w5QLlekItD1PPndyMiIAEGsSvQ8MofIWFIGwQxOCFQoDx0/iaEUkKyBInqVEAgRPX4miBMTdgIoDAa0sTCvgYER22+2TQeAVnYR3EtNVB8bnprE11Rs0sGTSJN/N+QrWOVGcKvqC5vRMBxUqkCtMoGu7i44OVZYxjg4OIBlK5bLvRBAY9DkuRlMlCiRYaCrsxv/9b/8Lv7Tpz8tZsHU6WYAVav6yGUzSYhLaQa15NKkDcf1MDhwAMtX9KMecR8JvURage3IhU+WciK1EGNj4+jo7BQ5EO5fKVeUd0IC/nF/BpJ8hqzoPDY+gQV9i3D3vfeIuS2ZR6apEh179+5F/8pl8JMAMwgMeG5esTkdT8nUaWp4ImcniYLEnF4Ctinj6xsTQJLx16TsoT2jL1vq+HH2Xv0TOnPaAks8DSRJo2Rm5D1O5AYIFmmZS6nQtixh1nV2dIiJNRcBInugJRO5H/X2uV8ilZkmwfl6b98Teghv4B+lMbjZd+hNQfCS/U/PrTqh1C6ApI9z1gAkwxLQgLIgJ7rR1Li298CJ/nz+d220QNr4OAVAmsGwXbBB8cthoR4TbkrKzqgYKE2UUEeErp5OgIbZ4kVRlwTq5Ogk/KAOr6cHQ8fGUYodWG5G1mIcf416whbwqyhkDCzqdZFzIxAXYJxAA3rGMOLB1ACQ2BBJiY32fZgHkGbtHdobV8fBrSxIXSiRhJ1TC8n0xJXWgdrom/I0Wx3gRW4vwQXVl3ANB9VSFY6ZQWWyilqpBtd0BHhkii9AFb0Le2F7jnhlETyKzRBRXMVkaQxB5CuvGfY8JozZk8nuMBSoz/yByMRJJZf2E7LhuFkcOnQEzz33vCSjJycm8KY3XYz169ZiYnIMYcSYgmM6gQH2U8V0qFZrqujEdERSVPxTmXlMPA8JDjGu0BX6EpeIJ5Wq6ieA5HquzBdBoApfFBOF/uxUICCqRikkEz2dfXCQe00DSGnxT7vdy0mYJQpioyeahbHxo6hGE7AcPmO1mprZBepEwIFmwa2eu9k1ZU3D55CAEHTF4vqMBXWenYFrZJU/EtM3nPspg1VX6yXP8mDDQ2WS7MwxLFq8ULxU6pbyXRHQ3IjhOk5Dglt71cwDSFMHHKqLaPkwyrDv2rVLCib5bPgesg0V44jvjgJf+U6xR6jin/YKwNLivykF29PHyjko4FY14YpZOZOfmZqVVRGTgDsyxipQWphI3iJ4l2ZRfYzy/dNzjWoNzf9xneNXfRmLAz8U1zXTtlDozsHK2IiMSPzmCCpFdTI1HWFSErzju0KGMnOAHBfZJiHBIgLtiRwoC3Op+ELQ3Sd437kAYXFIrrWxMVdC36UpBUjq/c5sWIUamY7TmEjCUBQAScUR8u4mfUNIR1ECMmuic9KIEnPID1gbEMMQOT7K0tlwDQ+utwClI+OYnBhCrsMTRiwBNPFW1UykIE4kSJUyls7FzjOQ2gwa5nefb4G5agHLNBo0QWFLxBRrqsBzJ+FlmgBSk7aenJkLj4bU3IkEErNfsZrYWyritGY3Az96yYRMBLvoyPUKkBRHyeAsEfPxz69on3O5TT3XVADr1edpN8BLu/IzLWHXlEZLu7LXx/dpAXraXUh1SlsAUrvvTnoApyuFGBBy8UXwhxuDDQJGpVJJfB74R5LDAlhQKkiBOyqJzKBGax9TfsUWoEkHnzwmgx0NQDCY4cJRAUjUj1fnVL9RVY1c+KUFkA0GkltAZt2CqT40OrYTU8kkzpPPyExKgo+6gYzDMh8GIRYMtw+HR0fhuTlkBB/8VwAAIABJREFUjKIKbkxqa/tCu2aJkOtlRD9bWFmOje2vvILx8Qn8+NFH8Rv/+dfFO4oG1TSmdkDvqEjANt6jMKzI+vKDJACnZBy9hFqlA8MGHR2mrvGjRxMXvJSzUYC9ZfLYBCgJjiXa8Tawe/duPPvcM9i0+XIMHjiMnz7+U3z0Yx9CvuChXJmA5zWN41U1qoF8tlcAJJY8aQ+50Kf0iKsqAIV9pBqR462YWSaSf0nL6vBRTwDT/k57U87O96d7/G13/Dg7rdI8a9r7x+INgrwqUc8kkhoTRMagXpcFJhmOCpQ2MDQ0JAArxwxK0nAhxLFEkqgt46SWBFKyGMffXu/te7af72v9/GnvZ9O4XvU/FkRINWhSfNBugYbKQajK6Ne0B5J+kASc7BzigLJm89vpboG0/kkASXsfzXQtBJBk7mfSnSnaoA7HYtRgI6yGGD86JpKfme6sqjqumRg5MoYQEQoLF+HAyAQiYRuppJFK5sdirp1xTdixj77ODDryTJaW4XI9ZLASmWCrSsxrvwN9fbHEEypmknCpjRD0jTA+a5CZcxXvl0UQpWJR4tvWssczL2GnJJGYW2PfSkq2VT/ifC3qIsxLUvYrgBmbcAwX1VIFlUky1RRDLd9ZQMz+yd2Yn3QihPUSxiaHYRBQSuJr8aBgPC+SYwpyiIM6cl4GfuhLvOzYGQE+Fy5cgscff0qyiNdc9Wa8tP0lPP/883jve9+NarWCbCYjbUmAijEFGf8EPS3XlVgi9NXagnG47VpchKjYg7LbgY9ypSQ+N1xbeAS/wlD6u0pq1+FlPPEZa6pBKNCCsbpiEVjo7Vzwmmcgpb1faeNT2vioASQijyyKs6w6xiaGEcQVWA6be0oPbwAGzfVW+uDRYCwkiWiOOpzXudah3CKL6Vw7C9fNKGlD9rOQDPa6MM7iuipuTtT0VPFbZCIKYowPj8t7WOjOI6gHiEzlMyMMOa4vk/ByRgApSaintVE735/u59fOtXFfAkiy5jNN7NmzF0NDh7Bly5YWn1MWuEiQ1Fjb65hLr+FnuwY+z9nj+7T8RVPxQuK0xiSW3u9kakv5mTAu1Ww47TITlk29Ln2Sw6sek+jnxuOKFGemH/YlIWqPjih1IplX1b58R7IrV6EaVHDs5e0I40h8xnLdS2GCuQeq0tqSf1VsuQh+SAlblbOk+keF8vueC5vSd5LLVMWnzNNqZqjyieOc3uJvzII+Ft5rCdvG/U1tEL0u89avgr9rMKFJN2CzRtFWK/gr718CANdD5Y/UwNmaMI98qNq/DtOh3GodkdUDo1aCW1dzUqlYRrVWQaaQQ767B6iXlVwsweOAKhVK8lw4DizAYQnDvAdSu6/9/P7zLTAHLZDQ0IU6LGOoMpc0jZoASBmPi/UK8e4W3WN93uYg2d4KRA1oDekpXRHXAiAp1j0HFRtZtwMZtwOW4Sn5Bc1AUBz+V+l4aumT47VW+gSjJs/mZNQ0EeenTLbPtqUdfw6e4hk9hOEWZqzEP6MXMYcnSw/wZo9ANGDSWinTXLQoltzs/aM9gDPt+Lw/BnwMdvgu0JtofHwcHR2dWLCgT157Ss7RE0dp2yaSJ0wOu9QrV/4m+nMN1+oqFMpQiVavSfm7qgRIYoAYhg2tZGlBzWxpNDiDkOa7darvp2DOeoGbgEc8linjBSWPMrCznajY+4D8GLqWbEGtGsLOZeDvAfzRI/Cr48KYEr1dgxRqgtNsM2ppW3jmmacxPlnEJRdfjIUL+iSJ6bo2YoI/gSmAHKtRCSJxccyNUktkbWn2RcN4ne3QCLJE8FuxlnTQycU+JUaEuabAJan8opynbcCvVUVe5MUXX0ClWpPE0mWXXYp8gcyqScQg8EWAirrWDoIa0NW1AJ7TJcxNJkHYP3k9lB1xKVGXSEgoTenW8V3T1Vvfgdb+rMGvOXwh5/hQp3v8TRs/5vh25vxwaRJiWtpSg74iI5BUvvE7vsM0zeb3CmBWUiPsGZIIIgup5Z1vSiCoytR5AOkUHulJSp6dwhleM7uIhGLC8pUqWDLXEikRzk3Ccm1ze90ASG+g597mI52z3VPnj2T9wbVIY17Xn0kKRUngUDKMqxOywCnRQuDdrJsoj5SkMrmrrwvFUhm1UgDDcuF2deLQsQlU4cKvswhHSXopSTVKBQNRUMSSngJ6u7IUDEXE5BOLWVwHdcNDXK815Wgb15QwtZOMjxQGnlgubsY2fb3Pf2kdRRVSqSw04znt/7F16zZs2HDuWZWwkzWHKIfEEosKuybx+CSAyAmW0bx4dTDRxzizbsA2HFixg+JkCZPj4zAtG7brIZ/Pw/IswA4RoIRjxSMwTR5Be50w9qNiSawAJBOwY1P6NAEBxhKW5aJeN9DXtxT33v8Ali1ehgsvuADbt2/Hyztewi+84xewb/8+PPPMs9Kfh4ePYOP554ln6GM/fUza89j4GEaGj+KqLVuwdvVaPL/1BWzftQPZrIe1K1dh+bLFqIQ1YZnYhiHxN989FkOJ4oKlYlSlrkS2gEiRwEiq6RWbwkBvJyXsvDc0A0lL2NFTJooD+EEJxeoxxLFP0r0CoGXTCXbFRjpRAEmtj5XaBVljBCw5p1PKmEoIjpURRqZtecrfSAMVBI2gZA25cV8CoaLAwD4exnBMD6XRsiT2uxd2I4h91K0IqigvuWTKhrUk9aVf8H2R75seSWnjwKl+nzY+ps4vp3riE9yPEnb6ZdmxYweKxSI2b97cKKoRj3QqU7T4pGvWtzBhU86TFp+lfU+w/lXbSTTarD8VQ53pR2/t50qmT+S7OQdTgttUa5xKpYzJySLMQANkST7UzAAtbHJz1VJ4WRfGgcNwMi5Mx0LmolWobNuDiP3QIO/PQPeWNQhQRjRkw3Vs1HYNwA8qMOgxG0ZwTQuOFJcSWGdRANtFgV/MC1SqZXlVbIdedvSYo+czC/dUUb4h0vWcx5Syk3o/lB90444VHUuJ7jRyqYqJpvtIq/0B43DxUU42JTVaT1IZipnK58f1IXMrLLq13U7AL8KMLQGBeR9jx44hjG2RP42jogKIodRdBDui35KchxKm1jyAdILv9vzP5lvg9LZAA0BKEocEQ+oaQCrCy7BqaTqApNH6OQCQGt5H2qRxGs9JGE6cpPg3B3AGvx5ymW64VkHQ9XrMBLeqiBaNUkHGk8RnkvierRHTJHQaMgUS2Ej40UiQ8QOdTDveOU5irjulZ83rm23TGqKndPAZdiIz4XhyenN1jjN5nLQALw2AVBIJzX4hc2jLRJz2/NMkCNPaIs3jitdPIIg+O/zby5BdQ5NZA6VyWSoBdbCglwrqnVALT24MABgI6ASJZg4xsGHSWN+z0uBV/VGZ3yZattImelGnqNfKvJzr3dkZCGntR6k6hb0oM0e5FgIwiT6vk+tFse8lXOB/CyvMGOX+C5BdfxEmghjbjm1E9EoOwcFhRGFJGcbGBmp+IGCQyMAkzAleBwNILpQpcSeVmQzEQuUtxSSn0nynvAYXScoXhlVESnKOGvGOYnO1tKcf+PJZkABuPCcXwQzYaaBJmQ+Cf16GhsIBxsdHJWBkhSXNiclLCsIagqCCqK4W0vU4StqV5c9ZFAq98JwCTEN50fDp8lbl+dms+Gs8+YYUiK4pYLJraoZpHkBqfSfTxo+09/dsf689HWa7jlbvI1bjkV3HfqSqfEMcPTosLMb+/n5Vrdcwm1XVe5LIeVWBn65qnL0FXu/tO+fPVzwhRTtizg99Vg6Y8oAV+1WxV7X0aiMGm7FjneRdJAmrs8FAMrOLEfvjJyVfd5J3N//zNlsgLf7Qh9fDm05MaqkkSfCznpbJHJH6jSQhQ0CJSSnLtzE2PAa7sAz+5CjqTgC3o4C9h47B8PKMwkRAnEwBxldSMUxWMmro6XTR05GBQ/mmSK2DyCIgOAWDiayaFKc06rZbwK5m2qgN9EjlmX62N72GTDqCJLcMQzwszznnnLMMICXepfTOkulUMXCkIJTSScnDERklYSmJS4X4yIShklV0bRPVYhXVyUA+NxwDhZ4cjFwdQyMHYFi+yCJKTC+xuilAjMhWMykIFePTj4jxpB/V4bgZdHcvxDe+fifOWXWOgG579uzCeRs34Jx163D33ffg8ksvx5pV5+A73/82Nm3ehBWLl8l/9/T04Jqr34IfPfFjeI6DzZdswre/+22sWb8GF513AcqVcenr4+UJuBlXqtR57lqZbGf1jhniuRhKARjlIBVGSgDJQMiiFwb6kZawy8CIud9JbnqtcZK7Tf952viS9n6l7Z92ebZFNhblhx3yGjE+eQR+VIFhUl8hWeOoVdWUPycMIEmRURNACiMl+S5rUSeLgtcryWQBJgmOJ3GNTb8ukU5PfONabBTqLCiBAc/OIixGKBVLyBQ8OPkCwrgI4k7CmJB1oJJba3jUzQNIU7oEgRDNLtm2bZv894UXXSTrc/EpdRS7T+dBtJy6Vi5Izy/N/maRhTbbJnJ5rfm9xHeNc6jkI1JegHQAqWGinMTVitEp0DN9gSndRiBEvNlsGT+DGj3lSqhUKwJCJzvKK2I4BURkh8sxEsk7AideAdnzlsI/WIG10EF5+17xDapbgJPtgH1jGRdkh7B1aDXcsA/Vp0cR1cuN3AzZygRR9PpK8itmLJKTzHuMjw+LZ10hnxMQkEzQXK4TGa9T2EqAbmc+Dw70qiiVQHqDOaXzVixw6V8G/8CAoPAEEXUelHkJDRxK8Tz3TwDZhipuSwENx2c5LHM9CUtW7A5giUVAVFPqJ0ElRLVSQSwqLDwf6bAsgKBntgWbzFTbkiKIeQZS2qg+//18C5yJFjAUzVGSuJLkUUldwwjgOTVkPF+olib8RCNKV5zrYIIfn3To1byzGQAkGXYFOFKjjmIfKR8WBaCbyGW6kPU6RZpJJWsTACkxYGsCSaQ5B8mEMHODngiApKYCxYKSQVdlk+WAZxtASjt/GgByJrrZa/kcaQE6g6fZNpUg5USs/GMk9GiRakoLsE43gMT+wSqjoUOH0NPTi56ebtEZ14bATAAzOOB1CltG9PqVvJ2q/E7GB3VjsijVZpJCNSYbIbl/XSGu3xPuIgadLVVEIlGQyGK1ttnx2jhteFFeaRwzNLCh/k1gzYKNzstXwat8AZtHdyCciJFbuQGLz78E466BF6oRXhq8GOEBA8bwGOqRD5cAkVS+yKDS8IZj8pIyG9RXVzrqiSZyTCkGspUCYV/VqvR/siVJRCYWv2NbMqhjWwlgk1T4aKBJBVZqkNF9iItxL+PC9+mDRJAqRrk6iXK5SDUP0UkOqcEs2sK+GAfT+4DmwbwO6ixHIb2blsBzO2CaDkKf3gimkh6zE0NoWVDzmSZjOiuIErNaLTM2M4DUBJ1ey+93Wv9p99rTxo92j3+6908DkDKeJ55mBE29xEz36NER+Xdvb6/Ih1CqjkC0VAvGsUjayftHoFh7EDTm0OY4qfrX7B5xr/f2Pd3P73V//JQHzPmmIV3S8jKrEKypA3/K7XAWAaTshWsQDFQRjh1Slz8Lw2iK79E8E+mUH/fJ7pg2f0zHT1hRrOKRlqI3y4ZF2SzKxJK4QfNt/iaIERTpi+Ajs3klYscEBj3sH9yB0Mggjun7oQrWxNdDuUrDtero6XTQkbPQmXNRKTO2YJJWjadcz8n8HtIvSdUpq/6l4wzFhlIhRxvrtzcAgMT5URVQsBiICe1EJiiJk1v5GWdDwk5XyDsiWaf6iSoRItDFpKeSg1OSdqw7kA6YSDAFKGQziKohLPa1yMD4+CRiK4LbbWO8PASTjI4pHsg6war6EqUUlQQZE81MTJI1QuYx8NAPH8WKZSslNli1cgU6OgvYPziAna/swq033SoV5nd+61/w7z7876Wy/itfuQMf/vCH5Np/cNcPsHHjRvQv68e+A/vwzAvP4Nz1a3H++nUoTk7AzFgoVUpwqbNGY/mArDxbiq4EREpkuOuBym2IzBMLvRI/MuYRejv6YBnzAJKwhJjIN+oYHhkATMpvxxCwRyS+ZEWVDJ1TGRqNhYtewDQGWPU7rU6hGEiRAtAJIDlZZJ08HDMvyjLyvAgWcAyUsVH5XNEfUH2gPLvEq0Ykrri+s2CFFoqTVH2oo3PRUgThmOTKw8gXKTvhHwk7VLGmpngg6YrIE5gUTuKnU46WFr+mzS/TL81dthzRsQBR5cgJXHX6Txi7M46iUsDWF18UYG/Dhg0N4EiUKhJFEekFTO4nN8XnkJZ/OpHZZerKXReoJ489UTng8KXXE5zjyDIU8DopQG3IxmlmbRPNkAPZ3Uvlb2d1BuXndie9ld5qLEBtzoJa8U1JHhqwCL5I4bqSfi8Xi1Isx2spFApwyAo2KJkPmNlFiKqHW45HZqha+GTftAbuOT9FsPUKBLsOqFyrESMwI9zx1a/iwtuvx1Xv7YcxsQDx0Qy2P/QoHvzhg9iwfj0uveQS5DMdGB8fg8t1lmnCr1bgejYqtRL27d+Nc9aswsTEGOKYPsksCnWkIKCvZ3HCsFRAE8dyhY+pAjSRqExyJxpKMqnytLkLlccG5R20bfpjqzyB8p5T+/LfZBBJLCNsqtanrXKllBHV7FTlk62kMhkLUZ5O5PgCA+XRIup+HR1dnSJZyv5IkpXUy4kaq7o6qY2Yl7BLf7HnfzHfAmeyBdSShi8p39iIODsso4h8jgwk0lwZgKmEsZK0UrRC6ii3tbWalyT/3TqFaN1phYITgZZhHZlMAblMBxBakixl1T2r9FglINXzrPyjgTcHx4SqOpNYmK5i0BO5quIjY0DJQDH5qwEB7eci1U00E48i5HL5WW8/LYBIa7uTDTDSjjfX36sAYiorS0vCqElmdgm3dq+HshK6KlD9raqd9KYl5jTokZTqNVhDuqKmXC6/ChghAKD9PRT7xE4AV9WTWBnNzwgYSFIgSUbJfWuTUNK/W5JUeuJtvWZ5l1g92MJcUYAO74UMFGWqqE3s9TH4ORlFZLfo++D7oijnii3D+2W1DP0dOju7kM3Sq0dJqykt8BMJ8dp9Sqe+/6zvTwOAFnKzCmpksStLSFiWh64rFqPc+QQ2Dj2NDV4WudXrUTc97AmBwXod+45ugDFcgL+vjHqtBATUhKaUp5LrYOWwWngoCrVOEKnv26/AVQA+nz8XuhyzEhkwqVamDB2lJWqo+ZOYmBwVzyaCQAyufJ+Gw6qfiAYyF9LEtgwHnpMTrzjXorwN2yaRnWgdb4XafrLPZkqt9cnufMZ/f7rHz5NvvzPbBM0KveaDnj4+ijSDgI6+RAECiCZjG1lzx0ZHZazL5XLyHccStivBI/bP2bY0idcz2xrzZ5tvgVe3wNmSsMucuwr+gSrqlcOpjyW/eS1KT+5K/d38D85sC5DtzOQk1wxSNMI6W0mOKLNr/uH8zvWVrEViUxL2/mSAoBrCcDyEdgdy12RgLith6IEeTAwdhGFlRYKGE3pSb6IkagzAcyJ0FerieyTgwCwgULvzX9r8drqPf2af5sxjA2N5TnhSUGWa8mwnJydE8k0XYKhnlKTg9ANrFB2e+l2ktr9mGSVKHaJY1Dhdy5yvzc2T+I8SdFT6sg2y58lYZ3GTi2DSR7k8jt7+XhwdO4AoqiCIWRyVVTJWIk9bl/CXAIOsSQIW2ZkiScZYM5fNY8/+AezfP4Abrr8RcVgX0CdfKOClndtx9OhR3PiW6/H8cy9gYOAA3vFz78L2PTvwys4duOn6G+Q9ueMrd+AXP/IxVP0aMm4GI5Mj+LcffA/v+4V3SSLVcMmEMhDRa1QzEcgUYHEaE5R1yk/rfAYxBVU4JW3DvEBMALYbDuNj0gBOcUt7Pqd42MZuae9Xu+eXdUeyfqdkVqU2KdJZ9CxxXOVjaSSFQNPX8orJlWRVtOVAcuUNcTOyLFlEJP5vZEeyyIjMBQd9fUsQ+lxctbT/tOWF9k+aaYxjkt82HZQnygjLATLZApychcCkgxxBU6rZJYnnRD+DIDsT5gIoJWNz6zOavhzSQLsS1Xr1Wnlq0nym8WP2HjDb87MKixGVjsJbsxx2r4O65aPasxNucRlwuIDazoFUNRjFTFSAqvYxEm+cOAZ9iqkmIIXaponHf/pT9PX1Ye26dQI8Mydy5MgRjI4eE9l7kQ9m3iDxTCJgW8jnFZBgWaK2wfUA99VSn5lMVn2XfK7yDgmqwqZJChjlORMAp6wan0wiGcf1t5KkjFCplSXX4jInJ+t7G57XCWtJL6yCg3CghnBkCEbdFKDcr/gyF3PzrlqIeslDJXsQ8Y/ZV1xksmzTCLFZF0lOeZYKXVFKTGQgVeuI/Ag+GUAc/1kQmnGRyWdheQ6CejWRQgTspcvhHxyQfpKMNAK28TrtyxYjv/JZlB66FOXD+4QlbHsuXt6/Aw898hCW9C3CrbfcSos38Wf+2rf/WXzebrruNixb0AvLcuBHvsJx6xEck4WoBh554hFZw19+2abEOqCOfHc/zMUuiruOwKhSZcaDSSUU6QJ1AV/jQOUuDEqPsuQgVvksl96JpoeeTedg4umdiKRotoAwLAvzipKh7CsCHiaFwRwBZp7/4sTOqSU/yJbRrGjapdgWnLqD8YMTwibtXdaDyCDryEQ1qKoC5STCkXMwRzIPILU7rczvP98Cc9QCMsMkA4AkSpPEqIBIJeSzRVgG5Z1CWcCQvt5IiJP63G4Eo2+jgV5PnaR1gptINRdo2hTOYzI40wE7ziL0lU6zVCgYihHCCaBZWa8mh4QfkiDx+l9NKR3NDJBELKv5k2oZnZzX2q8MRJns58LQdRk0H39rt3nSAsg56gWnfJim3nTSvtOk/k43gKQZVg0WmlSeKSlDTjiUMeB3DQBJFhtqImUPIEBISTFeJ6XC+GMCMuxLuupQVVElkyaDAVsxTrQ3kK6yaq22bwA0CVtNUeqTWq4WiUX2I13Jw3vhInV0dBQr+vsxcGAAIyNHsWDBAvT29WFyYgLDw8Po7unBksWLGwtaPXnrYFt7Q1RrNemn9DfifQnYJxr6itFHqTSV6HjtbukAUhK+6EWIlpZLKpEY7ubXrYLRX8LKRS9jx6iP8sgSdHjLgaCAejFAbbCEqFoEGKCF1QaQbsSqyk1tSaXS9CreKVU3p9CO0ifYQRNKvmi2N2n11PwVXfLKUdTrNTHiJIAURDXF7nISpofBaizG2QTaPXh2Hq6bA+9hCniki5FlYaWqUn+Wt9M9frY7vp/utp8JQGo9pxo/KYXgCSDJMY/zLOUEuAjk2MHFIxeb2VwOHYVCw9dLrf9mB6DnAaTT/YTnj99uC5wtAOlkrttZuAzB8MGT2WX+t2egBehN4IeUobVBOdqAcl5eJqlZU9JYTuJXwDG1XK6iHsRSOS9V9IWFKKxdArPPxq5Do6jtK2KyOAHLdiUZLuVZcSSSvJZZR8Y10VWwUcjWEUeUIk7z2GyvEdLmt3bn17Tjt3f1c7C39v/kWrelWHL37t1YtWpVI8F1NgAkhQmpAK6hBNKyzlV3r78XmCVZ+6qEKd2wRNKuTk8jSiraCMZr8GtFdC6yMVo+KvLITDKKoyjbIgxFKq5GZQ9K2CUMUdch440gqYV8oROPPf4kensXYP269ahVqqqS3bExWSnhkYcfQXdHp2ItWza2XHU1nnruafFQvXLT5Th06CC2bXsJt912G17cuhX7DuwXQKi3rxfXXnUVRkaGEdYDST4yrS+Fd2TeJWtyHrdSKcrzYjU+24AAEk3oI/HHYVRvoyPXMw8giVQ2wTVf2qzml1EHGUhK9s+idCZZbSw0NFRxkXrmiboE8zKNwrpmLBgLS5aMSaVYIUfjeoX7xxZsM4euzgUipaiL8WZ6W2cbH2QFwx8EBorDRZFkzHfnYXgmYjdCQFlP4SCpvpu8AYmcjCr4nA5MTV8O8f3Q25kGkJxlKwQ4inpH4fe8gtUOcI4N1GLgp8P98CZWIBjx4e89eFwgKQ1AYlwvyiP1Oh5//HGsWr0anR2dOHx4SMCjIKyL0kBvT5f46rAfhAGlUeuyViiXS2r8qKvcBQurOUaIVLooDDTzhWxH/pvrCi3nTplK+cwy5TORKuMfsnZN/jHR1VmA5ZiSr+BvgzBCxiUrhsy1DvRtWQlj8Y9xeG8fwucKiIeHld+W/E55O2ffvAT2ZAesjIWJZ3ahVq0gCH1093ZIfaWApLaSwWdRcq0aIKwFAkKRfUSmoxTxug4s1xYvHgLRvsl8QZJUsjKIQzK6mj2FhZ0ch8zOxTA7bUSDB6WN6FGX6VqIex+6U96x7du24Zc++kkZZynf6ccBdry8Hf/pC38A/5UIz/7wh9i//xVh6I0cHcGNb7kOY5PjePyZx1Ho6sSGjVdj/eYNePgb34GzcRHGCttwyZLbsKa8AAd2vYRnXngW+Y4CJicn0dPdhxveeiMqlRru/+G9qMeh/PcFF5yPi89/EwYODuBHP3pEwMEVy9fi4gs2Igp9KRjIUMK8VhOwUIAy8eBL3pBpHvRJwyTNM3N+UECo0MTkwaI868KiHEIzkDGJ52sIVGgvJ47m8wDSHAQ284eYb4E5aYEkwGyZJnXYaaIG152EY1dgWzSKj4QBJO+ymCM2zRTbvpTjAEgqkkl0ixMKI5NWrHbKeDlk7U5QUYoXxsmFlEqRiki4qGp9xeCnBUBquVjRhpa4R0s5qYBBWCH16FVyPEKlTBglvI40D5p2F0jtLtDafi4pB2hdVKlm1F5RSbuf5gy1BoK0pKD0AQYfoqNKPxvlC9PKTNJgDoFCAmCsvp8YnxD6tpYo5D4MgrhQXLRokWhzDw0NCYCzePFiLFy4SFVzMKAhA4hVNhKI8f6nSusoGRJdk6KrNZQ5oTanlD7tuhgcHJTq/6VLl8nEzGBLH1O3qOqfkfyO+/D7DP1IErNxDWyyuo/PpLenRxLBYlAqRreqQkhLTZ3uPtJ6fLtnCaJSEbFPpk/6diJ38AJ1AAAgAElEQVQAkiwk6ipZoxaIiYQHkzcEWyg7Qrp0oRsTo2UYvomcV0BssQJmAlFUQkSJBCIwwnBUjB6lDdxk7iiqdlMGRsbJNgEYAeUF4SRFXoF71LBn9bEA1zZQLI+gWBmG4xgNnyeCnRoU1TJgomccMWClvngOrp0THyfRrZeXs1XCRgd96c/gNf+LWSSdTvf42e7zP91t27z/mYEejoViQk0APQyQ8TIieXnk8GEZ51g13JjvEj1wScwkOtXaVPV496GLLk73fc4ff74FTrUF5hJAclf2Ixz2T4hVdKrXO7/fa6cFbFYpcx3AZLbJxLovjI6M7Yo5fL1WR61cQ1CpSuIo5DrFNpHL55DJ5xHbOdQiYPfAYcS2J9XXIoUrAL6S7RblB/jIeSa6Ox1kHMaTgaQ209Yf7c5/afPb6T7+2X7SjM0opyNeog59KFW19oGBA1i2dFmDgfvaA5AkOn0VgCRriFa2iACTZLnHMCJLEvGWFcHsrKIUjouShyqYVJJmkjxlci/xz6QHKpPQunjNdTNyTv4tzKawLkV8fs2XBKbtuLJm4VqJiWYelwlU+okQKCUQxb91lbuw+Vy2uyoEpEQ0GTK8NcbATOoqaSS19pLrEG/VxBs5yUBqBpIC0eYBpNb3StiTwr6oC2BYqRbhB1XpJzYpj7LGEQG5pLitdW2UrLe0dCfXXAuXAUz4k41BVhgBp0SKTLEIHOS8Hnhcg6VYOaaNPzyBYzgoj1RQLVfhFbJwcjbqDgdOtRSU4mOup5J8lVr/Cz0QsawXm+siu7AY7qoc/F0VmcN1v24Fj9JYR61tmzY+zgqQWRm4Wzrgd+5DbIaAXcWbM0CnBTxVBY5EgD22GsaOHvgHB2ccKjWAZOeWqPUxZSlbGEgCZiSKQo899hOQMVQqqbU52Uir1r0JWZf+k8yHGTDsLKy4IgCSMFa6l8NZ6qG26zDqUnyp2CY6V1EqFuW3WgaPY4L4BCeSrOVKWbx9KXXGP5RUk/pJeWaxsH66e7qwYcO5aj0sTCYb1VIFOS+P3vPPh98zisVdT8FFhAODNyJ6ebDBFmOeQ9bUtMEgcMwi2nosORu/FqA0UUTGy6oi2xgiU8+ckfgZWUBHZ16KOzmMkNEoeSTFwZJ7DEwyuFrzXk22jdyD9C2ydhJJ+4S1Y61ZhtyiPP75s3+B8y7YiBdffAGbNl0Jz3bw0COP4qI3XYhdu/bg1r+4BEfvWoInn3wCb1l3rvgsf+0bX8dH3/dheZ533PkV3Pr227Hw2vPx1LM/QvnHE7ju/7weK+If4EtPvIDbr/gdPPf3P8JzLzyPd/zHTyI6fBjfuvNf8JEPfQw/eexRYRFt2rQJO/fswI4d2/H2296FJ558AtXKBK572/uQvdBF+bFhREFZyVEmd+77VZEvdRzFBlO5EDXf6EL86amRmfKDfJZhJULxSEkULdxuBxH7uhooEusUmbQSKcp5AOlsx0Tz559vgaQFmgOhGuiaFRmsXDcMH7ZVguNU4DlVmEbQlOlKvFDUTDwH26v0M9UxidQz+a4HbAYiXLBZpiMgUme2V1WwJJOO0E4lJkiADJ3wJSt1hssk6q0TCIpppEz7NMjAqkH9uZYUS+aLFmLl8e8/NQBKabq0AGQOWr6tQyht0pZt2gWf7uvXIEzDYFi8NzSIRH8YBsdqctPVcvp5sx9prx9dvaYNAvnM6VvD4ENLN6mYU+n+Mtk6cvQoFi6kiaLykNEeQNJvk8qT1nNpkEt7CcniNIzgygJJVf6XSzS1rMs5uREMY0WMOrcyMOT5eW0EtJYtXYqurm6hl5M5pSdygkPjY2MCfHGR1ZBKk0WWag/te9RWBzjJnenlEB6unbCGcxqApD2QTNLWGa4lmt1aE5mmrLJw4ILVj1CvmuD6M7tuKXLVDILKQdQtpnVCMXCVhU5MAEkxHvX4pqrXkno1jilzIWEnVaDyxKTySEnZKQ8qXi+DVt8vY7I8iiAqIjZCkRnxhVXHPkeWHPXLc6iH7DfUanZE3jOf7YDn5RHUQgUeTRumG29tmwDYST7+uf+5PCfnuEb0p338eY2333QAqbU6TgNDXGRt37FDNL37V6wQ6Qqtbc5KMy3PqeUxOWcqYEi/FbPNf6/xBpr7Hjl/xNdZC8wlgESpuTiMUX5W6ezPbz/bLWCEgOO58CmlTKaDbYtkV+BHqBQrqBZrwnZgJTuTX04+C6fgiWqTH9ZR9SMcHePcnkPAmIK1JASZDK5xqFZDI/gIHQUXXR0OLKMGAyrpx3hQPARm2dqd/9LWL6f7+Ge796hkppI1Z0yvPIcIoLCKXDEbVAR35iXsZmcg6ZZLknqJpzA/VQlw9UcUCtyM9FdEBkYPjSLf4aFqjyK0qtJHxbeTPiKOg3K1ImCT8tiihB2BIMrHKwYewSDKLckma3VVkCXJa2E7k/lhwGViVyjzipXAayEgRMN0tZanTD6VRSgHaatqdJEF52G5pquLGgqBKUXgZ54AiiUhknwE+pQqCTdK9anzKQYSfz/PQFKPSUu/UyaMrDKyu2q1Mmo+WRpVAbyVHCCBOQWlcG2kZLOTNmWfspQai3vOYiCKUdu9vwFg8ndMFvNzKiR05BbANNzZ1DeTa5t9BKBcoRM7MAMHo0dGBNDtXtgtzBCOsVqhhOCBsIm4Lle9TkmmxUxWN9dzuS3LsXj5Mziy/UqUX9zTSI4335tWj+700SltfJwVQHI6kDl3AdDhy4kIIoWZMazoPYDdAXCOAwwMr4a5tw+1vQdmvBidyypcuRaRXUL9oItgH4E9JWFHOWq+I8wXPPXkkyIPt6CvTwpkuR6A04WwmnjrWA5M24MRq+vhlr1sDcLcUYQ/tRAHEw0mlAIRLERul8qF8L2vDss7yndTFUry/ZQJT35DawqOQfTx5fjKZ0v57D17d4tc6Lp165DL52XsoQQb59XCprU41vU4HDOLNy/z8dIrV6H4wk6RZVPjBAt1k1LQBFyW3ACZM7EhvsB+uYZqxZd/ZzNZZHNZYRqB/m8O3woeizYZie+xANAcQ0wEDADk4ejCaQUgGU4HnKXdwHgdtbEBAWrYJNr3uXDZengdDr74G/8X3vZztwlo0923GEcGBnDJJZdg4NAgatUabv4/PoyH/+pbyJ+3EufmO7HnwD68tG0bfu5tt2NyYhL3PnK/MDU7rlyHf7vre7j8oqvRfeUBrB7eh7+/v4yb3nMpHv2dF6QQ8JpP/QIGDwzhka/8EO972zvwlX/6Iq5+89XiU/fyzq3YtWsXfu5tt2LoyBAefuRR9L/jQnzs/T14+V9Wy3hgxlRcUnNBGPgCICrf20QKfwYG0mz5Qba3bVooT9ZQGi2Jso6ZB0KoPDNZXrrAupFvmWcgpQ8687+Yb4Ez0wJc8rRa2OlqDAUsUdHbNCpwnSpcpwTL9OnCqSo2JEHOFc4cAUgSybz6WBygpMpZvlKVLKpixoRruSjke2AbrgSEEkkmk4MCkJLyluOARzwik2EyqCd0aKFoN/RilS5oE4BolYtIJooUCYm0BVjac04LQNL2P93fv+r+pn3A53U6N1V5Rvq0XjRoJpliIGktXg0gqbk+qRJhJZL0JfoMcYGiQCDqPmtvJ3oMiZRhsvQg64fVKjzf7t27sGz5ctBonn2GizHppQl4pKpf6IGkfZBUS0zvT2qxoxZGwihKpOz4Qx6bgR5bUej/EhAZwj5SZo428vmcBFxS7WVZos/e1dWVeB3x/VHXNUWKkZJ2NJWl2+1reJs1wP7/2XuvJsuu80pwHX9N+vIeVQWgQMJ7Q4oERYoSJUrqltQSpSYpKRQzHfM2T/M8v2Ei5qEfZkaGohTRotQU6EQQpGgEEt67skAVUCiXPq89bmJ939733szKzJOZtxJZAO6hoKrKPHafffbe37e+tZZARiYQttKbVuvdFK3YRZ+YCKcOQidEa6GN7PB2eJdyBO0ZIMiQ8T9qAVMzmdq8XCQyiDUfoE2D6zDUhaK74+cGGtFUWEnFluvrQpt0et5JzgV2jJnZSwJueb78VO6r3dZFK1mWNMssjR+CH89I9Sb7gwp2qHSDYO+yc899i6ms2T7s+X2bQFuhlHGzx89+x/cN9Jp1HdILIHXHPdshdE61TE0mJQmoc7PjqTIgFbhWPW9lxtkzFI3v13v7rKcx3WgCWXvWrIHWc+Rg3+u5Ba4lgMQCCbfqo/Hamev5kT/we3PLu+BGLpKZ9z/wa2/mBR0jT8c1XpakiLwQSSPBzNQcXCeQ8IggfFSpwK8EaAGYbSSYq5NJkUoSnKkwyn8xhqEkLc8V+kCzPoeRaoTRoTKigFU/XAfQu0b0o0wl+eo52H7nv6Lxe7PPv5nvbi3ntv4hlh3OtTcBjYUFrZjmml1n0esZQFLviO5mpewY/yQIvQh5O0er3pakZFh10PJnkbkx8kylhMg04hrAD+ihmiD0A0k6s/tS+pbMBTIJ2NcJBElcRs8URw3RCSoJm5+gQ854Sxn0BHwYn3D1naWJ8FzoZUygggVxYSlU9hf9mQS0U+aRgEas6qcsGhPKAlTRH6Us8ZLvOXJfdq3CtbzGQRZACjBUHUPofrw9kNiXVY6MLA0qarDYjiAfJeBaaDTqSLI20ixWJZiOob1VoSFAlwF+CHxxGplfQ+XcfdLV6i8SgDEeyWTLEFxP2YcijFa3I0+VVbDaVjj+8NopMHr0GC48+YrEOxN7tkniPyZTxhEoQVNL4mujcZEFFghS9I6g+e9O4XeGEvz05INYeOaMFhNflZeSYEq/+0Xf1dVPUjQ+rl4gaXx9/QpARl04iuhwGc5QLmBSfccrKJ+6B803zhVK2FUfOiwAEqYraL9xtgMgWWYQcyDMe7DYlN+yzVnwO+Y+3Pj+NDbQfzPWLN1xCAhTNJ67iFz6SDef4Hgl+Ae2wy25SGsp4rPvKkuFxY9+Ga5fQdy4pEAe2zIYgktGIoFF8SImBuWI59nJkyflnrdv24HDB4+KbGGrniAtjWDi1u0YGRpGdugSktdGEF++ADgpWnFTciAEFUWq3zDhJH1pCjClOJ35oJRhvSqOSO5T6uMytLNYPJJ4jwrFKxDJglUpLLD1Gz0AEtwITnkUwe4SstkY7cvnO/MDvzO2Mb+5yw3gF//+bfzBH/whXj3xGl595RXs37UXn/7Up/HDf38CO7dvx7233YcnfvIjTGwbx+133Ibv/OAxYYY9cv8jOHHyJN48/RZ+64tfEvbWv59/A498/m7s2FfFz7/7KvDWLB7+oy/hsf/7/8HNN9+C2/7qHpx647/j4uQ9ePDAZ/BP/9d/x8MPPYhdO/fguz/4DrZNjOHhBx7uPOd3L/4Cv/PbEeJfPYQkzRA49IQPBTziOMHcqHpMXc08ssy9roeZ+TZ6Orx48OUBZqfm0Gq0MbFjHAhzxKIGQ+ZpN3clIJU9xUDCbi1Ll8E+gxbY7BboBZDs4soOCOLWBseJ4XsEkBYQeqx+i6U6zpTKLU/r6ee2l0zWAiAZ2QBdfGpViRj3Ob5U2tMo3vdYzUI0XMpj4Bhj+i4FWW+qC2focMSkmCxgDTOjmyBTyKBXokcXAz2GcKLxunoFYNECqKipihYgRcdv/u97FlMaRS0SrbMeVpt1HzZQsbq79n1ZOi0XD8JAkeo1UymhBSOd92srsKjBbRdS58+fl4oXK1nB89hqJqmIo/yCkYPr6kJrf5FghjJPht2m0nG9NBClNPO+OAlzQcHfnj51SnTV2ecV3DFVd+Y8Ntlrr02wyf6dQRNZS9PT07h48SJuvvlm+UbtPYsciqmmZFBFYMsCZpv1bq7FedcGIAk2pMlwqSyyOLJqMFPCjpIafOY0zhHkHto0C55fQGWkDK/kwim5ooUsLC+harO/ELRZLFmnq1r+Z8DCXgPYDTxwnulYRuRI/GKcFHHcQqNVkwpA+h8xeGctJgMfPgNp7AzIOeZ5bgQ32g60p/XbY0BDIEr+7DKolg7UOswOPJA28MoWHdLv+N7v9ddyfGes6xmHrHcRg0aRDgjDzrhtJXusf5HgmyLjoBVh6qGm0p8cdz8uG5PgDOT9XVW0z2rFpz+25yOXFP+4vE/7nNcSQGLSRFYWqdHG/zg1puPBH9257PfA74QeAO1z5z9SACxlamyBThREQDPH5OVpsMZj246d4jHPFUQ9iTFbq6PWTpBQ5YDxinCNuEOOyPORxm1J3JZCD6XIQ7USYCjiooQJeS2WERkxzxOzayZ8e6WRl+tqNn5wwiGA/gymmGit3bJofus3Pik6/1rvczP3k4JFJk6Z/DOM3Ndffx03HzvWuexWAEgyzkgDkjVvbsX8ZWmcKzX4V9XyaTEm86Ne6mN2egZ5kKKFBtwoRurEknTnw5OZwnVlKRqC70fSDknSRtxSBkPIxGKaCKOBJu/8JlSCmQlorpVdOYZrVmEjScFfLsVuYxNjiAn2CPlIKAqmGC8X1p6Vy1MZOyMHxe/AZzFVW1j59NUJ6Hfi+nj11Vdx5+23odmoITGgkbCoTYEf74Xg7gBAYgGttiHfl3hIuz7dXjXM8SipHQuQ1G6TjdYSkIC/FxxACi4VQHKiMTz6h69jtw/8j3NH4cYVtJ5uADGVEbQ2WMC8nEWRVVTLYwogGauBlb7fIgUKMqPSdobqLTeh9tw7qE3NCehQHa8KiBSUXaTCMDIMEcM8sYkgVbfRjUBR9JlRHNt9Am8+fS9aZykLZwGR5QphTby1yuBTND5udPzjOqN0/zYBVZrPTiEX+birN8tAkqJo46/L/J1lIDUaTQFYdPxSH2hbzFoplzse0sxJMEawgCPBY2Ug+tqUPUW5up7Se3GrO+EOe4iv0Gd40ny/PspHDsAb8jH/wnEtAXXJXDuAYDiEEyZoPHVOStsp585YhXmO48dPIBmfwK17bkU6fUn6bHkowo67b0Xy3nmRn2N/CKJAxrV2TH+nHg+rTjGo+hLxAhyH2DYEujnu2O4gYxeZpsJQkwfUb8LE+4IpiWS+gTXsM3sRHK8s34n8l6iCkY23mMu0qjfvnD2LU2dP4wtf/A3MzE/jhz98HH/0v/43RJMz+Lv/8Q18/gufx0hlGGdOncaLL7+AsX03AkPADi/EXbfdCuaonnzqlzh46Abcf899OO038Oq3n8HQ/nFElRCP3HQbWs0a/vWx72C4Ogz3kQoevf0KRm7+M6QXR/HiP/0CJ994CZVKVd7jF77wBfHZfuKJHyMK+Qw5vvJ//O+Yef4tgMUtHnOuRtIyS2RsJVtMADfTDIuBI1t2bcDWJflBgrle4mP6yrS08zgBpCAXdR/x7GYhAeVMrcKUneIGANJmLncG5x60wFpbgBOgIruUR7LeISqpZBamDhPNLYTuAkK/gcBvw6VRvZHA6qllX+tF17UfB3HKOHBhqWANFzWapOegTxm7KBxCxCoN+BKtWV8elXjQwasz/Zvssi68dRKw8mXyb04mVprAZtw7E6SeqWtMrpPuattGFwj2nKstQByfpn1bm6jgAmw57VM7kfBdbeZm5ZWkSl4kE3oWiwYAlGoTLo5ZPS8vpFuNx6BEKtzCSHS2WVVD03gupCj/xv5AGUMrA6d62yrfpFJ5HubmaHrsgwsuBplW5o4LnKWyedLHjJwe/+TincAPQR/+nX5L1tdIqusCX6nCnicBmNUP7lTTiPRDjHfffRf7DxwQjXBZ6BnZOtv2rPSzi2Xrd2IXjZv5fvo99+oAkpoHc+Gf00OIfZEBgiz0NGqxBrClckXGDEpelIMy8laGqctTmgivhAirIdyQCz0myCn7phINHFC6RWYqlWkBJBmTCFr3sak3l5VX1Kq/druGRquJuN0UFlKpVEFIT6OoLFei7rD2Ay7dOCaahZqA6kYUz457RiakCyD1BkK9BQR9PMR1fGhRANfvrfc7vvd7/bUcvxhA0oDMBtTnz7+HG264wXgJEKakPAGlMLta1iLraAyUrX667bNWhmbF+9jsF7CWBriG+xBECvaX0Drxjpy19MguNH955SOVFL+GzfWhONW1BJA+FA+8CTdZ/uQNaJ9twB0JxPuid2Oyi4DaIrB1Fd+6Tbi9TTulI5KzZCoDoVdCu5Zibr4FMAETBJieWxCvAJl1KadFj1bDjubcn8QJKgcOwDkwD3+yAn84RvjGBYyNVhGFAhlJoj5L6XnkiAyU+kQ48KSSmWP1cslNfWQOv9UHtPo8fgFrlg62DVY0v/U7vBedf9Ne3FpPbKTUbEbUFpudOHEcR44cUbWKLWIgyfu1iTtZl3b7weIeYSrEzQ+7u7F4MqNmELJGivnaLNzhHPVsAV7APkvZMVbu5yJrRqngyBvGpUuTePLJX+DRRx/F9rEJ8Sh69Y3XUKsv4J4770K9Rt8T8j5yRCUymsloAcpRGa++9jpuvfU2NOpNnL/wvoBW9917D2oL8yLV7YXqKRsZ3yP2c0mCk5kQ+LLUZZu36ZnEiD9kgSDjOprcR5icnsXTTz+F3/udL2FudlrbR3IYXQCJLAKnAyCVgGz1ItDVuspm99+i76vf6zOBTmULbqLGwfwHQYFcE7mixOFQcixBO2miLbJ25FFK8GFEXyijHcH7bIabtp3Dqfc/AefyMNpvzyOP55EzrraS6U6IamVE/Fn5HvryQDIeKWRv8nYit4z6VA0LsyyKqgB+hqgakOYANyCYqZKTjPHYn3LG8qYA2LKM6N/k7QjReP1tVZowAG23D3RzB/LdbyYDqWCMCvbuR3zncfjP3oj40vll914EIBmQZ6kHEt8/cwySIzHFqikChD6/PZWQlGPMhGLX/owjpICsJ5fW6zUtP3cjAVGkf9kCNjdE6e7dSN0WWr+6KHMblT78g/uBA7NA2IDzM+byWohFutKDV9qFU/FZjO75KcLybyJ/isBPC5WREsbuuwXx8XPSZ1VWkYW8zL0oUMTrdpiiQqHTGIj5QSks5njQEWKiGgxzSTq2sv9ruGQHT6PkYuszM3OgAZDcaBxZXENmCojYtswJMe9EkIZjG/NUHBfFh1pYl2R1tYXdExzdj+bxM2hnTSQEbEXyUfMQo4eOIhnNUH/jPOJmDcHQPoTOHJr0oMs9JK02hkeHEdx4AO2xy4ifyXH5wrt46eVXRPIu2zOBdPcc2pccJK0WvMsO/ITKJSW0EkoH5ij5LgJPFZ24riH+TvCu1WQOykEg0vq6DknSWOT0dQI0eReTX7PjklX46Y0nbbGFl3lwWi4mL0/CKTkYmhiSb1SkUGXckRJ+zVF3CoNzOAMAaa2rl8F+gxbYvBZQg3gjR9MBkNRLxKLuCji34TsNRH4TpbAOz6VfiHoRbTaAxAHesihs4l7/zaSWC9/1UY6GEflVplZl1OckKAZ8PQuEnjqTRQCCTGzGJJUDufWusYl/Tqq9+qZmtLRjZqfSYqW31O8Cb7UFZHTkANpnL28piNQFJTQJvnQise9us3qxLpDs2bVPcgFhKzNZYc93KtVVIr9EyaYu6Kea5lolp2wllRDhpC8GnQH1vFVyQY+n7wzl4hRIZAL1vffeE/P5Xbt2GpNRVllR6oFSC3qDdn+da7ttxcWZLiq0sp+/IwBkvUq48FDKs2qE245ntWFFK5wmlaRqm4W/SOyxT5sKIctyshJ2PIaMJWVOrQ6AbtZ7W+t5i74fCw9nlhVpKi0p80L+kIBKNLgWLykFhwIujjIHaSsVqZmoXEZ5pAI/8pA4BBQZUav5qwS/1iCW3dtUw8BVffZ+ASQuVO0zpmkTcdqUqj9T72RkUlgpqCafAYFOI7vIPkvAs9u37HhsQG65X9PSkmC4GsztS4JvrS9xC/crCsD7vbWi/tnv+a/F8b1sS+vt18uIJHhuCzNUwlWlYpWhqAGYpS/q3Kr+aTJeLfXAW3rDm/0CrkUDreMckgyXpC0QHtgL59AC2k82Pp6Mk3W02/W86wBA6v/tRJ/agex4gPjyeRBkpQG53ZjoSifriI6OaGKOU1EwjDypf+iBV/oTxXEqvoNUQ5q+XEedcmBOgKbIH2nSUqqsZS7WYg8mRlhdWwpCBA+M4KH9L+HVS3dix3gFePqK+BzxqDhl4p6yPpJNkYp9Jl7525iFT5S2WwVACg8fwMMPPEcrBrzxwn1onXpvXSykovmt3+G96Pz998z+zmBrCLnm6lUFsMoKdv7bOgaSjUgXQ0ZXQ4rKlpCce4eN5CA1HvAL0zNI3TaSqIXUs4wUZeGzDzJZSNBl+8Q+vPTSq3j77TPYtWsXHr7/QQGKfvGrJ7Fz5w7cctPNiFstSYYSYGCVukiG5cDZc+/izTfexG996UvyLah/kq7RpfSfXiiexlopWTF5Cj9UtpP1RaJ0IL0xKNfM/aJyiDQmiEsQxMUrb7wprKZHP/UwLl16XxLDXL+L2j59ZrX0bwAgmc8i8CgTxbHJyv2bgJrrPCMRqAO28MZEyq4dN9Fq1tGKG/DCALmoMbBjeYAboHLPHjRenkXWmtICSsrW0Tc4podrSZhfvhPBdwNJWnvlnQjv9IH58Co5tlXHBycXlglzNGRCBfAQZOqPU19oYHZuFsGuvfBzFyFmhSVHRhtl7QSUt75MPSFSZ7ToeGcvBozs74uAI7tf0fjY1/jneCg/sBfx6XTDAJKVpWs0m1LMQLULtufYXTejfeISsoSqLDp3CfDW46HciQ16MmqLiolNroNt0U3RKDupct8RaaLGM6dV1tKow1TuvQF5niD1JoGzw5g79TZSZwjJEQ+z9b/F0YlteL9yDNVnDsPJFxANRUjSdgcIoows70GAb86yknuhhxHnXEuL0jGQ/8f8IXMplMfknMxjWIRp8yKMr3sqSLvsPMtMc00BaQ8DKWf8TuaSUTiSq7mOtC/HPFs4TE850i7J5op8A8zs3oO58hzaWQ3tNxZQqpRQu/KOFhAHPrxdu9G8cAlZu4lw936Vx2OBNGVwY47RDoJyFemvzWJi/j68+s0GdYEAACAASURBVNi/Y2pmFvfceQeazYZI4CIYhn9bCdmpBEE1RPsy12EE7jOUbhjH9omdiE9eFHyY0nhUO5E8GcE42i1IwXUobUHQn6220vzXtXW4Oj/oZz6cpovLly7BG/JQGSvD8wNhkokqjxQHDwCk/lYwg6MHLbBJLbAUQFKfTZNQFt8g4/ODGAHaCL02ylENftDWEEiknrZ20wqaCBPje5AmSonmQp86ypIsW2rxYg0TzbqgV6JuuSdRFkJnOSB/6WUgdSsTVJLMThZ22cFFE4EJ3pPVGbYhHycuK19mTmyigS47qkN4cFxQXz++2ERSu4AsdxAc3IP0whzyturFLrcVLVA2dYGzhq5RdP01nGLVXaiDzcUBNys/oewN6jmrnjk3ApUEYS5fvow9e/eiTYDFN9q5q1yh1z+EAM3M7CympqZQrVT0PGQPWc8QycMqU4p9gpMrNcPJeOKEXC6r35JlOSnVeXWPoiKAzprIbrQdi/pP0Xk3+/12rm9BHgNpM7GjPEr9ljIGMiyIsjckVS0eFmbraDcJzDnYvns72k5LZGUCAoUJK4e08ipzjU9aD4Ck0iH9MZAUvGSA3sbMLE1G22IUOj62E2mqknVmeWYedfmAZvF7WCZ90EleLX1jK1cvF73bj8Lv++2f/X4f/bahBZ07ht498hHsn7baUMYJ42G0sLAgYw9Ncu3bXykAKKyQ6PcBPqTHi4TIsd1onWkgb88uApAs4+JD+mgfu9seAEj9v3IykJpvXVjENLKeYeVPHJDvhEkCAkyy3jKspP6vvLVnoOwcPVhc+MgSD1cuziFxI7S8EG2W3plxV8uYzUzu5sicFE44jiCexI7PHsShG19B/a0HkJw8gzzrFiipeb3qQWgii+sRUw2usP+qDVC9+wg++8lf4UICvHXmQTRevCKsALsVzX/9zm+bff7NfvvWA4nvj5XYjBMYRxCkoLG7ZeBu1fzZYSBdBSJ20qVGLcEXxQ4mWNN2IqydwI8QNzORLarHc/CiDFnURpxTqsxImokfESXlGLu4GJvYjcd/+CPcftvtePGFF8WvY8eO7fjO97+L2++4Awf37cV7776H5557RpKBkzNTuOXYLdixbTteevklxO0E23dsx6ceeQTf+/6/4aEHHsL2nTvw5K+exKVLF1EuRRgbHcHDDzwg4NMPfvQj7Ny9G5fOX0CbpvK/8RtSvX/p8iU89/zzqJbLuHJ5Ep/8xK24/bY78LMn/wPbt0/glhuPYHLqEnyf636ug5YASFD/ZPo/2SLaze5Lm3H+/r4vlfxWxRmBuK/yoV4UHUiMZfbjEU6KK9OXBDcSFQiyzvIMlVsPo33ykjBImDSXwt+MwGCKsZEJhH4ZnkMVBSbrPVTvP4oHb/wlJlPgxPGH0Hj90qo5jUXtaOI+o7Qo3jR8Jo6R3Bojw0hnY2TvX4bveggrEYKyjzxMkbnivGNk9HoABlNI3LE/6CkAVQlFSp4R7VRQYCs3h3KowQiy1rTOq1TiWKdM6XL3X7nrCOovnl720Va6xnquHezci3S2Aac9owVqZOOy4DXahiiq4PBnnsXxt+7A5C8vILh9DGdnX0MYPYn9Y/8N/qSP9oX3pN+VK6VFMYy0QQ8rrNe/qtOXewspTb6zG1UryKz0uh6Kp/m3ySaYfXKkBQnQVb9PeiixUJWFyeyxLB4+uhfJjjlMzV1BeiFDqRRh9uWTyCQPmaJy+Aa0zk/DzVl0TJ/kVDMeOeclp+NPNfzQjQjCKs7+4AW4gYfx4RE0GjU4bgpveAeCmyK0X5tE5eh2JOdaiD45hMZz5xHdfghIXIRnZuF59ONWKpYwQeW7UIUnYS3yz/HdaF5511g9qP/4YtUdI39OppcpPrTr7RAhmlfIamxjaHcVbZbFeOpDRenC7jtx4ErhjJbeDBhIWzniDK49aAHTAosBJMrSMcixvhiKx+sgmsLLU0R+G6WwhsBvCq05y5OtAZB6qPqsnvGcAJXyKKKgqpK1pK7SXp76yfGSqvt1Akg2+S/NsEyuVfTPl6Nvmp9J1Q2rOgggdbSdzTKMFTAGwOj1DrJUYV0RdKmhwaNVBAu7sfD0CV3UZ7lSPVfZigLA/hag/X9KRdfv/wr0zFK/IutXJVUUlED0aOLKigfqaPt45513MDo6KpqwCi6ximX1je1rfZJ4PtHrlUWlvht6El2+cgXbJiZEnm5yclJAKl5n7759uHDhAqYmJ3Hw0CFhm5A1RBNLmpfy3ooYQh97AMmisZ1FoZEUkQWIlVfspGAkVJJvWaoiXWRtYGF2AUk7QXVkCKXRiKIxwkCSBRMrrxhjbBKAJGs/qZBKsbAwjVZ7AVFUwujoLvguNahtZaAZfMTbqDMw99R22R/2Uo5kANFhpLOo7gWgbDBY1MuB6KZDSC+3P3J+L/2OP0Xja3HL9r+HZRj1Fi/0Mh7tFTgGku1IxiTlOfmf1ebeqgRY/0+/BWdwPESH96H9zqVlmUfe0C6kC10Gxhbc4eCS62iBAYC0jsZaadclknRioL1rO9zQgTvkI363qXPHR0S6rjMDp5kkJvPMRbOZYWa6hXbuo+kGSBxXEj/CsGCcIqEVZXOYk2micmQ/qlPTKPlA2c8R0Kg7Z5V/IgViMm8bhqeGPFZa3PwpXhbLS0QzmSdH+BWU7h1BEs0hrO1E/YX3Fo1ZRfNfv/PbZp//GvTcwgW+rO8NI9fufPr0afErFYWKVSqwN7sAY00AkiwZVa2DpudZzAIpX4xD63MtNNoNtNwFuKUECJiUVHN09lNWycdtFpCSmRAKgPT//u3f4q++/pd4+pmnpcjqgYcewF//zd/iz//8a5idmcVPf/IT3H33PTh6+Ai+9/j3cfvtt+PA7v34yc//XcAmAkq1mnpz/Nmf/lewLV9783V8+be/jAwJ/vGbf48//ZOvyNL1r7/5Dfzar30WNx+6Ed/53r/i3rvvRVSO8KMfP4GHHn4YB/YcwPe++13cduttOHjwEL793cdEEm90pIL6wgwcXwMEsd8xcurCQBoASFrsKonhpQCSLVtdwm1cJGeg8lKU2mq262i3GqBoofpja3GmMFTY5mI3Q2kxB2PD2+G6EblCWsQJB9GnJ/D7N7yJERf4m7M3wDk+jvjK7DpAJMZoCm4pIGY3Ko+UkbZypDXmxUO0Zqbg+W1EI6HI26n3NRPkuSTjbZFVx/9WcH8TBErBoDm/+eN6Kr+TMd8NxKezXxBpNXuE5X7HnwU7t6F9nr5R69jY7sKkjSQ/02y6aMzPA5+I4FwM4UyncO8I8eprb8C/4uHmndukt7LIk/kW5kyW2/ieLHh0NQjac8QSAOmq8sxOf+pKlep4T2AFSL3Ve0DR/JeIFzWZnsZ6g/O/08LkwgV4Q9sQlHzU37+IIPRBGX4+s+tX4O3ZhsnX31JWkuvBdx1MTl5ByH8HPsKgjFJ1mFkoAcnr9Xl4bo7puUlROAlLQwj3bUNyqQUna8J/JEf+3BicHSHS2Qz+9CyqlSHxlZfRwFoDCHNLwS7+tXL7USy8fFILKaj6IgCSUbUiY20JC4vH2aL7IA+wcLEmNgPDu4cQu7HMUzyvePN1Fh8DAGkdX9Rg10ELfDAtIEkjM0DyD5koOx8tB2mzkMgzcJwMvDbCoC4AEn2RAOpyX+ttpQp7M1Bf5QTKAYuSVD5GRzi5eAIiMa4qlUtI2itU6NkFQMcjZPnnsAFC729775BSYfbfS+m7bEsrI8bzCPPFyJQJO8qwYDhQKjrfHXgFIMrzjh8TrxF9dgzu1DjqL59WdpXRfF3tDRQFgEUTXNHx/b79ouv3f35KJGi/VjaZMue4ccGiHk5duj7fj5V6k+rDAok3yijwPNZ3i8cSOOK7ZrKW7/38e+/JQocJWzKKeg3pOVsS4OJxZCNxs75SYr6Yrb5AsQbOK7WTBc022o79vv/Nfr+d5zIAEkEhzbUwcNHxS8c5fffdkEh1dbn4qs+30K61RapjdOcIOISI6SszPmnWAZDktJaBZM5vTTU32r6i2+xxUZWKvvh8bVqMbIcq21AuD0vFpmwdgMxCYAY56/l5d2hcUkloqgyvvsfFfYuJb/+uBJnfRDC7G/UXTnUOqd53FO3zrav8LTb63NfLcf32z36/j77boUfDU+YQyZRoUMb/+P2zKpQMR7Iq+bwzM9PYvmOHAN1FEjybnQDr+/m34ASlmw9h2+3PYPKV+9E8rl5Ii9YHlOfqqfLfglscXHIdLTAAkNbRWCvsWnngENKgjtZ/XBaQyLKOojt9OK0S4osfvbmDTeHJGtFDEjuYn2uimXioxzna8BA7niRwdN3AOIWG0G2EoY9KiWuNAwiTaUm6+pS8oQae8XtVPS8R4TXH24YXXTzxoOW2IoDk09slVolAsk22U1YwvQrYLpr/+p3fNvv8/ffc1c/AmE7koCXJqVI+fKZz757D3j17RUlA3m9HrqnrHWhe0KbeYm+Fvb0PvaBySiyLgrGiyDrFzHoCgRugWWthbqaG3E+RlOpAGCu+mxMwUz9EricIJpXcSBKY07UGfvEfv8Qf/f4fYnZ2Bt//t3/DXXfegeMnTuI/ffk/4fiZ4zh1+jR+/dFHBVj9u298A1/5sz+V+Ov73/uegDs7tm/H2XfP4s03j+P3vvT7+NkvfgY/DHDv/fdKcvgbf/cN/NlXviLA0qm3z+C3f+vLUqz6zW98E1/72tdx5u3TOHnqBL7w+S/Kk/71X/9/+Ku/+Cvh6f3N3/0N/ui//GfE7QaSNkENlVfrBZC4wKdnEqXUQrf8MWYgXe3ho+kgCyCtkHPp5IzYx1JkToK4TSCyhjRtSQpJ+52yeth/6KlC+brhyjid3ExUpn41ZLuUjvwKRwLg9XfuRevVNrJ2bU0Akq0fzF0FkCSf1VHRIczAHIoH3ynDv20bWvUW5n9xQcAOrn2r7RraRseR/ltkQBDAVzCpmw/T8bur0GNjrQILpE399jszgmEdbaUnNq8d7t+B9tnzK4JXy91fUBpCmgfIm3NwsgitGwJg3kft5RMCnkRDQ3h/tolTl97GJ3ZtE9UEgi200CATcaUiX9svFi/Mi/24F6cXV85udso1V0pXmgsXzX+MzTqWCsLiS5CiiemFi8gQo1qqShF8lrsYGh7Dv/34CUzc+Uk88Md74Z7bB5y5hG9/+3/i0U9/Wmw7CMYwZTQ+sR1P/ORnqNXbqNdqGK5U8LlHf03kcOkx5AZVVO/djqyZI2+n5AMgbwL+zgjN9xuIz5wXtqDjBZJTdfNuobqul3VlUt59AK2LZCBp2xLgsr6ANnZc2gb87iTnmbiYOU+mkycAUuImZuhRbz6H+Reur0R6tVsgO2AgfSDDyuAigxYobgEr8WQK3Oyw10m0krrIjZX49D4KvCb8oIHAq8Fx2lsEIHUTn0LhdTzErQyjQ2OIwqp4nZAUyqoGMVhcbuuMR6sn6HtNUmWBbmTq9O9qMLd4WzyjcIKwJoQqnWYlqRTIkAQyKxCMgSHPZZlKotFLhtLSKG6RTNHq77goACya4IqOL+5hq+9RdP1+z299OggeqbcHfXCMN44xNqSkE4Gd4eEhaWuCftbvqOj6BH96abt8d1wUcyJVdpiDWm1B3jMXP7I8N+ChBZ1I4SV4ZNlMQRBKYMrzFDGMrDnkSve5WIKx6Gmu/n2/73+z32/njkUrV0YqbWPJs6jBtXyrIlmnQIyQeHQHZYrlvlSpTU1Ni7xBdaSi/i8Edmi2yoWdBWpscCIn5fn7g9DZF5S5RjPSDPPzM1KpFwRlDA2Nika8br3jlK1EZoCjv1/MMDJAWe9qeBGI1AMw9URATIzfdfczGHWBxye3If/JWCcR/lGRHFraw/vtn/1+H+v/IhcfocxKHWtsIMLxjbKIHDssKC0yiYkC1TapRHBpACCt/w1U7j+MO448hZffemhFmY/1n3VwxFa1wABA6r/lw8+MYv/OEzj9rT0oP7gbuZug+csrKN96EHk7gzvqIr2cIL7YXuSP1P+Vt/YMnGI9ehK1HUzP1OBEw5httNHKjYuRVQmgpG4aY6jiY3ykhHLIZE9bkiSEiSi5q3rb6ior1eRci8oEZar6O/O8nf8Xy2kv1xJL5yf6UxEksAzJovmv3/lts8+/2W/f1J6ZimiVIed6zc6liw3k5c3pj2zDFTVAnw+wGoAk60KXDDjGEZkCSAlZGkyoe5ibmsNCbQFeyUFeaSPxKOXMgjqV22BsQZmxgBKNuYNKeQivnTiBmZk5/NrDn5I7/8Uv/wP1WgP79u7FXXfdhZdefU0UFj7/uc/jpRdexIWL7+PzX/g8M4v4x29+E3/xX78myflnnnsGrTjBZx7+DH7y059gfGICd95+B15+5UUB5377t76Ep59+mneDu++9B+fePouTJ0/iC7/+ebz51huYnJ7E5z7zOTzz/DM4+847+KP//Mc4fuo43jr+Fr74xS9gcvICfFlXK4AkKmomyakAkm8ApMrHGkCSoMiwC4xQ5pIeebWsncZNluFBCIkxMMeoFO24gUarIYWyLMATP2EWUroeqqVRVEojyDMyNlk4pwCSRG3ROPxtFcQXLmyIPaMAUrfAzwIIZLRxjUsQaej+w0gwh9qP54C7QmHWJU8toFwOEUSBAEYpM+kiyZchpcKOPENXfkbyCA77jzKsiiTm+/y813T4ZgBH65Gjk3YPh4Ckseq7o9dV2ri06Jm8aBSOW0a+cAVwRjF753GMt25B7enzyAgo+Dmef/FFBF4gTEYWefKdcJYsl0qsAu4WV/bG5stOhmTJmP3tnyu0sPksur9dem4bdxfE/4XDP8cnKRQxgCvla50WZhYuIndT+E4gUnKAj5HRbfjrb/49tt39STzw9RHsa30O7z3xPB5/4nF8/St/hsnJSwIOhaUSqsMj+Mbf/wP+8uv/Czz4eOw7/4JDhw7g4MF9SDL1uA2ObIe3p47Yn0b4zj60328AeYKsOYWknaE6cgCVsW3ybjheipy/KKaQUW0L3D2ZG9WT21GGVI9UnfrlMt+mx/FTEp9dflLtXAAkFldXd1SQ0lea44GsezQHJ0owS1DaAYC0pmFhsNOgBTa/BXpw3Y40Ej/zrsq2TbQKVwK+00YQNBD58/A8qnz3VvX3c78dHs/VCxj5SW81TE8y1WHyjDT7FIEXYrg6JglY0jYpK2ETyH3dmQkIbJWZJOBMgHC1Bu5iQIqLdybxOLBafxtbNM4Fui60PGEa9UqsWRCJMmZXbebavJ8ihkpRAFg0wRUd30+7yltdHb/r9/QdZhAvw7bW9uqCd+zV586dxZ49e1CpVCTQ4nuhxiuBHcqJrbYR6GEfsFKGUv0v9FsyiuhvQwnDAPMLC7LgEVaRzqYysYqEXou+N5XOeeh9ROnDHnLBirewUgWqPaCIQVXUwP2+/81+v1241gItOnJZopAEJx0QyZKSNGjixvcmAXLmY35mHrVGHWPjo/BDD7mrZtc9o49Z5nVbrd/2EXkHkUGMxXOr0axrH81h6PkarHW2FdlEZh9FxyQRINtypXJGZsLsALe0G6VjVcSX2ojvfh2VoIn8wt1oPjf3kWdS9Ns/+37/RR9gwe95/5bRaMcUy17loQzewzASScxz776Lm2+6Sc5oWZIDCbv1v4Bgx164x1po/ceMVvgPtg91CwwApP5fH78J76YU+eUS0gMXEFzai8arZ0DAonzrEOLKFZ1H36h2fJB0fmK27kP8DWWcvwPkLQdXpubgDI1iutZEk0SPLEOJhUBJC+XIwcRIBUOlQJI0TpbA9V20Yio5qJQT7Y6EDc+kS7eEz7wcTe9qMmXjABK9qjCcovHUOX0fBevvfue3zT5//z139TNYDyRbzGV9UxcWarI+swVcNjb8oAEkXd+JM4R+TuZxHDEgVykxFoEyrhGlhJRyQJ4ASfOzs2imNXhlF3mUop0z8a9Jc6b4CF6mIjPmivzb+PgEfvn0sxgZGcPtn7hFzN9nF+p44okn8MC99+Pw4cO4Mj2NHz7+OHZs2yFJ9lJUwiOfekTu5Vv//C3s2rYDv/7rv44f/fhHOHr0RuzZvRdXLl/Gr559BtWhChoLNTz04APYt3c/nvjxE9i+azeO3XwLXn75ZSRxGw898IAAVEyajo6PohwpC+Ezn/kMXnzpRYnZ7rvvXszOXOlU5LNJfCYlO94wlIzyhQ0TeGQgrS4Dv9l9rJ/z9/V9dfqO6jSYEaYDKOl9LVOM1nPD0q98la1i0lf3z9BqNdFo1uB5DuJ2U0AX5mbCoIqcxjEcNwnOXOXdtYHWMMWC0v9N4Gel7LzA7TAI+W34tDlImvAfHhXC5+z3p5Hz34GPUjWCF3rCWsvIXHOBIAwE8GSCXFgRjCYFkGIf8iRO/6htVgqP7VK0Ebwq37YX2dAcktd8JNMXVjyEINNSv24XAXIWtoH5MR84NgR3ysf826eRexmaaQvPPfcsbrjhMHbt3AXmRghehG4Iz/cATqcmxu0ADVf5GnV7sgUWlxKHOgWi1qjQghYsPF3yRFpsbwDLPgAkuZc0kX6WCCDJ05L5lmCmfkmATHZDMva8oIQrk9N4/cRxYb7W2iU8eu9teP3U6zh54ji+9MXfxtTli2i1mxgZH8P07ByefOop/PEffEUApO9+9zHcfNONOHL4EJppiCyukSMN947daAYXUZrejvlXT0paJApCJK0Umb8du+45iOYb5wSApTKKyD2yjWxhC+eWVQEkqujo+s7abljWblxrY2GyIYXb0WgkgFmWZKLIwm9OimtkIbT4DQwApKKvcvD7QQt8QC1gB1QLiNh0qWsSkCIJZxcXYkwfI/QaKIezCHytWFqilLvBO18DgLRIg5cLZKUrC/DCir84w3B1FIEXiR9SEqdi0rjaVhQgWbkzDeyUgWT/Lkg5TXLNKk7/IL1TozL+fy6iySLiPSoDSXV2e5N9PGdvNTiDFfXpIfjkm9PbSI8mjkoBVfmz1YPvoufrawG6wTfde1jR9fu9hPUlIqvIAjvKDFJ2D9uYHkjVSqXDCJOqPbK/gqBTIbXyfSxmhnRBH+0HOmlmmJmZwY4dO+SdWdk7W5HBAChOqP8K875ZnaVVTpYavLbrL7fX0uXP+lq0qP8UnW2z328XXumBvQ3mrW/GcISkyo506O4dS4BtdLp9+FzFYWZyVsA8n0arHtlK9iwanNvDO19jP81rrm/7IsFFqRal0XGWiOyYAoA9V5bFce9FeSemFTr63N2q5WXfTy/ABBfB9n3wjzpo/Oo9TejJ4PUhTuoVdcqe3/fbP/v9PtZxq8vuStDRBre9C3k7V3EcIRjOpAv71+gYCyyUhdlbKb1lCbB+G2Bw/KAF+myBAYDUZwOaw8sPHsCeA8/h/Pnb0XpqVrx2yrceRjZOeRofSWkGyY8JmJjN8eBVt3+4/cKEgRQgbQCXJ+eBoRFMNxpIRDwpE8BouBwK8yikjEMewxV/RmUuJ5J01Y3G7Ey0ijCUFJcxmWKld3Uf60VgAQMba6z0BpfOT9GRg/C2O6g/rdKbRfPfavMbWcn0WMpaUyt2oH7Of216Zf9n4bzK+ZFSdlyrs2Dj9ddfx83HjnW7co86xQfGQOqJhxcDSLrOtQASi0TkPWQuuM4lyaK90ESzVUfiN4AoR+ZlaMVNpFksfhquS+8LV5K0EgNLoYqHSnVIYqJ2s4kkaaMyNIpyqYKkHaPRaCL3XAwNDUvhipihxzHaSYKwFCl7y/jt2Lis1WhJnEWvIhbTcX9JJmcp4iTF0PAwagt1Ez/H8o2ITJLnwA/p45Si1W51ii95j/TjqdUX4FAhQLTregEkzRvQN3m4MobArX6sAaRupsJGUgaI7JGMkgZc4n9kZe7Y74QFz7Hc17GqnSZSEMfvIE1aaDYb8v0MVUfhIpIxjjpbEiv3Ez/JgNj9vhUEUKUJ/c8ku8WeQf3kCNLLYWO74GYucOUK4laKer0mzCn293K1jLDE2AsirUgwieMx180qh2/qh7kDDXI/gttqDCRR/QlGkMdzqNx3EIdveArjLvDMu59E+5kUWWta25gyqhxH2gvyb7LM7O86ry5zhGXjpBlmp2eR5j6ikofUS5C5uYxRzz//vDAUj910TIAMAkgRiz45NwbKhFvEUlkBQOp9TbK/6dNi1rHKa1zqmtG7b5ECyWrzn+R7tGoEMVk93Jl+3UgwU7ssz+9kzDd6GBnbhpdfeRWtdoxbb7sNP/y3H+K3vvQlPP/icyKt+vAXfgdXTryJJG5iYsd2vPLmGzjz9js4uOcg6gsNzM/N4Xd/58tIk7awxDiPRbceQvxeA+2pd2VOY46Mq5ZSqQQnc1GrNxHtO4D4/fclj8pvXL3Nup8db5nf/0oSdjbvyfOzMJZzAH2b+PfaXE1k84aHR+CXPJHCFKZs4CHhOoljt2EgdZi2zOP8b//nP2xy3flH8IsePNKgBTalBeyMqp+kpVJaAIl0d6ku4e/yFG6WwvcaqESziAJWKGw9gMRFjCcDYIbQK6NaGZU/M1ZbXVU/0NOIXGAWAEziE6HZNaUtS+WJLrZk/cBFhYnEegEk+zMOoETcWbEiDKQezyWb+OOJlq1yEHkr+vR0tc4FwJJ70EqYqxlQiztJUYJzqwO8outfiy5PoMZW5TOZyomJlWqNRgMjIyOGip7I4tAaagZhiFazJUn81bZ2uyWgj0gNduTpFveJZquJ2ZkZ7Nq1q0Pv5f2wgo9VjCKzxwWW8U7iC2diWP2y+pNI67f9ivpP0fk38/12wSO9C4FNFoFHXfaRLFhtHERJOrMvv692sy167QEC1Kbq8m2XR0tICSCJNAIlZjQwUa+4LpDUV/v0JgDkG1fAmKw1lbaT8ipdjBstd0i1pAGUOkwiG4nZFtHq0yUjQc8/uSqzjC1ZxsINR1dNBBW95w/r7/vtn329/2vQaOwvrIKkRB03kQcQaQ3+LMH8/AK2bZswC/dQtuuQ0gAAIABJREFU/NbsfpI4N/cwAJCuwcsYnOJD2QIDAOnavDZKO37upqfwbxf2If2pJwBSdNMhOXm2/xL8i7vQeP1t+TeZSeFdLtxmZZHX3rW5k7WdhfcQHa2g8drZDRdMeIwLUg9JzcHkbA1JuYxmTjYxk0PA2FBFKmrdnMV2qcQOAhSJCoxW2+r6VJmkXO9xTFYASdUJulu3AMYmzKxH0kpPXDQ/Fc1/qwJIwTDcqLIqANjP+df2Fjd5ryVFgraA8MSJ4zhy5EjH72FL5s81AEhcKgrLmP0qgSpztDPMX5mFE6SI/QXkQSyry4TFjZmV5CaARBln42Qj/VPlvCgNlxspv5hFeOKSoQlCSkqJ840w8ygjr+tZMpnEj4YxDmXfybCvlKWYjmsXsqQJBIWeL/u0E3p55Ky9lxfckvVNLioO7biFUhTK/VoAlVJ7vudrYQwB2CzRYjypllcAifecEsQVtp9hIH2cAaSri/tX+ZhsIV1vcRoLHCGxKhP7BFjF00WKbNUXOMs0ziazrVodRp5QmYNFseox1FEV3OhnvCRxkomseI9XrQG/bFyvYQ9zKAqIsliPsCq3NE7RbDTRbtGawUMYlaT/cl9hQ/gqbSelAQ77XqYFykXSaRt9ti08blUAyS/BDUaQxXPAF6fwl9sWREXjyQbw9omH0HprQX4X7qNEmoP0/Rytd95FuHcf4kuTwviyW5bkCL0Abkws7wqqQ1X4JR9tN0OctKWQ+vjx45iZnsGDDz6ojBwnFxCC6jDLAQnL/cx2EztvCquSSLrq0Rg1+8W5FscPZQ1zdYG8no2hOfMCq21FABLtLbjJWCadkA+YYrY+RYNF+WecZAKgPfWrp7Fz504cO3YLnn7uOcRZKrJ1x266GcfufhhzZ88hbs5heGIUTz73tMgrjpRGsGN8B26+8ZgAuXxPzDvyrsNPT8CZHUb7jbMyjko+UsZoH4Fh16WmMTt5VIJHLDCQ/Kf8o5vXNPmzXi93juVc5/CcImcpRRg6J8xOzaLiD2FkeBSJk6ifGlV5Ig+xzEM5HLIVpa2Np98AQNrCUWFw6UELXNUCKwFIOnJI4rQHQOKIRh+kMgGksMVaoR7YabnmtUN3d1jvAf97DlgKoZgkaWcPc3wnaWoq7x1fQBkCSPwffWPHR3fAc8qCmFslp2Vf/BoApLjd7vge2QCvlwFkJcRkWWXl0RTx0fZjYjogA4lVVRoU6qSlA3lvEq9TDmiiNgEVzKLdslUsiEVAigN4EYV6MwPIa/ExFQWY/V7DenzYtmZfJtuHgM709DR27twl3kQEccrlkgBLKu9EeTmtlCjeFHiyYF+HacaFQZLKhNuo1zEyMioJXHt+VtKx6o7XYCClcZ76NHGRG5I+3/cKu/juV9ujqP8UnX0z328vgNQBdZZUtXU9kPROTU2aBC+dkCjNEPoBsnaG9mwiwN7YjjEkbqya2MYDrgsgKdtJKtGKGqDg9wLKU1rEIagZIyqpNjf7qSy+eHkupGScNdp8VwFIvT83u60KIHW9k/ovAeyzAbb48H77Z7/fR7+Pb8Fw9TtiUBVJv64tLKBWq0tl5Z49e+UyvX58zWYT5XJFxkL9Lrr+fh9YBXW/Dz84ftAC16AFBgDSNWhEGUQ8ZL/3PqoX71Y2q90cD+VPHOiAR/xx9b6jmN/3S1TeuB/N48qG+aA3mrcHh3+Fue8dQ9a+mkWzVHt/6f0xqcHEtJN6yBYczM7XEZdCIHRQrQaIyJDIU4T7d6P1ztlOIZoUKjHXbkIYYcJLRb4Dx9e1gCQpmQxnxqdnozSZNLWV4C2QgCqan4rmv6Lji97ZZp+/6Pr9/l7W5GRSSIzZ9T6yccGWeggukSBb2k+kiEg8KAhEBqLIEfllpK0U0xcvo1R10fBmkbqxgkXSpxZLQdMbptVqibx3s9nSOIcxCqvVCQIQ4BQZZmU61+p1WYOoMoYroA5vg0lQspDiOJYKeAEQjHSjrqYdJGkiyUUCEq4bSGwc+ZFcn4wjAkxBwNiMXo5auc8CSln75xnCsKSeodLp1MNJANgeBpIWVikDaagyhvBjDyAtzc+sVHi2FEDS3kYpQH4Lih2Suca4iKil5jjIJmiSkZm0US5VBbBhUSbfvyaU1xJfr/IV997+Iik7PUYAeTIkMpWvp7SdyM/5ZLExF6DyaUos4lgOJG16OYXwPjmM5MVJeE6CqBQhKAVwA1fAo5gcU35XBuBc8Q6XrQxe+XmWZr36Hb82cvxa/Y+4X+mhHfiDIy+jnAOvpcAL734S+btlJBdbCA6Wke9YgDs1LHM/PZAILPUCSLSdIAsxb6SYn5/Djt07Eecx6nEDifgC5qBH9fG3jov89sTYhLxL5kZKZdpUGHYZ2WY9Me9KvXjRnC45gK7m0qLxk0wnvywsq0UAkrygawcgqT+YFo0w3mff9AMXteac9FHPD1FvtqTQ+J+/9S187tHPiYrEQqOOH/7ocQFnv/qnX0HoBGjUG+KBRBnG7/3wB3jw4Yexd/tukbATX26CvEmibNq4jeonjqA+VYM/M9UdR4lhJanI2Ekxq1Hp6eQqjWoKx2v1bidon8p/bnWnfG9Z7aLmNXsKoZnnUoJVLJYefO7pyzMYG5pAebiKJI2R5rHsE5UCxBkLbiw/offdDhhIG/mmB8cMWmCTWmApgGQvw6o5TrKMgSSLqRMyF3tOA1FpDuVSDCchiNTLQtKhu6Ona45bOrh3KwJWWkCsMpX2+HoIaVmojmrKmLYT+G6IseHdsrjhINbxQBETOCMfJyahZFMZjyFL8zcSdL13Zb1zGCxwkaxsE1s5qMl+oXb2AENqHJcrPd8sZGwwZhlFXdBpk17th+C01pTWGsBbOiwXlwxWLLNnpUexgZ14C8lCUQMIa3Jr36OVg2O1GyczJlCrQ0OFLcRgfrWtE+Cv0H94XVmkynk0eJGFpzG+1+dn1Z1Kk8lE7DoCZNlJt/AmN3GHfhMIRbdWlGAoOv5qeHqxrMGq+RWDQLHyLGTQmrnwEh8XL13G8MSwBAxSTalCvGb861YsraUCqej+2b81AKNEAjXraTCrlXz8d7f/945IK42NvdHKSktoHZ0H29paoKh/bvb30WvGfRXD1RQtcAyijEGj2ZQEDMcOSb5EkVYfr7IxYBlsgxb4OLfAAEC6tm/fG9pVKEtHuTvUfPFJ2qqNfkCtfWeQ/3ysI62TmdhCPTRsUr0L2Ng4Rv+k1FwKPw/gt0JcungZI7sm4EZMrJjEVJajdOQg2qfOyv7KkLYgUPfJtypxuNH5jeyt0m0VpJcTtN5WP6WP4mY9kGxMQfUHyv8w2VmtVjuKEltSgNGTABUppUXaSna9aqS3GKXn9AYuoz4/j5npKyhVPKRhSwCkbnyvb7Fohaj9letVVwquGN8I40TyA4zF6H9URuBHCIJI1rFcl5BVQHmzZnNBkrdcowhAlBvP2FRljspBSeK/dpbj/PnzuOnGo+IPSiCChX3MHGvx5nKFp0t7Iu9JpdZEnpzJ5sxBtTSCSjjyoZawK/rmNvp9r3je1fS8zEFaIGyS7EU3UPQA6/39koBw6fr8KrjMgPhEvPS+VWkiiPYgutvBwnMxsoAMmosIvBxRtQSXPknCRFKZUl5DVtFkuUn6IZN5gWtvMkxFYUaKDVVOkXGdMOeY1CdNtacPW+lJ+9id77CjGKG/Ea+nNXyn622+9e7v79yLmz/7Im4MgFdawKVzD6L9dgvJzLzIm4okGyXssqbKYeaZgsiUfvUCeFQ4yoArFybFC6c6UkWb/4tbsi8LJpireerpZ3Do4EH5TwGLRDzZOgxLMnrlXdiyUttySwowljzgauNcB0hb0vYdxtkaCkiLuv/S/qj4lMk3OFCwNXNAFZtv/dO38NWvfVUKTL3Ax09/9lPMzs7iy1/+HVy8cAk/evxxfP1rX8eVycv40U9+jD/54z8WRh3BfY7Jc3Nz+NfH/hVf/epXkSUEcFmw3G0nzVF1c5mL+tdK+a1O+OjCH9strSs+WCzON6eWnJbvyZhgwak8yYWBRGnjiV3bEWdNYVzpt6LFBMIaXJye1r4/kLBb72c62H/QApvVAksBJDujKnWceW0mNA3H00yUDQSlGqpRG27ahAur490djhVA6vp1SL1/p+q/+yxu0Qhb8NgdAMnIU/FeCSANlScQ+GVQYsJM75q8l1GRCVutPqAxnM7ERid6DQCSlQmyiQcd1RSYskk+SdwZCbpFvkl6KVlk6PGb9V4/HOddCUCyIUwRgCT6se22qWoiJV4BJFaxyWQWU8qAZpcxTp85I/vdcOiQes1cJRFydZtdCwDpvffOY2Ji3Jju6gtnMMWeSZDIMpdkkWlWvLxf9WpaGiB9sO91sxPkW97/XZUuII3e46I8dTE5OYWoEqEyVFV6O9KrqpsobccRhAvgfjYLfOqC2kVQGgayVqd/itzHVm9G5pN+FVmrjjye3+o7+sCuX9Q/N/v7KAKQdIxjQJZLlfDZs2clIXPgwAGVAyiQ4BwASB9YVxpc6DptgQGA9MG/mGDHXsSXz3/wF156RUko6xxrwSP+3Zqw20RdJyHKGKajggBJJHqph7zmYH5uHsPbhuGP7ULWel/XbhkTkl2Jai1I6UrMFrGcNruBNjq/8f3h1ln4V3ZuKQi42e1jfW6Z9BXWi9lOnz6NQ4cOdSQGrwcAST1fupt4fnIFS+DEZ/V5jtAtY3Z6Co3WPLwgRR6myNyNrTG1ap4AElUbWAilCVxl/XgYH9uO7zz2PVFRYDwzPDKMT3/qUwhCD3Pz0wjJJqJ3cTtW+TlK3RkmS+iFwjZ48tlnhXn0yAMPYW5+RjyaeHwiShG9xS+rF0yJ16nIq1ESXgGkSmkY1XC0k4zf9L60BRfY6Pd9rW616PrX6jornadofS73twggUJCHI7bnVhBs34bokIf6ay1MnXpT/JKjchlDw0Pij+QFLPpMkIhqSCasJmXHWalzy+gzGQ0CHQY8kgJjap0aPzx9BgUPrkoLmXvs4nf9AUjiT5QpG7CvzS+hes8+NLa9gsqVW9F4o46sqf6H3JycBZEqmc62YTwt7ET6sVG6LnVQW6gJC2loZETi7hQJmq2a+oUbafdXX3tdioLvuP02UQsRhZgwQBiFwn5bDHn3lmNsbv5kTf2rjwYmWE4WEAvX+fxBEKLVakreSBiYwtoMZGzj+Mv+ND3DsTUUiVACNvoiIGC9tbxQz22jdmMsNCz4ZhUoFhW1rAFA6jymfD+236ufo/rUi4ovAhbtpznq8w0qpiKqlOBEObyIfUXnK/ksRd5XC3V6118DAKmPDjU4dNAC17YFLICkg7D5dLk0lMuItnGuHi2S4OZA4jQQhDWUoxhB3oALlcHp3VYCkOw+tgpPLEb62KTiiXJupCEbL5nAixB4FZRKVYR+CTnNEoXSTp1PHZBkgBI6pjWNXxlAEm1Qyk4YnxorH9d5lh75OitJZ6ctUjp7Je/0mN576ePhPwKHKhtHzfm4Kdur689C8Ge1jZNqRF1sVrFJ9YJK1KlPlQI1nGz5u3q9jlK53KEKW5bSaucv8iAqYiBxsXTu7Fns2bNH7pNMgVqtJoldCw7IYsAw2ng9sqT4p5VM3MrXXLRA6vfetjzAEO+0FD4lOCjBkzpYmJuXBerYxJjIFaiudndRLyOIGbiKNJCL2oeAJ1kjFii1dHD1XGMlZ58L/KIbWMfvg737kU7HyBoX13HUh3vXov652d9HEYCkcpipgOjUBJ+dnREgSfw1KIdggPSV3oJlfn6439Lg7gctsPEWGABIG2+7dR2pcgbrOmSzd+4FgzYCIDHuyOIcrVkWfQDD+w6hdGcVtWdP6q1fBSAZPf8OC2lzE1xF7bfR+c3xSoiO7kLr1MVOsrDoWh/G32s1tEr0cO0ucoM5cO7dc9i7Z6/423LbKgCpV3Kuy0DS1J+sWQ1Tx+O9xzm8NJIKdQRN5G4b8AkgbSwI5zqYMQoVFhjDSNW4eGMwHg8wOroNf//338TXv/YXEo/9z29/GzfeeAQ333wTmq06hoaqkmEggylpxcIOYlzEZGmWZIiCEn70838XpYh77rhd2EsEq+qNeTg5180Eg+x4MgCQlvu+Nvp9X6tvtej61+o6K52naH1uJcyEecST9MiTsUf5ZM/duAfJpTbSS++jXW+hOd8QdZ5SFCEsleAEDpzAlZiQ4Id8FwSSPI0tJWdm/EalgKBTFOrAy40CjlxafaHMxLHokTqFDD2eDJrJWr+CAMEjb3gM6fzMIjm5jb4LMnW8aDvSxsUu8GXTigRsmdOhj7AYT5F5xT98+I6PpJlgcvIKStUySkNlAYe5b6NRl/GEsmuMZc6ffx+nTp/C/ffdL/ENgS+OzcypdFlH9gk6tLKNPtKajyvsX30WiDMXREBeZBeNyg7HWuYn6Gkkz88xOFYQnkASPbzIWBodHRXQhr/jvFUql+S5RM6OjCCo0k03V6nsrc4z9T5cEYC0xAvKAkiyvtJkq0FU6ZdHD0jKoOZo1tpopzGGJirifcViXnnv9B4zoP8AQFpzdxzsOGiBD7oFegEkGV7MFKWJe4FeSCU1Y4BwdNGCHzRQCluI3DpcUK+yNxDS2ifd9M+lpu78d8fUvo9HFtqxSbaS2um7PgI/lMGqWh5FKRxWMIysI4tuC3dT/N+UViw3uDKApL/TmUCuRcBKQCujsSvov8pQKS+UyV8djGXwM7RMyy6xCQs959YGkH00/TU5VKvCFGTT6gNrjKpU2qIKeTUi9qQKX/2ENHHKSZNAzcWLF7F//wFUKmX5Hd9Tu62a3ioXt/ICLDp8UGjmNIBcaSsEkJJE7oXVH3zXBLckQKI8WaD6sdbXyvZBVjRR+pDAJSv7tnIrWiD1e29bHmAQQKKMIDwErsrJsRpqYbaGbdu3IfMpbcAgwACcMmjxqVXyoF8AicEzQQCCSNboVfupQvlF/b/f9i883iG4G2iS6DpMABbef587FPXPzf4+igAkK61zZXISB/YfkPGF46jqzGs/Wm2zc1KfzTQ4/EPWApSgotRWMkOmxMd7GwBIH/P330na6RqfQJJlIFkZO2F39DCHOgz5PEC72cbCdB3VoQpKe/cj+mQFtWdOaCggiRVK4ZkwoyNhp+m/Xpm8rXgLWz6/bcVDr+OaJpwTZQPGKVYxoVN8ZhYAWwcgLeYcaQK8B0CS6n8mtMmG8xDP55idm4ZbTZC6DUl6q2TS+jfpwQSoHGjy0vjM8Ae+X0azmeCZp5/Ff/r9PxAw65//5Z9x++2349ANh/CL//g5ZmZn4XmheJz8l//8R5ibn8VPf/FziZVKXogv/MZv4Fvf/hf82mc/i/feeQdn3j6Jhx95GGHJR9JuIkuoLmHjtwGAtNwb3Orvu+j66+916zti1fU5x3Ob18ld9aQz+ZjM5LuZHiLTTUhDCdmmLtzMQdJI0Kg1xI8niEKUqiG8KITjM2WQmlLsXKTCtGDZ9E/Ru1OZLqbS+U1y0/wYv1WVORU2k9BvNO7sVQ60GaONAEgEe9xoG0Bwa+HaFQL23lPvG2L8Si8/QkhSgE0ghFm3jJLxHhZm57FQX8DozlG4IUE3Sm1qQRw9gXVcyTA/v4CXXnoJN950I3bv3i3Ft8yjEHCWc1rvrU6uToGQze5/RfFfv9dnfiwKQ8lLWDDJxnzC8xHvt1CAdc5P7M9kZrFYulzSnBf7HhlJnLP4d7Yp/4zCSPzJFm+L85FF+S1OK7qpj5PdOgCS0vmE9SltJRKRBE5deI6Puck5tJIWxnaMAIHJAaaZAEgqT6iMvAEDaX3j3mDvQQt8gC3QCyLZSKfL/BCdV9E7Fidu5Hkbnt9CFDZR9hfgOS0z0dnF62IqvU6QSx/HADJ9IvTiZS+TMVH4VJLAIgmW5sJAKodjcJ2gM7gyAFDQggBFD3iwAoCkS/FegInAk7IDLENEE3XLA0jq5aMAyaKJX9pRf/fx3hRg0yamrJxqW1sGTlGFPCdoGgnSVJHnCY2BKwElqYzzfYShmroqSKXSgRY8EmrtClvlniPIWxkar7294j5FE6x956xifPfcuyiVIuzbt89UMip7Tg1n7YJH28P+fAAgbe7XIYtMypPQDtUAe6wonrk4jbHxMTgVm1BiP8lU5qYn4O4A0Bu8zVaLUhyegIlcbLNvXk8AEiuNqWWdta42GRdAST7c66uqfIOvYtnDigKAogCi73uxF1jRY83FhQsXZJbauXOnXM6an8qyvsjD7eNdv9D369msE/C7009LpUCWbgSAosNlMSfeyEb/F7fiofbsqY0c/pE6ZgAgfaRe54YeppeJtPgENoG3tBBOA5cwLUkicWF+AWPbxoCQWrT8DdeZMgJroZw5qST9eiTwBgDShl7XB3aQ9UDiGtHGEIwpFhZqRpJawZctAZBUt0CLPm0IbwBLy0Bi8tbzHZERCtwI8xcbaMV1ZJUG0qBlotuNBeEWQBKpIea+HSBJ6OkaYnhoHG+8cRynT72DAwcOol6fx/T0NH73d38Pzz33vBT8PfLpT+PsuXN47bXX8aUv/ibOvH0GL738Mn7zN38T5TASYOlfHvs2jt50FGkc44EH7kOr3UCctECegkg5dRjWAwBpuY9iq9evRdff7A95rQCSJLYtfNTDQqKEGPMIBIqEOcH/T5nF3JP8D5kyrUYTrabGcZVqFSVKchGgIaBKRlIH/TFzScfKwVo8qLSb0c4zTWJA3V7kaBGYtLyEXce3Z5WGdcIhIGn0L19nrsFrwihlLIGz1ReN3tSmIzDGZbGml3igcuzU5UkEFR/V7cNIQOUVwNm2A3kTaFw+i0zaOUfSTvDKK6+IR/Cdd92BNE7k3L4fiEUBLQusz5ktzNZrb2xsW2u/LIr/+u3/zFXagmM7vvJ5ZV4Shg7zsrRxiDtqE5LfMj7bfA4CRgSPhEVLyb9UCwsJ1Hck7joPvLi9OjnSZeJP9kCr6rqUCadueEbraRkAifkWHz6mLk7BDTwMT1TQzmNhnMlmZSAHEnZr7YqD/QYtsJUtoAnSbqlcN7HO+gEZLLhQlMEnhuvGCMMmhqI5eI5JcnQWr70Akg5I+aKRtjtILfVkXG8LUFfVCKUiTXN4AuyQIkkD+ghRMArfK6vuJlSvVqqyHVPdX5Cgs4HBUtYQq1IsC0kGSiuNZ6jKvQGjgFUyM5qfmioJMVn82ANI3WbpJM7ZLqaqpKhCngaL3Lh4I0hTLpXEB2THjh3CMqIfCM1uhaprwBorQUjm0moeM0ziybtNlk/iSeDYmUGXZ7Dx3fNZCHLxWRh4jo+Pyf1QcoqMARsE8fnJViKTisyUaqVqwKX1fhXXbv+iBVK/V+p3gdXv9eWLZEDA7xmuLrxyD7MXZhGxsmw8RCoVyToeUtLuWgJIImcYBKppzIoiqeJUAFXGmM1+AWtoQPkOlklkFyW513Dq636Xov656a+nYH4iIC7a2GGoWtim/3C+EmnQAUB03fex5W6QAJE3HiA+v5j9Kub1x6rI6ilaR99A/v3Kup/PG9qF8AYi4/mGAah1X/Q6PmAAIF3HL2eTb+1qbyOzIOhcdyUASfcrtarCnGgnLYxuG0PqJZI8VADJDr7KQAoPHkD77LkBgLTJ7/Ran57sI75JxhecY5mYfP3113HzsWOLeslSDwkNfDcvgSmxqUjKd/27LONNk9G5yEeJfwbv3Ykw/f4sci9DO5pDHsZ93p+4sEsdkRRCGbmpMCxj29hu/PRnv4Dj+GASfvv2cRw5cgSBG+L7P/wBPvnJ27B7zx4898Lz0kz33X0Pnn32WYnR7rr7TjQWapiemsLTzz+HdtLGn3/lq5hvzWGhNisJ40ziJlWe0G0AIC3X74u632avD4uuf62/1aXnK3o+q7cjWjsG6O9dMveIyihzSAo9TfGzo/kwps3SdoZmnUBSC57joUxJtkpZiq5zl8n+rtWR5Dnoqyv0Rm9xz+1cvMc7SdR6lizkl0iG2edeC4B0TdtcvI1KQEIVou5XuPhuuwASZet8Vli0XMTNNmbnZjG+cwzukIdWpoB2uH8fnMRB7e23kWaqfsGmOnvuLN5773088OD9sl8UhNJ2HJM5xkjRLQuErReb5HsMwE8ri1XyOBttk8L+1efwr8XUjtouCBAUy1jOvBILBZlDZA5JiuYNWMaclCrbaOE6ASTmm4SpREuHMJA/tQieHdTkaLVSvsPK4z/Vh3t5haY1AUgGLBW/Ja2e0etSwi7OMTc1j+rIEMKqh2baEgUpyuvxuYR9ZBI0AwbSRnvo4LhBC3wgLWAAJCOr0DX2M0wZV5P6Uk2QJky1IgwaGK7Mw3Nq5g4JNfM8lreji1gdgGx9R8+IKvqY/WW4XEHju5OGLYaXRWbqIPSqiIIhRGFZDDTTXPWsufAWBpFFvFdhIFmWkBjVCVtEB1Y1CzXPY/iy+k/1OLJydgpC6WAuvzXsI+76cQeQVOnPUFdN+8rEJQBScQKUAJGtkuCpCMCcO3cOh48c0ckvJxOtJJReC0rx3VDPXNgeBStcOymv9AkWAUhcUFI+jwGW1Uvnueq1Os6ffw979+4VoItAGBPBvOdyuYzLly8LVft6X4D3OzRt+fOxsxFM9n0Bj/i+/dzHwpU60jTGyK4RAY1oBspNAST5mw5tfQLABJCsjAIXhFzk2YUhx5oiBl6/7T84fvUWKOqfRQFE3+1bACCJlIPvSx+SfmMBJRnfegDulW6k6AH7foDBCTbSAgzKy/fsQf3Zs2b9pOuOyt1HUd/7Aspv34n9n3gKpx67ZXl24CoXDXbsBQL3KnBqI/f5UThmACB9FN7ixp6hNzG3WKJubecr1aqYnpuCEwJDYxXESOD6GuvYed2eqfKJG9B4/Z0BgLS2pr0+9nI0GWcX4tZn9cSJ4wKI9MYeWwMgmXjTNb6+pohTJOIZy4v0HhkCuXggLUzWAD9BPZiFW1JP4I1H4Cpj9s2kAAAgAElEQVTXzoVw3CYjwPgmexFGhrbhhz/8Ee684y7s3bcbtTp9RVNUylV8+18fw298/jclkfm9H/xAAKNPHL0Fj32fHkk3ikKD73p44cUXkEkyVNkG991zFxbq8+KfVA5DxLGCVmaCXNJfFsEAHT8NtgWB3TxzUCkNoxqOGpnJ66O7Xeu7KFrebfb6tej61/p5l56v6PkW5/cN2GCZo5I3N3krmysgGMRC6pyFfgRnQ0nmk50kxdWtDO1mjLiRIE0yVIeqcHwHXujBDQi2MueQCiOHf3YoHEtvnN/xIjBpGaWaPsGJa9H2VqrM5gvtLfHnUkbB8YXfsMjxQXyPvMxDWs/RqjeQuglGto0gDcnVSiS/xiJw7pvGGdpttiNBYgdXpiZx4uRJ3HPPPQIYlSL6SKuEG//jWGw9tFXFRf1hudH3iQDStQbYCvtXn++IOUcWGDOvZcEcPhf9jzj2so1ZfNqbd2TBAPONPNZ65MosYfOOwlDKMFStynk1ZblMAXROryRjobBGBhLbOdy3Ha13NG7hPKSKTxx3eQ8MPQIgzdFYaMh3MjoxBifMEEPnWSmERI44JVFBCQIDAOlafK2DcwxaYNNaYOkysqstLCi4AEiOMFWZWOXIFfkNjFRnDYBkMrFrBZAWAUsbfygvUD8ZmXgoQSUmp1qd0G4l8N0yStEwytEwPC9AmpHKmchIpoDCygOkTDwW/HEgg66c3wBIivpz0aF+PR3YzHqYGJqpDTp6coHG3FSrxD/O2yIAKUuljbkJ1dlWP6zSQDb5E8eJTDR8p/wZj+14T/E9O2QB1XWhYdhg9n2t1v79AkicEGUSz5SKzOqRJE407nIc1Gp1kbW7dOmSLHbInBoZGcWbb76BPXv2YmhoaEu7R9ECqd+b28oAQ4tbWB3mwguV5i3eVPDRnGmivlDDtr0TyESyTsdDAZC6Stl9A0iiUWwYiR1/NdPolqbebxtv1fErMZe26n42ct2i/rnZ30eRB9LJkydx8003iWcawST2YemfHAeNz9qqz130gBtptMEx16QFKvcfRuP59zvsP5Gtu9NHFtSRvlLC/i+8hHM/uH3jWvbLeZp9LH3OtOqSRRzK/nQwNzcnckr07KAZsSRaXQeVcrmzLpHkyMazr9ekjwxO0l8LWA9D61GxFhCpF3SKFioCIAVDHqLhUJJgymbWituO94W5Teul1FurfVV1eX+PtK6ji4b/j3v/liIME/sxJrHeR1YayRaQaZyoyWYb08iLKGrgdb2txTsrA0kugkwNXMRjQv4w8TX5DUzaebmPZq0lSgiZF6PhzsIraeFeP0OYSiWpVJQm+5gjYMV8CY8//gT+5I//BFPTk0jTtjA3hofH8dJLr+DM6XcwPj6OWrOOz3zm09g2PoF//Id/wBe/+EXwNMPVITzxk5/gxmPHsGffbnz/O9/Bww8/hHIlEg9b6l+xsn6xOGRv+wwApLV0v83+vjex+6/pyyl6Prm/ZVg/soamL5IUBlNiTtcISUYfGbJu1Bup41HEnIXjia9PnuTImozzU8zP1eCHAaJygLAUKojkqrdLSljFfre9T2PZRasBSH0CE/Zy4d59aJ9/b01tedVOZB917mOxpJ5rnNQpl0aQTKTf6Y3m+HBTD8HBA6g3asjffR9B1dffeywAbovnD8EjrsUoD8sXxPfw/sWLOHXmNO699x5Zh3Hs4Tm5P9VcOA6JRUWHgdQFkDQm8gD6+V5DJtKa+tfGWleO4jMxZ2S9kAnokD0k/3acHu9vXYvy+VlIyHwYbR0sA8v6LXY8x0VWzo7Z+lurotQpfmefXgVA4v0t9UDyh3ahRA/Ip1Uam/OQ+gayyJHDtvox8c+5qTlRdiGAxDkJoYvE+F6xz4ivk1GYGgBIfXSiwaGDFti0FuiwgFYCkHhlUgmNRmsPdZbMo+HyDMKgLitZJrCyTJF/HVg5qPUubNeSsl/nk1qEukME1ufQy7syiVfKY6iWxoUdFQaeyJrx/pSltPr1CJ6tthV5GG32BLPO1lr37v3ef/HxTMwowCOLKgJ0XACYn+nkoyAbgzULEHJi498p3VRbWJB9pqamsG3bdnmv9XoDUSnqsJDUTFA39o1e08XVGqXfBbCaAK682Sod7mfBSt1b75YTL9uQyS1WmtDjSYI+ByJzt9UMtqL3u+4Ot+SAftu/qO0tqMeqMvaQNE4ReRGcNjA9OYOoEqI6UkHMSqDQR7PV1LHD+CX1FX332zjX+fECIGWUSfnweiQV9b/N7v82IOB4xTGA8w1/RtB5ZmZG2Iq2Ek2kW0Uuteu5t7QK/jrvMoPb62kBMoXiy+c7P/HH9iDYX0LrxCzypI7gUxGc98cQv9tE1rg2hsgfBdB3vZ1owEBab4t9dPZfDkCS1ZeJWyjbzf8xQS6yMPAQGBNq+gd4syFmFqYxtGMITpQjSWOEpUDiDikpE9WBRVlK03jd1ehWAkjX+5vc6vnXeiBZ43LGJayQnp+fE2lsev5ITGGUFHqBpLW0bT/rBwWQjPwQE4LS1RyT0zbxA9e07QwhIly+eBle2UXmx0ijNlpxDZ7r97WEtQV/nWI9eSAPDnhega+kWBKIRQLf9yKEYQlhUBa5otmFGX5di76JbibCQVCKVCki1cJPlXCKRZqPic5ukeHSjLo9i3qF2Djedag0QNDMQzkauu4ZSFvd/9fShzczfu73+us+vsffdm3Har/TMdwWXTvgvMKfURa9WW+gsUBFC/rOhCJvF5VLygJPmyq7Zl60KNvQqxksWFapMjFdyuh3YwqYCQjLGr+XpbT83a7WfwiohDfsRev0ubU96tK91gAgSbxCWW2HTJoQ9BdOmxkaj1zEmHMj8hdjxBkLd4wXthBO+L1n4mMuKhyOJz5Ub514CzOzM3jowQeMckyOamV4zfdu1YbyoqTfms/YtV9Y6ZB+v99+jy96lKLzFx3fkfM3jDk3HEd4wwhab52RQzsFNCY2zdqZsEs55E9dmsLo0DiCUojUbcMJXfG2YjEkQTMeqwUaAwZS4XsY7DBogS1pgRUBJN6NnRCXAEjyTXtwnQUMl2YQ+g04HqXhEuQp2ThauSGVGh84gCTTuZnQ1dwz8Esoh6OIwooxqWdwRxCBDKLVW30AIBW1z+q/LwqQbIAmBoik1gqApBOHgEqGlWS1x22lhHgaCQjoSxAxOTWF+bk5kT+wck69BoDXK4BkW4+gmRgiWnBL6N/dhSUflrJ74t9F82aRcFBq91ZuRe+333vre4Gzyg1IqMuq0jSB47PKDGIqSQAJsYO56RkJPkfGx5A7qZg9tmKCzw48LvKN31m/zzg4/vptgaL+t9n9X/3TmiJ/acFmm5C0WtcyUxufvQGAdP32pb7vzPHguAEcv4LoxlFkYwvIdrwGZ+omtH++IL9bzqus7+t+xE8wAJA+4i94tTXAEgltCxzZP6UA3ZapZ/IP1el3fSl0al6K0UqbKE+U4ESa9KPkDP1Y5ViJfwYA0kZ72FbPv3yJNiZhYtdup0+fxqFDh6RYQyLOTQaQCOz7ExOLCgo00mVyTe+KXVmE68xtqoRdDpLm3baHqZkpOOUUqR8j8xPESbNHAm5jb0j8oYyagrKvLICkUva6RiYroG1AHLLzmCRnYRzVQ+L/n703ba7kurLFVs53wgzUxCKLgySyKVLqblFTt+1wPL9wOBz+I/0v+t/0B9sfXviTh+ew/Z7Ukvg0tUiqW6TIIqtYc2G8c06Otfc5916ggHsKSFwCVcpUQGAhp5M7T55z9l57rS0AkjZ5BgTiQ8ilZhVCClEO0WQ79YP8CQupBpDO9gYXe5br+13s3d1Xn8KM5lj5gwkKHVegezJfTGNjEkKzsbJZd5y1dctAmEn8BoeDoYBJWc5kxAhxMxYgSeowieNPabFc/VGfLD6tT2NtqOOPBtQLgitUNbEMkRMeddH2d0nY2cExo5QmmbmsfTP2MXo/RQc3kH+2jRwjEgo14cLEDfmdZ+NMXoUp7YNf//bXiJMY7777jvg7BOQ6nWW9hcTyvvlERZf/57L/cefP1j89y/nuXj89wnV957UmgOthiUXPBFYnAJKpBV6khWHqedh+vINm0kZ7uY3MH0v1k4JJOaa2k4zzNYDkfAX1AbUFLs4CRwCk48PRLNRpHSEzUAiA1Ec73kMSD+EHqQJIUoiQAJJMc9OCg0ab2ZAlJ4HvykxcYSDZxef0alykygJTqJk+4qiD5fa6UD7J6pBZSebiY7RlZ95GDSDN75quCeh5JtiJ/B8zTyxowgnHLBLELbKSdiwamKYTmjIzALXAYCD052arNaH4CpAURZrRckEMJFf/keWqyW7lc3JBSCeMNZsoo8M6SGEYybPR1sKa42LM2MNmQF7UAOJ6v1Xb5epfVa5vl+PCEjNKklyDJkEMyvH29vsY9obY2NqEF5eSRaWSHbqw53vKXQh0lQbW5164BVz9b9H9346HDNQQROccy/nr/v17WF1dFVbiRDpHQHcTxDH62DUD6cK70Lk3QOoj/eAqxp0H+NutO9jJga9+8wHS+yOU4z11qOOVc2MlzT7Ay8hQqgGkc++iL/wFLYDE6LzUpqT0judLoIsZtGEQSZb0/oMuomaIsOMDsQJMOh7bcLhlvh8NVdYMpOfpJBc9//JdMhuaIBITuARMKoE7d+/gxvUbU3WEBQNIZKNGN5vo/1algew2CyCJfBwDsCbwLa49g8wIMd5P0R92UTSHyMKxJEQxu39Sw/V5XsYxx4jskXRtsp+nrbL+t34LzCan9Jf9KCiva4A3kfCy4Xf7TVjA1cN4luFl5AHlTI01C2A2rbl82DL6r5qBdMZXey6nub7fc7lJhYscByBN4X6junPki9N/2jiY2Xk0cGY/C5HA1GRYateVWYHRYIxhf4x0lCIOQ8NIilGG/FJSvbSnknmqLWYvzk5PsEkl4VT9ziZLH2+EhdvfAAiU+5vOebNprVr6IjXgDsciypcN+h2E1xOR9iv3H6Mcq0w8H4nVkMisHA4GCIIWynSIrCzw81/8HK/feg03b74i96Jv1O4sI7l1U9grw09NvdAK/eG0p7r8P5f9jzufY314NcHgoy+cCqgzOQ2nbbrasGoAdgZAEszfXM8CSMJBku5LZSr2f/ZbH0HhYXdnX2pLr22tI8MIuc9a9paJZmpIyrk1A+lML7c+qbbAwi1wqBaR1vE5vOkCb5qoZ3MOuEQcohV10Yg50KfIJcuI2dAqYcdCg5aBZCeYWe3v2QnnbM9Jeu8MS2omg4kgFgctUn2ZqRCggU5nBYFkPxHqNhlONYA01/SLmCCfuaF1uGU2Y9E9QwsXNrOKkHMBpgClkWwwLJzRcKTFVAkihSysmIjUE98xwRbTES8MQDqUVXeMpS2LReUfCwkIc6LtdrvY3t7BzVdviqPHTentKlNFK7CW0vPUiTrbt/V8Z7n6x/Nd5eSjXAuwqtcXcJGZLqHJgCoosxHCLzxZ5O89HWFzYwlhK0CGsdyOWadSF4598gWWZ6tsu7+AC7j6X9X+z2yzefJjVhqGEg6WmUnJzocPH+Ktt96aFmo3gJHI15lglrwe1wP8BbzDC3vEBdYTsk7m1Xd+iXuPvo1wsI7hv+yJxnvQCRBuxRh8crvyox8FjLxoCWV6UPm6l+kCNYB0md7G5WjLUQAp9CIt7s36LmRPFB4G/SH6e30srXeApJRi6QIykSVu/BIy6CWqckRazD5lLV83/327pq+q86+rtxn3Q2Sm1Adhwtq0FpJt36IZSEHnKsIrCUafzwRJPcs+YlBOoCQDIKlnLd0uK6Ro+cGTLgqMMWr0UIRjUXbQtex5KRjMhuLV9+YPfTaf7Qw0kKx+OdfPCrYK+2Jy9GE5EMJKGuCcgkTTMLWI42l9GhNkPPwup+2pJexcvXxx+13f7+Lu/HxXnmXQTLqaPXWC8Wutn0kMbLZG0US6jsDOLINOL8LPyyavMi5G9qpXaGmFMs2RDlKp6cX5JmknaLQTmUd0/lHZOvlODMuPgAG/kqI0Eo4Ebo+waGef/Dzs/zy1g54B4g5po0wrAUrdndLH+GCM/NUtLL25hPLjBygppmKgZj4bx4zB2EPz21sY/vEODroH+PVvfo3vf+99bGysSxIxv+tWewmNb78mANLg4+rr3efrNdOjXMOny/7Hnc81t99ckdqmrvMvJYAk4OmMLKmotWjZCCbgcK7iT2+vh/Eox8aVTamBlCLX70ziMYGJ/dm5zCTlcC75h3/8p6q412nfc318bYHaAsdZYJKtpIs0/SeXaTohTovLTlyeydAQYIyG30UzGSEIR2DhEPWdmKFvASQzkU5nX3Mhvd/RIrOne0kql6dDjP1/O3CZDCcuPlngExHCsIHl1rLWaaJOs9Be5w9FLgZJXQNp/htzTbAWDJm+B30ftpAfHbdG0pDaM5yFCBJJVp1hFu3s7GBnZ1ek6yjzxH0EYVjnimwen/WTLpCB5OrPXCBS8oSLzNFIZR5Y14lfBwshNpsNcVoPOXoEkArWiypqAMllYMd+BfDo4JqsqcJXjV4uZscFdh/nWGkHiJcjpBgrgMdxi8Mji3ZyRVRvL60FXAt41/g21zBegGjz6jOyNLPnSAZ0xoKoMXq9noxtZB1ynCAz0crqWBYSz60BpJe2Ox56sOTN11Dcegx8tAZ/KcT4zg4a395A3s0RXYnR+y+Hs9XPYpWXETA6aocaQDpLz3g5zpmyNQ4H0mcBJA16BRKoo99AMCkdjrG3sy+u0urGCvKAbA5lJ1EGF1L8mcFDK6uj0kOT68pe62+9HLZcxFMsdP59jgZbiW36J7IO9z1Zr3e7Pak/yL/Nzrmau2EBD/cNqq0fngWQDknY0ZWilGIB7D3dhx+XGMX7KEPWEyIgpolo1bZp3RcNbU+ZdbKGZg0TJV9oPRcJirMspiZuiQTdTMDxUD6rSFNFRgZPAafJDyuWmhpINYBU7Q0u8mzX97vIez/XtY/U8Tn8PczOCbPqNlPOmxGdN7J3ln4xBZtkLDCqPCJWIfKLTELwRT6yTDPkwkoaYTAYyByTNJtSR4+MpEYrwbgcI81SqdHL5AVJ0NaCZ5xg5j6my/5e2ECZDee7KWFD9s877jgAiecEnif1iwKTzMtEWWFjpR4OyiZWvrUG76tHkpxRoEAubEUdG/LNNeD1PWT/qY8HDx/iT5/+CT/58Y+RNBrIWf/Z99FstZ/rNVc96CQ7ucZvp/0d+L3r/MsEIGknUUtbAMnWMbIAkpd7Mvb78DHqj9A/GGJ1Yw1Bg1XyMu3SnJsIIOmHUzOQqnbe+vzaAguzwCEAabYY4CyARMdnSqOVKUsotCkS9NFMxojiIeCNVMLOZEPTebKnTbMkZheYxqk688MZAGmShSS5GTNX00A7tZY5kRW5h7WlDXBmDlhLwKsBJJfpFz1BchFwqNaPVcOm1nWhBVgZKGWWDmcTFqHk8ZSVoEOyt7cvjhwDqZbBYx24pJGog3eBANLz2I8sIi6YWNeJbCM+rzKLSmEiJQkLz8biMBEw5TEEl/i3i95cz1e1fa4FVNXrm9XOJHtMXVzNoPRyH/sPDsTOzdUGcj8TqbvJMSxs6tUA0rm8g0t6EVf/q9r/XZJgYzpKM5nPDPwQKLfjhDXbse1QGvAlteyL1SyCNfl2ivxg59LUGWr98A2UfobisYfRF18jaG8i+VYbg48fC5B0HgykF+stna21NYB0Nru9DGcdByAdAnmY8UrGhBCJPEReJPK2w+5IQITGcoL2UlvYyUxWChEgy1KUgUqJ2roMGmicBZDUnzquzMbLYNfzegbX9FV1/n2edkqdHzL+c9a30qSNTz75BN95++1JAuKiGUjHtnOGgWT9a4bmrJQQA9X8+6g/RPegh7BRYhQcoAzJXijIXagMINkESmEUyUZgR+WoRM7RkJF8n9JE/JtKE4nPxxCD+DmaSno0lipyVnTfJot0vcP0WJE7Mfc9us6pGUjP07cXfYzr+130/Z3Xn0hw2bF4WtLgaL+zgonaB3UTwHZyk2cBJKtwzsQD+33IeQIklUbtgvf2JWFx2B9hOGQyNhDEAZpLTXgR/6HnsH4Sv58oCCVBloDMvE3icQSAWLNv3H3mUC/uHPt3p92OHPDMV2j+QLArTzP4EUcbICsoT+chDhrY296T2lDNpImoFYuspgBIHpBmI/ivXENx4wCj/7yP2198jsdPHuOnP/2pJGjws+d40mg2T9vUUx/fePsWioMM43tfP2u/igCQa/5yfT+XBkA6ouQ0CyCx9hVjeYxdUdklz0qE0P7e3eshbiZorSTI/EJkGSVmR7aSlK7QddNkfqsZSKfuv/UJtQUWZ4EZveSpnqplIDHnwXB7DgFInJUIIGWIywFaSYYo6QuAZDWHNTliHoA0rV109hDXUQCJZjKSEcZi2ZiMFA5XLDwINOMlNJMOoqApyRuuGhE1A2l+13NNcK4JklJz7Cd0KLgJe83o29paP6PxWKTpyCrifjp0B/v72NzcFLCF53PSsayjRoOZgSp3d9EMJJfGuMkjkoCw6KtbRW/jZN1/8EC01zc2NpAkho1EsMwcS4f2IjfX+63aNlf/qnp9LzArwJkbyTdPnV5EGG2PkI4zdNabKEJmFmtMXrLHmE1DUKneXloLuPrfovs/QWUrW8mx8tNP/4Qbr7yC5aUlYSbJ+HZ0czX6pX1bi3uw5k9eQX7PR/r14+MBpAXK1R37VF6A9g9elzpIfh6Lk934yRWUDyMBk/zG5kJqIC3Owhd35RpAujjbX/Sdp7Vdj4sEaQYsASRmiQelj8hLJHN23B9L8C9eDeGFKmUrdSlLMpAyFAHXskcBJMbPjWSXBNzt6u+irXB57++ayhY9/zID0iah0UoqKevLPPzmm29OQsmXD0BSmSDW7trd3sY4HSFolBj7XZShgjzqazgioI6uwQAxNwmky8syAJKUb9E6LmIzspAksdQqhpi4wozzr8DQVEtkCilZSTxTH+PYTlEDSJfxK3Z9vxfe5iPIx6yk3cltU+aoqDBOWBLuOAlBWytDHYrkfoDRcCC+JJmroopTBCizHIPeEL3+QJLHkmYDzVZDQJi0TJEVKUoG2z1fpPrnJSGIr9q8gsb7bfR/c/9YFpEATA6G0YlPJ1OYaHKYccAcaezKGjcy07F+sMRjWFMuQyNuIe2l6D46kPhGc70lLF7SJTknk43lh02Uy8tIH32Nj/7wiQBm73/v+1rH3PckyTZOkoV2IUqH+j/cAz5eR/ro3jP3cs0/rv5f9fyLBpBO+l74d/YIfh8EkHKyjgLKLfrI01wSbSgH3N/vIy1SrF5ZQRlozS8ykDTyrOfUANJCu/jpL+4n6wg3Whjfu3v6k+szXi4LHAGQbG6FisvpECCTy7EAUo6gGKGVpIgbAwTeUDSNOahx4FQAyYTEDUI9zdfQGebItHNK285K2FlAymqO66XScS4AEicwTtBlHmJt5QrisCk6tM4ULLPQPqlhf/ESdrOMr2PqSbkmSAsg2Sw/AZCELaagEh0QMkC4oLDSdKz/0Wq1cOXKVXXSDdjCLAe+UC4smKlP8EaYPBfJQHLM8CIjIe3jjwGRSgjLgFIZfG7K+ckzMWDMxaaR6qNd+JwXubneb9W2uRZgVa9va0iJQy0ZkhbM1GzjvFviYG9f6hx4UYmS5dPIigsi5BkzKK1ETdWW1OdfRgu4+t+i+7+VryRYRDCJMnZra2sTUIlOld0OhVBcDb+Mxr6kbWKdquhmA6NPvzzZjw4a3zgzqfF3V5Fc/QO6B1fR2H0TvVf+Gc0//xjDP96HF7ZQjLYvqUUvV7NqAOlyvY9vsjVTttEJTAbD4szGGWIvRoQIB7tdAe85DnttMlMyZAVr4wRSHJpjdu7rmu0wA6kGkE77bl3T2KLnX1XUgCStUXZKkjZENeGI2JVGSU2w1IKD7qet1P4ZBtKkTpCptUW3mwBSGDTw6MF9lF4KLymRoifrWAnQEdyRJp4dRFK5egP9CN1Cg+Q28VTqDR+qDTOJLBvjHP3uZu1qQakZqXtRsTN8PgbHj0ugOWL2wzWQAuTMhoePZrKEdrwshdwv63bR/b+qXVztr3r9yuefCCDplYV9+sxNpt/LiQCSOcmqi2gtZxLmtIYxN5VPN3WdycbjASVZGpRRjyh0h95eF+NxKgmxQeghbieImzEQqDrLpDCT+caOttUykJKfdJD+LpC6Oke31k9eRbkfHGKsywg2I2/3PEneh9IhJnb1hC3F9ud+hObqFsZFinA8hD9K8fj2I5HkW7myjCLIUfi5yMkfdHvC9qSsP8fdX/ziF7h+/QZu3XrdFJbKkcQJwnixCbTh2jWE380w/M9Pju1qrvHb1f+rnn9ZASSrBMV+w2+A7N1A5EpLAZA4L7CfDw+G6Pa62LqxKXWoGeviT26kfxVAmplCagZS5SGv8gWIqkbXGxjOcYgr36S+wAttgclkcFSUeLLe1Gwj38vRTHI0oi68souy5AJbM4WUvaMAUimLNJvvZKejo7/PYjI7U81O6nZJrEU6OQix8Cmpk/nYQyNZRqe9JnWRSg5swoflhJzLuMdmywBHGmWprBCZ8Jk9SJBEbmUzCaeU57O0/nkm5rNc157jYsC4akDNvbdkUx5e8It9Zja1oZEs4IJJ+oRmpBE84QKBwBD7iwJEY3HY+G/LHuK72N/fk/pHzFZhAUUeqzPLfOdH9HbnbFzYcMLicaHR6RV2D//GejeuGd7xclwLCNe7nWis+x6ePnmKg4N9YSOtrKxMgCe2W4A4UtxTPk8hdnLZRvq0owaY6/Fdz+c63/X8rv1V72+p0YV0Ex3TTMeCXwTwxj62n25jeW0ZjXYD43xgZATpEATwyMGvt9oCZ7WA/UBkbNQ+qI6lmXNMvbd0PJ6yEwEB1UfDkUh61tsCLcA6VdevI71/X8DlqhvX3nnvyblcy4Lz4u0AACAASURBVP/vc+TJHhq7b8naJBgtY/DLOzousXZEPl/bvuqzSG91LGAWPf6fzzPoNzccDiVphXP+/v4+fv8v/4L3339f51qR4PDQajYnQUuR5Th77PU8ml5f4xwsoOpbxwNI9FikjovnoRE00H/cw8HBATobHbSX2xIMm5W8m5VaOYem1Ze4YAtY2WgOdASPKMPDwCbX4e12W4Al23usdLZlIz3P+rrS47F+i9zMcImEEuEpM4IKIZRYHuR48vQxghZQBqnUP/Ik01vb7Vj+u5snAOvMIHiEDuFiODlrIJsJxk4zh4dbssGmCTTHNVakwhi0l2dVWXS2icoVkZ+g01irAST3Wz7zEa71wZkvfE4nOudvJUUsZpP4yeGSC5w/CFrJ7zJQ+eo0l5p7XJ/Qv2dcIkkiREksPqnWDWLQijXDKGFJ5qvWEZLEU/oQV64jWGLpBg/ZgzGy7n2Je0jN6H+XIOpeR/9Xt3UsM6VnKK/tMZFXrq/b7Hcoo45j/TP7/imXF19fZWEkpF93geEuRgdjYfR2Oh2ESYgyyqUWTn8w1JpzJdDb7+Kjjz/C9773PaO8kCOKQ7Ta7WeA/PN+UayTDq6lHXWizvu+53W907yf87rn81xHAMoyQDku8PTxNlbXltHsNJF5GYbjka6xqdwo9b50PrOd0/uHf/ynhX2Tz9P4+pjaArUFzsECRINZODYYoRH0EQdD+N4IHkix1clFs5E0s2I200mZSPbnHNoycQBt9pe5NhfZvqdZYzkLoQaIwzaajRXEISdIAgWctJmTVUiBNwGQPAsg2VpQNYD0zFuaAEjqwJgR3rxr8y9KfRVcuJONxvcg6NCEYcQMepsBbGsYUbJOFjKAAEU7Ozt4/PgxVldXJeuTjhzPE/k6KzJ8QhdyAUjsgwogGbaSKfyq0gsEkKr1zfNYQGshWm0IwTM+OydYshGoAUz7MrtDdM1NgzXzyT3N1gCS2rUQ1JL2mha9JoBUjoHdp7vorC6h2WmoNrPQ8Nk/agCp2tdRnz0ZYE4EkCyjMsfu7g7W19fNOJBJUsQsA6m25vlbgE60OpD9cwF9Gt+5hWJYYPzVncqNlRpIwRh+1tBr3u4fm2Fa+UZzLuCaYqrOn4tsu712zUD6Jqx8We+hAfdJ4RhbccUExeVXQbluD34ODLYHwjjqbLTgxR7yF6GDX1bTvwjtMhJ2XCfbNTib/fnnn+PWrVsTCVnxOhU50indsgwqIzTzjeSxaIRNLZGgswWQWE/CQ97P8eTJY4RtD1kwgnRiv6A8iPpYjgQ71ytyMYBcEvE2Qe6k+8xP4KM/qYmpJ22aEKB+nNbUVdCf7Q79BEvNjRpAcr3kCvtd64MKlz6XU13D90LbfwyAJH25VMBTagWFscSjyqxEkWUgEzYdp/o7T9FaagmYEjfISlLGntYR8uBJ7Rn9zsu8QOO915Ft3kfcu47eh1+YJFmg+d4bKPYzjGbWpBMQydQXPzGScBoAyYAx6nCnUuDMy3zxr5OwjVYnAeIMw3yMlEm8HDuLEnfv3MG9r+/jr//m+2g2Ghrn8P1vBEA6l052gRe50P7teG7OT2Xq4WD3AAllDJcaQORJUg5jMQRSKewo/Vc+iELBzRpAusAeVd+6tsA5WiAIPBTFCJE/RDNJkUQMtAwkw8kPKbs145sZrWRZuD6T01C1Uc8ykWRhLSCXIFlgoU8PZLvEAiK1GktStI2TkVR94jHU36SzwCwQocnI8KWDmG3iDAPpKOOm6lOc9/kLnUCeYSDpm1VjGeopHbBCFwOyaKecIDwBgcbpWP5GaSbKtVmpNgU1SvT7fSwvL0+yg1nbiE5cr9eX33xvrgCqy0ESkNPodFtnSGoRsetYLcYKL6XqAtSCR5YRRbuxf6bpGA8ePkS71cK1a9fl33SmrD3JSnI5d/KaKmaQVz2/gmm1m1Vs/7MMpKlDLgDSoMTezh7aqx00Ok3kxUj6BQEkrdd1sRKCVe1Xn3/BFnAwkBQAL9HtdvH48RO8/votcQpt9mCyYA3wC7bOS3f7aOsGwrc8DH7xbEHeUz8sAeywhXB1CenjZ/XZT329M5xQdfw9wy3P/ZQaQDp3k75AF1T5Ldk8lfaSVDfLquD6MC8Qsh7ifh+jwQjtdgtBKwBzsxFWUyB4gQz1F9lUAhiU3+E6nKx+6xvcuXsHN67fEH/Gej0XByDZCJv2W2UgKYBU9IHt7ScIO0DuM7EzR0G/TQLLTJZ0J5nNe/FVFRpc59sA+EltUP9uXhTbJALadFWjgMHkm8CLsdzerAGkBX7ZrvXBAm/9XJdeaHzE1QIJiJvY0iwLdlLugeEnX11M1jNjTIqRs6KQRFKykUZDrZEaRCHCKEIYBfAihl8KFKKqo74CrxNfeQXDH/4RqddD4//4LqKyK9fRjRLuxzR4pi2H9xq/1wFAz3v/vF3sJ3hy/zGC1eu4+t4NDD+/i/3+U5mTLfv397/9HaIgwvvvf1djcpQCDEI0GvHCGUiuV3jZ919U/05u3cT4zv2JhO9xduL85GUhegc9ZOMROqttBI0QORMcZli1tt5YDSBd9t5Wt6+2wCktwCz8sqDsWIpGMkYz6iEM+hR+0Amg0FnJMo6kTKZN9pc91Raw0+YeDyDZ9SULswk52Oeko9rQneYyQj9UtpFRAuBxUj+Hg5tkcUxnVWnp5J9mAj2m7s8pTfhiH36cjJ281imAZGsZyUInoLyO0YnPyEriYiCQwog0rsjIAWCdIzJstrauoNlsTrPsyBgi7TqKDzFuTjbi/BQZMqO4yCEgRUYT2yOyFEbCzuXAuF5e1QW0aAebek6NJJkEjtk3KffHGkmrqyvIMjJnyLAr0GgkIItLWVXzJR5c7a+6AHGd77q/a7/Lvq77W4dbuqwwkKYk/aCgZnSBg/0DNJYbaHVaIMHeKrxP5UNcraz31xY4wQIOAEkS4IsSo9FQQKTNrS0J+nCcpKRFo6EFcOvtfC0gdY+uJxh9/tWzF6ZIewU5u8ZPr2P4z/fPt8EXdLWq4+8FNfvQbWsA6TK8hYtqw0yNiwmAVBoJIV3/5+McYR5h9+mO1KFY21zDKCcT2YdK39bby2qB2RpIIicltRymtZAs0+hiGUgnAEiFLxLMZC7HSwFyP0MZaJF6SfCcSMor+d765af5TYaA1Z847rcmWZ28MRguPvUJF5GAuYkXHPvbZKifdAfWjZ2wvG3cgUoYsu4KpA7SZU4CfdHnV1f7L3rccPmHi24/lW/U9zSWOBJPCkSOThMlpa4ZSytIn5diYMjTEuPhCIPBEBml6sIASTMWVhKlKoM4kgReqSnje2j/Vzfwxqsf48sPfyBrWyvBqXc36ROUQ167IX/Jdh+oMIeVtZt4yNUBJD5FUITCQCn/egnf/5vHePjnD3Dvw98DPpOFffT2n+LDX32Ib3/r23jttVdFuYbfcxwTLItqAMnxAV1E//aTNVz/n/4NTx6+g/TDEsVo59hWSo2+MsHBzj56vS42rq4BsejWqXqVdsnJ3MS/SLpPzUC66GGzvn9tgfOwgFLmJZPJKxH6AzSTfTRiBq8zFDmlyBQQ0PlxWlyTFFv5+7nP0IcBAwsgiZ4qyxIGsUjZkYnUanQQRw2EHrVh2U7K3BU62RqtZFvE7Vj2kTzSZfcgXQCdg4P8PN1EQKTjNwUYbV0PpaUKMCfvn2BQLlkwFugYDPqyMODiSGojUdO3IKiXT9hGDPiQecRrHC1m+zzNnT1mPB4JA4nAFu8nUoemT7J4o0tiwXW/qt2bYBvrnwjwZhxYK5ERGvYWbXHn7l3RZr927ZrYlIASsyOtpN3J7Zz//qsuQFznu+zn2u+y76nuP0l10QV9mAdI93P0WdCzE6O13JQMzpy66hwtZvqKq531/toCx1rAASDpvAWV6ywoZamsy3GaTvpgbdnztwBBHma8DX/+bNHhqneLbtxEeu9u1ctcivPPdfy9oCeqAaQLMvyluK0BkEyUjFnbokpg68lweZ8C2X6GQa+P5mqC9kpLEnS4XkwrAMmX4vHrRsy1gK2BRB9G5mLfE7WEbrcniW1WQvvSAkgjH3t7+2iuxihCdmxKums1YqnxKq6bidbNAXLmATzzACBhOM27Ln3DuQARd54MMOnJJ+9XCX169sxUNBWZ6H+KeoFBrY6lXlyOD+NFn19d7b9oK7v8w0W3f4IbHTXEZAcVdHyphSTJZDmVdPjDeUogGAGVhJU0TDHsjZCnGSI/QhyHQFwiavF3gKxMEbSuovkDH+WXDXQ/+1xUgqTOD2NeZuNXkVBqOSswun1H5fQsXjTTTvl6HOGjefYTGGzsoUhzDP46x4/f3ceXX/0I93/+B3itLSTLDdz+3W/wp3/9BD/50Y/RarUmNclZf05KIVRkUF50/1v0/au8n7O2LbpyA//u3/8O/QL4Lx//CMM/Pji2hhTXWFGZ4OmjpxinA1y9cRWZMGQZ+wtVcpRxWJPcUANIZ30j9Xm1BS6lBTiAQ8AXAkheOUAcdkXKjpJ2ZTE0GsWzU5Mu6L45AMkCFZx0uYakwyhQEuIgQaPRkmKa1ENmgF6KD3IyNTOflUB7UQEkLjbmbS6Jt1N1u2OAJLK75H0bB8wuKMR5YXZNqYAdZewePXyEVruF9bW1CThkGUEEUJKY7LFCi9lyQeV7IMgzb3MtAC2ARBYUARgykeyihJmG58FACteuIViJZDF22s0CWMy44XPTlmwnJeus9J5leG1vb0uNFFtXSlxDxwrC9f6rLkBc55/WHkePd73f57q/KdCovyzUzeyoAOPtVGRrvJaP9moLCEupgUBgrgaQqr69+nxXDSRNPfSwt7uLdrsjGYYMXI5GowmIXlvx/C2Q/Ndr8McdDH6pYzZrIZX5sPKNgs7Vb7xOUeVGz7nAuYy/i2zgc1y7BpCew0gv7SHHAUganGNynMj/5AH2H+xJEk/7ShNlyJqZmnCWl9lLa5n6wdQCzNLnqpBSdtZH+OSTT/Cdt9+emOjCAKQjAVxl1GtCJyWY816Bg4Mu2utNIKIDrEFfrvupviEMHW5StJhUh/P+PR+VkhpGc+hPEtc+qV2n7KDqL2pCK8d89e1cCZanvMk5H/6iz6+u9p+zuU59OZd/uOj2uwCkNEsRBlrz2PNK5IxPmWRofsMSexMSnyeJ0F4ZoBhlGHYHYDKuF3os4YmwvYQwZt3UAPHrr8q8Nv7qnvZ+P4KXDdXzNRKYXusKiqyPMjvQ9e+sOMeMlavYT5I0Mp8DLMbf3sDyRoLerx+gP+rCb26h9cYSfv0f/i/0D3bwwx98oHE5aQzQ7nQmcaVTv/S/oBOqvJ+zmonxrv/mf/gXXAmA//Xr1+D92wayp32U+eAQkCQ1kEae1MAKIh8bVzaQYiQJulEcCVhqKwSoOowqWdUMpLO+mfq82gKXygKybJYVqRJKUgTeCFE4RBJ0EQUjnZTk4z88VSqItAgG0mEDCYNFOMAkFakmbOCHAj6UuYc2ZezCBHFAyiwzMbQQ4WTkMhJ8h5aZM0CJV5GBtOjlq82QO6nbaI2NCtszGSiHASvalIAMnTBlIuk0IHU8RCqODKSx1DoiE4mABwPzPJ5BerKRqPVrWTci3yR1lCDHC1tpzubS+FYJO83yIaOH91edc6OdXZGgxedtvvu6EPEGf7h9akNTwk5qQzELyZ+V/8s0g5A/hg0j9ggjKZrLAPPG5ibiOJ57T9f7r7oAcZ1/aoMcOcG1wHfdX4Bvc00p0KjVGiULhvT68ZMxxqMx0CjRXmtJkcc0z8iyNgBS1Seoz/+LtoCDgUSHj2PYZ599hmvXrkoWHjeOnQS9XQD6X7RtKzw8axUh8pHevy9zFCXtikF1NhLngsEf71SSwKvwWOd+atXx99wbdIYL1gDSGYz2kpyiFY+mC4DC0yBVUPjKQiqAdJCh/2SARitBshmjCEqpyUC54KJmIL0kPeGExzD+wDShkL6uj08//RPefPNNWX+rR2OTtYwvbOZ1l/9R1XhH17eHASQfWbcQtlR7vSW1UeiLl6wfCwJIlGIlODZPhG4+AMRv4ET9OdYTE8CGx9h6oaf7TQWLk69v8jznONFpyqQ7TRmlmoisl4S54CHPxggiBZQu6/aiz6+u9l+03Z3+4YIDNCcDSBpHmSQwy2fI+Ya/meCs/diXykiMC5jPjHEWxi74hXsBsn6K7t4BvOvXEB2M0WwX6Pzdmxi278F/vIXeH7+S6zGkJTVpzHzIOmmS6m3qqUlbJraYzpmu8MhcBpIwUGKMymWkb47Q2V7CweM/I2e8Y+0a/NUQP/+f/zesr63grTffUDaKTzUGrfdE36hmIM3/gi6ifzNJ7r3/8Q+4FQKfpcCXt3+K9OuhgEizcnbsb73tAdLRGB3WmG41kHupvn95t/mkFqUFkKQf1hJ2Fz1s1vevLXA+FvC8kJVXZJHnM6qaZ/DKPppxD804g4cRIE7ZdJnKO0/n5cXO0FYCTevuUAot0yyywMdolGK5vYIobCIJW/CZiWGAJtta6x9OGUiHAZIaQDquH01tRAeCmXuUDeTm+6SmFhiPU5Fmu3//Lja3NnH1ylV5N8PRCO1WS+p7sM4RJ0AybySQarLGmIGvE4wWiJy3uRw4uY6VJDPBWgFtRJvbzXByfUVsHifUYtxDOe66Dn9mf5alUueENmD/JQBKkIsLKNEPJ5BGRpbIXKltafMHDx6g02mjRar3nO08AKTWj2+h7HoYfPwsQOZawJzaIEdOcDkorvtbAIlSmhY8mgWQRo9HSEepAEittRb82Mc4J1BeA0hV3119/owGhCQ36MwoAW1jHILoHOMe3L8v8pQc+zgW8IfjQlWGZP0Ons8CXrSEMtVszNNuPNdPWsI8Evk6A0qd9jqX8fiq4+9leKYaQLoMb+Fi2iBKCFbCijWQDIDE4AZBpKAMsP/kABh7iBoR/FUgbsUomWiW5VI1ot5eXgsYArAktBF84LwrzHMjnUS/ktvFAUizIVxdw04ZSD6KPtDrdtFZb6MMmR+ptVMYKGbCXF6kC5CRn/YHTcY8eXPWSJp7PpM9rfVPuIdZV/Ezp1+kTA4gR4Q8HcGTgu2Xd3vR51dX+y/a8k7/cMHDu36909pDEwbgjGHEhmQUEvhlQrSRsmM8IBBUmGxZXkNBHwGdfMjcFZYx8kGKfH0D+3++B98fYOODd+G//RjRwWvY+82XwqyXmt8EnSbPW8hYoZ8X66bNvil/EsBzpR83mDB1TFyAV+McG3sNDJc76N+4h43PN9HtPtEabVvX0HtwgA9/9r/jW2+9hfXVVa3rJPWPWP+61N+1hN3cT+gi+jclEZt/fQtX3vwF3o6B//v+a8DH68h29w/FwPj+n3y9jTiMsb61hpxrr1DLnAhOyliWATRrAOmiR8r6/rUFFmEBSdJjHt8k5AW/TBF6XYToYmWZdWS6ckwQstaQMjzyjNMd5e9cOQzn3OhJGoXJuip8dDprSMI28pzCdmQsabE21uWho3hoE/bRlFHlyX6bpaVBZe6mLBvZIPwHGTQihTFDoZc6SzKLuqZgpdprzR9lU3HSpOPC61IrlPbUQCJrPPF6Kg3H47hgnrdVlbgLwkDk5/huGewk80VrFCnAo21We7HNYRDLvx88eCgOWZKEahdD02Z7+W+VXqveN9iOWadPmGd0BvlujY3OuYcd7i4VH8G1AHcxzAjSPXr0CBsbG9I3uehSB5g2oHyE6oHPyvbxHfI4Zu+5+k/jO7fw/b/9EL99dAvp/zP+xjPrXfZxvlvDJhQASblcZkkPhEWIwaOBUKlTf4ylzSUgpJwVgUVlKmYGGD3pPq4FnLN99QGVLODqHxf+fhwMJFvDjCAxwV5+7/zNcc1KWFYyUH3ywi1AAClcXUL6+N7C71Xf4HQWsOxjrqEGg8FkxbG7u4uPPvoI773/PlZWVkz2q4dWszmZE2Ud5pjfFz3+uK5/Omuc/mjX85/+it/sGZN4ma3l6ucSviCvmxJgxaBEd6fHiDM2rq5jHI1FFoh2l4zoC37/Va110f2navtd57vej+t8yfIXqe1yopBAX2x//wDtdmvi9Z4VQKravqkUvD6Jin1Qwq6AX/goB8Du7j46Gx0EiXrpVtaaUliS9LlAENQFILkktue/nxnw94QDT+rfXtgAihTlTO2X4y5R9f04+5fjANf3edHtW/TzVb3+pT//UDxplgk4/Z4VvHl2okm+fQteFGD4ye3pJ2wOs3XF6C8ElD9JgcFBH8PuUMo2rP/1OxjdeYQgzpEWY5HBYzxGvkeCrkUucnkkAFqMVsoCGoNOVDvm4K8CJPzoBga/unfsdyY1cIoEu0WA1nsNxJ/1sLv/VFidRdBBOtzHz372n/Duu+9ia2PdJM8yXsdaSLYhrviZYwSpOH9X7V9Vv1/X+OBqn+v+Z71+0LwC/8ddfHDtNn7RayL8j2/ALw5EMtXG47Jxjt0He2g321haX4IXMIGngB/6yIwaERM3jm41A8n1Vuv9tQVeFAswa0/CrnbyUy5tWI4FQFrqpAB68LxcJiNOUFKzhSxcmy3xTT/rRNCVM6KPOGqh1VhhTpZkYQhrhMCWkFCOTFDm3InwVUpgTKm0muWkx0umiGHMTPWW9e9a+4fBZy7g3RR6LgKYLWal3SSDzPPkfJU4MnJw4uzw+lONZ5UQOHmrCiAJMEgt7TyVHsBaPXSsKadmgQp5flmUAGEQyXu//cWXuPX6ayiLTIAlabcpcqqJ+JqR7wIwXF2HtqDDx6LHXCCxLbwmA7IESQjCLWqT4pQVJU5cE7gLQGLf2NnZQa/Xw61btw7VTdJaUsxqUrowf1MeUAE2tZGLodT+0Rv43pu/xO/uvI/RL/fOpU7Iad6Hyz7Oa00AJLtEn0LhlLA7uH8g/buMcrTWmshZhDj0ERppk8JRgNe1QHO2rz6gkgVc/ePC348DQIqjCAcHBwLSs3BsFMeSMCBzjEjHVkSoK1m3Prm2wIttgRpAqvb+XvThZxKHInOD//NVTUGSsYoAZRfo7nVl39qVNWRhbgAkU+C5YgDqou3nmh+r9Y6LP/s87GslrWfZMp9/8QVev3WrsoRd1fZZBp0qZjCrn4S6wwDS3u7eBECiv6Y+rSe1VKYA0nypummS5OmOs6zqk87XtswGzk9zfdO/5qzBj+vfAh5xTf8cihBV30/VL8D1fV50+xb9fFWvf9bzGQDnlg8enfUS7vMm4NGzh07l4uy+6URjwaHG311H2nyC4p/XZ+SV/UNsIQJBElchm7bwUQxz9Pb7EttqdlpoLDcwylMUUElsCR4xJsNIGHOhWWXAMJGMurtpUGHqIs0HcPxk7ZBs2eyTEkDy0xBPHz9Ga7WDVifGQY8qLZ5oGnF8+vk//zO+9a03cf3qVZOQDHRY/6gGkMSUrvHB1Qld48dZr8/YV/LWKwhWI/FRB79/BL/oS8ySIBKvO+4PkXYLrCwvI1lqIAP/nmn/lYR7LWVxdKsBJNdbrffXFnhRLDCZ6WYYIwzS88cbopn0EYV9+OGYYluGnMgkKdYb0gLhlVjCtgCn2Gsmm2p2Bj66wDwCILFATTNZQqu5JPH+wCPNncypXILH003Iw+afugiHsGyUwWHZPwzGk33E32RxcH+WFYgiXlc1oRmsl0CgYwS3YBOzMgiA2HP4pPxvC1TZbHRbE8eCVq4AoztDbP4CgQXvrBPAthB4ULk12kBtx+Ann5v2oR0oEff5n2/jnbe/A4ufzYJHBKAEGJFJxA2wzftULANJ7ag2YzvYNnUMF/uhVQWRXO1zAYAWZKRs43g8ws7uLpI4lloqlMHjIo3HEDRKkkRBT6tBy2KdjhpZ4dJVNN7poP/7R2eWeKryBlz2cV5b1uVmMSwHT/s7A0h79/cRRwm8uERjpYmsHEvWV+j5ApKq+PTJm2uB5mxffUAlC7B/8Bs8KdP0wt+PA0DimH/v3j0BjpaXlgXgJairUpaaLFBvtQVqC5zNAjWAdDa72bNe9PFnCiDpE5G5YeVSOP8Xe0DvoAfEwPL6MoqgmGRl1wykan3nmzi7av/k+CCKGTnXx/EkoHX3zl288sqNywEgzdQnOQogoQ/s7j0LIJFhJwmMTKqb1Cg+K5Az5zzxvefUQKoEID2H83aMg8B6hrLqZ01DRw3jqv2nah93+TcX3b5FP1/V65/1/PjGK/BiH6Pbd856Cfd5BJAmsShLBPTkT9Nlvf2vqZ9pv7bmX7+O8doDeF+sY/TVXbmfhr1mfFINsckm8RnPx7A3wmh/jDxNkbQaAiQxHDfOR/DiJrxiLPeXhFtR2FBQSlLF5Qb2tylkfsY64ASQyPDd3d7B5nf/CmW/h/7+IwkLWqYkASSOs6/dfEVr4gQ+ms2WMIRt/XW3oc/un7u+vyr3lvdV0X+r2j7X/aten28yiFoovRDIuhO1JM6pvYMUTTSwurYKRAXG+VD7mOoVmfXY4TGeCRM1gFS119Xn1xa4LBaYADVm0ppMflSvHCMOemgkI0RxD2UxBFXDCdAElFkjRlCVQG/vf2gSYyOOLC5P2K9FCTmxJlhb3UCZ+4iiBMWYmRucpmYp/kfAI06yHjBKx3K7kOybvMCYNXs40AXUpgWG4xHiMJJJmBM4KOOXZgip4SpFSE/emBWitW48kS0SZo9BXfh3CwBJMNEweMQRFg1RsniqaTzPBRAInMkMo4M9J3huWq8ISNOx2HI4HIi03WAwRJblAl70e33coAPGAo6GgTSVrlMGlX2GKl2d17T2GA0pzRZJm8no0jY/hxNSoQGuCdp1afcEPr/9ZPuxlpQ6wTl6vS4eP34sbCSCnASVtJ6SMuh4P9psAkhecoDEbR+Hhc3nLb+4oDfjhCygiwD9naF8TIVfoLPaRu5l8tHz+xYA0iGzWPX9u/pHvX++BSyAJGPAMXIlF/5+HAASAd6DbheNpCFypRY0qsrMrPtNbYHaArrOxwknuQAAIABJREFU4DqvlrA7W2+48PHzbM2enKVs92nAbgogeQjyANlejkF3gKAVoLXSROFT1sfI/MwE505qhmt9ctH2c7Wvonkv/PSq9rUy3Jahrwlomvwn62TzhBLOlJuRFTyNDLpqsFZt31EJu+MApKMMJFIL6NnyGaRGsLhIp2H+nAJocrlXYoBTXO+Zdlrv7oSudrSDeyHCzStAWiLbvV8DSBf8hV7W8YcsNb+xInUrF7YdBZA4dphwzTwAadKeMEbyxlUMv3yKMu3KdzwNe03rFNnjRfHH9xAHEfJBhoOdA6TjFO2lDpJ2Q2Jzuc/xLSI/URK8tS6wxvYURGLS8/kASKzRNNwbYdDv49oP3sPoyT4GBJDop1EZJQzwi1/+EqurK/j2W29K4jFjavSFQj+SIcs1vLjenWv8XXT/dN3/xPaLtmD1BGjX/as+f/TqK0iuNNH99Wfah0w8ktL/o/UltMsOWt0cedlFWo4PMWJ1fjqMsNUAkqtH1/trC7zAFrDIsRT2QyYgUiMZoxHvo0RPBhAyQARIEYm3acHwMz32sQCS9QpnppdjsyRKkEHDmYjyde3msjCRfC9EkZn6QcKSOgpzHdZeHmepPA8X4/JM/CEDxxQ8lywvFoSzwA8ZHsKs0WPnbVZ2TYGASIAY/rbSAJQZ4zFk6hwnAeeSOHMlQLgAJLKNmBUvtGMBKaZSfqwzdHDQxddff43NzU0Bjg4O9qWtBHKazSZ5ypPikPz7URCpKsDDCZL1mcajkVCg+ZM0GlOKrAPAO1OfnDnJNUG7rl91Ap+dtLVWFotPKojG+kj7+/u4cuWKZCexBkQcJ+Igj0ZD6a8uCbuqz+d6ftf+87DPrPtcmqK61I/3JS3Lw6A3wCgdYGVjVYo8srioAOAElhxL2Iu2j8t+L/t+V/+48PfjAJAslV8CPYXW0aMcJ1mELvboy/5u6+erLVDVAjWAVM2CFz5+Vmv+hIFu18GyGhcWki8A0mh7jGG/j8ZaA3FLk8B0na3rdlcA67LPP672VTTvhZ9+Hv1zIjmekZGv/kSv2xX/5eIBJDWxdYOZ1a8SdqVIVpV94DCARPUL+qmesKkmAJKNPp/3b3GvRVfv+N8MTs/b72qP6ws88oFSUiu83kHRy5GxJqHjAz6P/lPlI3B9nxfdvirPpr5p1Su8wOcbIGaSglsq+8j6o/pfhxUujjMXFRZs8u40n3GaOFzkquQiJQUk3mHUcvISvZ2BxEbiVgPt5bZI2XlBAt/LNAF5Jv9YEiypIXRIek/LQJxlI4DUfcKYYIm1a8sYF2OMRxlyjrME8PwMv/7NbyVe+N677xgASWNHcZhIcrfL/3a1y/X9LLp/uu7van/V9rnuX/X68bduIrxaoP+zrydy637Ukljh6K+GUpvrWuOvKOSE7r/dhZcNtH68JGkYNvgkxsu5rWYgufpEvb+2wAtjgRllVtNmzcLSMrTM6M8RRyM0ItYSGSDwCXgYtoPIsFVjyExm3MkkZjOajrCQJgKuMy3mQrski4d1cmKUmYeNtavIUiAOYsn2LqXeBNt4lH2k10lzSgmxrpM+E0ETTuYcIMn8IAsnSRrIslQL75aUcCtkEuS+2Mi8nfTCxXmhnUzNnsFwOA0eep5M/nRopEYSASpTO8iujAmYzNtcEnfPAyDRoeZz85nJMKI8XNhYw7i/jfv3H6DRaAhI0e/3RQaCW7fbVS1bZpVIHR5m7tmFCN+LAosuAMP1oVg2jS2CS8CLjp+Aewusf2Tb5ZqgXe13TeCu689KcNAW7KdJI8FoOBQw7cHDh2i32lhZWZZ/NxpNXSRSPlDYb/NX+K77u56v6n6XfZ73+spAghRx5PPTEScDKUQDe7v7GA57WNtagx97AjozM4t9M3fUuLpo+zzv87+sx7n6x4W/n+cAkLZ3drC1uTmpqceJJgo5z1ScO1/Wl14/V22B57RADSA9p6FOOOzCx89qzX8GQOLlFEQCfDKQnwxkrbS0tQQ/EY+GAgIS1hNxLkcG1mWff1ztq2jeCz+9av+cSI2DMuSp+Db0Vz7++BO8/fZ3LoGEnZr4EIAkfyik/5YDD3s7u+hsdhAkrO+pLAR2cgWQApWwcwE1Z91/yQAkL+ogur6KMiuR3vu6BpAu+At92cef+cEX7mWQfPr9zgOQrCc+65GLUkbzKnLKMR6T0CBlmCkVJ3EqH6EfIGXNI69AEiXIuhnGI2A42EOURGh3OgLYEJih/8/a1rMDzKQNlip1RvCI1ySAtP9oXxhFrY0EaZFiPMwkhuTFS1I3/aN/+S0Gwz5+8DffnzCQwiBEM25qBQkTJzprN3bND4vun677u56ravtc9696fanf3thAPnw6SaD3wyaC5iqu/v2vsLQ/RNZewt1mA/n/+x7G23cEQJKyAR7nKNZEMr1OkiNqAMnVJ+r9tQVeGAtMBcIMYCPFaOlemVo/XgEPI8TBCEk8QiMcwvPSie6yLQh+pgdmMcx8oKfKRDabRzjLHLKModljJEwuJUyYdUFZvSID2s01hF6CRtzSLK1srJTdw7lmuuAmx6rUzA4WOicwQXbQzs6OOBn8N/WnyfRYWloSZ4PsDmaP87mXOx2MRl3nIpYHkGkUx7HQfRnktzUwKA9Hp4b31XpBhtUk2k2UCZwPAFiJt5Ps7wKQBCwzLC5mjnCx0lzahP+tVXz5f/5KwCM+e6vZEoZL0uCzZ9jf35O/i9QfF1BmJrMgmzKPmCkzW4PqTL1EpP9ob74jso/I2KLNzkMiz9Ui1wTtOt81gR+l+B69HvsMa1CJ3JrNODTSh7KgDAMMh0PpqwT4+JsyiWIfyvu85BJ20xFDV/Gk8MvitvDEAQ8Qo9vtIx0OsLK+AoQFsrKAb8YbzcY6eav6/l39o94/3wLO78dFwZy5fPL6q0gfjmcK1p6D9R0AEhMHvvrqK7z++usyRtrEBDp5ArK7HvAcmlhforbAy2qBGkCq9mZf9Pltork/WSYzyM7NEwZy93FX1u+rV1dQBmQfF5I4wpiGyNg+W+38kEFdw/NF28/Vvmq94+LPrmxfM+dapJFzMH8+/fRTvPnmm5cAQDK91dT5FQaSdN9yBkDamwJITH4SBpJKjtN/WGQNJFf/Ur+vqoTdyf3suPuT3SAhg2zo7KCV+4/zDt/c+rViUxZyuqt/LOSml+WixveYByDNRm8m/z3rs7AcRLKBYvDIzFqHH45gC8GgLE0lTsNaqvzmCSIxhhUWTD5uod8v0N+9j3aricgk+YZJgIwyabbu0eQ7tXNkNUMSQNp7sC8SdV6rQOmXGA1SpBkl7Hwk776Kj/7Df8TTnaf4yY8+mABIjHO1Gy2JbzGJrgqJzfV9L7p/uu7vsnDV9rnuX/X6k0T2Q3W1PbTefB3Jd3+FW/0UO3mJr1sxgt//EKOHe0C6g8CLAN8k+NcAkqsb1PtrC7yYFrAAkubmcbiwAJLu8TgI5COEfoZWUqAVD+B5A05pAhywkOehbWawOLLD/HMKVOEZAEkdv0llpYn0nAWQpnqu2lbqmTNITqAoRxw2kY4KrK1sIQqaQpHNxuNDDCSKV9n8Qz6r7ydynfv372NrcwtRHOGzTz+TADyLw7HWz2g8FJG89fU1mbwpG9YksLKyjFAY/DNB6CMOqQVU0jQT9k6vN1DpBAMGEJSJ4hCxAEiaYTYBjawp5nQt3zGDuACkcUr7aNE7Lk6yNMfD7R6KW20En2/j2tUt+IEvWrtk/ZATLbJ6ZH1FgWF4eYfk92ztJmHBCCh29o2Px2uQ7TXmIirL0G63ESYdZKPe2S/8nGe6JmjXZVwTuAtAoi2tprCVw7JSfpZhZGWxvrz9JW6+elOASgKdz8P+qvp8rud37XfZx3X+dL8CSLMMJILSJEiOR2Ok2RjLq0sokOkyOld2VnBEo/eZ+wmpbrrEVU3pw1D387exPvK0FnD1j9P03+Tvt4BHLYw+/fK0zTj5eAeARJZkr9/D8tKysDSZKEDAN0mSGkA6v7dQX+kv1AI1gFTtxZ9m/Kx2p8WcfRhAmiaYccaWDOnHB0hHY2zcWEfuMXNb17rUV+DUX5WBNKtQJEv/Z/yf2WhhlVDZ8fZzzY+Lsfo3d9Xn6p9zGDiU5OZ75u8w8pGlBYKQgUvGLxng0meRJDjDS5N72oS4b5jBb9eXbBMB0GIA7O0ogBQmZBYoADoBkMhQmPM6Jr3vBAaSq0e6+tdzvZ8K3cV1f9elF90+1/1d7b/o9rna79rvej7X+S/8/mOG9+Ny2o4Fj+zDz8jeydBjCIXcHfghsjyTP4qSTZmLYo0fhBJ7iZg4zTGtcR3DnTvo7XfF9+90lhHEPnI/E8l2sPbRxHOdSta5vv+j72f22Tg+7TzcxdbWBjJ/DD/yMeiPJBZHWKjxwav45H/5GR4+uIe/++lPhA1FxiQTgJmQzNhUdkxd29P0Cdf3s+j+6bq/61mqts91/2MB+LiDctx1NW0yL3KNzZgT+xXZZYz/JSwX8q3rCGJg90kfEod8oP00yLel/laaZwjC4FA9e1G2+od//KfT9rvnamx9UG2BWTpnbY3FW0BrHhFKsRNMYEAk/cRJR6STRh5JHKRoNnqIw5GwklBywDg8g6p+s+pJcTFsw622WH3pMTtBi/vx59mBxKAmxhHTy2u9ElMtVLIbJPNJJlVlF+UZmVI+8nGOTmsF7cYKUAbIximSZkOk4hrNFrK8wDgtsH/Qw9LyMrzcw4MHDyRIv7GxIcF3BvjIayL7hjJ2lD7g3/mzt7+HRw8fCdjDukC9wQCtZhvNVsME+kXnTgbbQorkUfKOT6/PevfO1xgOR3j15mvCnur2uthYX1Vnhs6BqbfEpya91/PIkGKwm0CKb+T1UilWFxomDidsKUgoaBVl+BS04bsj8ENQzIJsvAZBiwlzrPQhdZCCQACiO199JVTV5aUlpUMz2002U6l4Ntls6med2FGrTpAnXTjoXF1sgczFf3rncgetW5UJ04tstn5/gK2tTclSJHNJ3h8lBimXKCCgShXy39pPDIQstc2U6WWZEfxt+9JxBYZFAqaig+3qH64FEvvqeJxJDTNhqpW52KGz3MIwHSHg91yM8fXDu3jy5DFWVlbw6rWbiL0GAi9GNugLGCwOOZ8XvF4Kj/J/IgOgTLrpql7HNN9EnrQwab1ddgt4QQOND7aQ3wfGX92ZNJdjK8d+ZesxoUBrien4bcbxPJexn+95NByJRITOP55ktzeaTTmHUg6T4tyGQcrvjNfmGMs/UfpUJVNNLYPLbri6fWeyAPtbmbszpM908fqkiQX4TYlkS1EIA1cyWssSu7u7+OSTT/Duu+9ibX1dC84DIrur6yiVLuZ/k7Er7HJf10L22+Rvfvfcz+NUDiuTcYFBXK7t7P6TzidQPO/6rv28PqWqdBWsazz5txmvNOknm0gIi9SyyLTpGONqPwHti36+s95fg2kaTA+8EKEfio+gctScy0M8vvtU3vPq1WV4UQlKSNNmBPOzPEUU6vs9y/tjRjjfHxOb2D+YjEL7S7CFgb0CKoM9zhAnkci5MKAia2+zTmdC1LTuhVlnT962ulezTFVZv1NcXNirmsjFtlupZ5FFlb+pRK/WUD0OxJpVezj7fpsId9L95Vkdl5/Xfi3EPef5uJaVJW4g9rDKBwxOyjtmYmGsNWf5blSqO8NgMESjEct74ftnHJMy6DLvM2nLfF+uVCHX+nT+UE2WnPqFtu6RfOeUVy59YSClwxQ7u3tY2ejATwJJhOI3S5+P69aUeu0zSYsTAOpIotM0MfMwY0jZCWdfwRbmPic9ZzX71BPdZbeAy3+77O1fdPtO2/+Pgk8mpHO4mTNDdxhQ3k79Vt8L0O/2cLDXReQnGt9KmOrNNUGOIArFT+bxdsjIBbHi5c0aY0bSTtYRvidxofFoKLLbnF85146HqcTJhqMh1phYzXLD6ViO6fX6EnuKNm/g9u8/xJe3b+Pv//6/kkRkiTWFocTWpFyDeRaWiaAPpfKcTDw2PpbjBbn6n8v+rvNd/aPq9auef9r2JW++Bu9qiuEvHkl5kirPz7krzCPs73YxzkdotBuiUMS+IMpQkvytLRT4UwPDNYDkemn1/rNboPHtWxh9dhelozbF2e9QnzlrgSmAZFg0JTWV+dUr9dXWOOJAF/k5knCIOBog9nvwWKjvkDm1+OfxABKvyX0nAUjHpXKUMtlwQS/ItwT66PQzi4FZGFx85xIoF+chB5IwQZn72Fi9JpJ2nB2ZscGJLgwj7O4foNcbyiS3sryM1eU1YQOpcxGg3WkjCulwqD24YKcDSsdD6laUuTqcHifWGPfuPxTJu43NTXHaV9fW8OXtL+R3p9PC119/Le27efM1jEZj0WO/cvWK6toWOe7e+UruubGxJo7BmIK2xoFksfXAp0TZSK7RaDbQSBIBAdjWfq+LZhKrlIEAVPo2NLih/82/qWxSJDq6zGbhNTlRJzFrOxFMCLC9vS334Ku/srVl6iFlaDSS4z8YI/2lWXsnb1UmqJOuyiwWP9lAbmjfF/lFU07heaQUFtVGBghsoEATJxUgJHOu2WxM6q7YmkgCboahAKrsE9xsQIzfCIPg7Ad0uvl3/YJMj9TUTMWMzylD09U/XAss4lcCcjFIn3M8yhHQ0S4zPNx5hIfbT/Bg+wGCSFJMpchn4sdYSlZx/eoNXFtZU7k/Bn04riCWcYPfclZkCCNPZW/sCywZwFEn32aKnd39XlSvqK87awFZNF8bIRh30Pv1bVk4280Gk21AmcGqwrBqhelngsW2H7Kv6fjvSyCKAUSOr/ymLHOUcwmBTR778MEDLC8vSyBRv9UpcOvq2/VbvJwWEDDynesYf9k/MYnBi5ZQpgeX8wFeolY9D4C0uroqSQEMhqyursmqiN+wfrOFjP+2/mMUcV1pEikIRJA1GIYS+OCPZP+ab98CTfPO572q7JdsTwGxeP9U6nHyOewa1D4/28+ximtXjitSh8DM0/Paz+e5yOerZN9Ss2EZmPIY+CqAEKH4B0WRochKHDztSTCqudbQjGw6CVJ7oYAf+lJL5czvh5m5lGlmP2L9UAGkuDb3kWdawFwS0NJc2C9k0QeR+kFkRtPHiEJNWOH7k9qjIYEQlSdj/1KAj8kHWjhdkskMUML3q/PRyft5zXnXt4CJvb6sB01SEPsZ91dpH41tC8TzPej11bcS0M3R/rn7maEvWdGpvHtPkupCrWtJ+3ol4jDSeiCg7FMmf+d7/+xPn+Ltd95WWSVNCZI5nc8urp959mmC1PGrvCpzuCZY6pqaa8wpmKP1O6WG10EfA67L2w20lhrIwX4mjq36qUKlMm2zCZuTxM3Z1Tv/2/qEMxNADSC9RLPhN/8oLv/tm2/R5bpjlfFBvliHc1kWWoNaEo3pW5C1mJbImpsYJSn8bcbs9kVeDgHHQfo3BUKyf+jnUEpbholnAST+mfOl+NfC1ixlvuS4FSHG051tIAJWVqmuQHYnwaFAYms2kefhw4f47LPP8JOf/mQSg+L1qMLDbcQ5kQlAZSmxLcYbOe/wegSobIzipLfqso/L/q7zXb2p6vWrnn/a9jXfewPF2i7GPx9IgluV55c603koCTJM3mI5ACadh3GA0ufcNJzMOH7zCqKrCYa3v6oBJNdLq/ef3QLR1g1kTx7WANLZTXjqMydJCObMKVuImVicoDhpBJx6EHk5omCAJDlAFI5lgjkE/ZjFrBBVnmEgEUDSBe+UgTQJT8+0e5oVJRrPplaE/C6mrAme0EhijEZDzRyjTEHQxHhcYGlpTZyJvd0eRuMUve4BWs0mkiQSzVaVE6J+LPWUyc4Yi84sMxo5IWvGOK/HgPy0XgV9IBtgoBMfNxJhQPR7A3HaOXlyUA6DCM1WUyZSTqrMVO8sddBqN+W/CdRw8jg46GI0HKNJSi98DEdjrd1kguF0jgjibGyu4+nTp9je3kGns6JsqzzDla1VdDptjEYjuS+vaTNPCTwNBqy51JjUWZJsu0LZVQQRlNkU4OHDR9Ku5ZUlbG1tGTDJF/mHeduiJ8DTdmYpKluRFv2894yu3ECwEmL46VfPe8q5H6fBImUgMUAhcn9ZKkyyK1euSl9nP57URTKAEAMWGvwm82jav23QQmXypvJ5GouaAZBk0emu0VW1f7jOJ7LDb4QsO2ZaPdl7igfb9/F4bwejIsWIGdm+OueSTcWFDTOwilAWvOvNDpY6HVzbuorN1S2EZQSkdM4TjFifLNZacLpNx6opgFTDR+feqc/5gq0fvoHujV8i2XsD2c/8Q4F9AZAYCDTMO84jcZJI3+D3ZAOxGuxiMoOykSQALcG1sUly0EA0v0VbZ4Hf1r17X2Ntbd04TErftAwmC16d8+PWl1uwBaIbN/Hq3/0G977+Pob/fH/Bd6svP88CLgDp7bffFmY5NxukYEYtgy02OcoGVmWdR+mNLJWRnkwVBmgtO9Hu53zDb1ySckytR5kdjj1/di173PVd+5UppQlBKhXMdRrvywQRjjc2MC/ZyhMWhmWia+BHxiTTvsPtv/jnq2LfcToSKWXWiiBu4KVkAjEJjklhOYYHJYjZNFZiFF6OcTaWOd0CMQR65r//+ftl7lCNBFlfsBEC7sFHFCUSrONaKmkQCBqJ5LYsuln7QliuuqpQ1guTWPwJsKnMLLbVsFQEeNH5w8rKiPDanP185/OuL4lwzCynBoXMgQTkggnbjWu8Ku0TNlYYyjXk+ibBzTKrXO137Rc5QtEipLwTVSg8ARR5IwELS/prPoosR8ikKK53wwCf/ulTvPHGGzIOaKa9ZvDbZEX7fT9b49cyeMyK0OEfuUZvZQzpRTT50oBrhS8SdoP9gcieM0gbtSLkSOHTn0zJPFIQbrppUpOMEzPLUs3y1348JQyZ5DAHg8jVflcA0rl+d92g3n+pLeB6/5e68d9A46r2f5d9izyTOJaM3xkl7ciijIBXt7DT/gyNdAvl7RBRuouCfjDBIybIjJW9S3BdGZDTMgxMxrDDmvhFTB5PIokxJVFDmL3ZIMPjx4/RXErQWm7LGCyJdAEBpN5kfmJy9ccff4IPPviB1P6mPTi2tlotZRkxAcAweDn28llscszz+Ecu+7js7zrf1UWqXr/q+adtH5Pfmu/fQP93n+ucUyF8wZnHz30g9yRBv9fto0CMRhKg1V6XfhN6mayJWn/zJkar95H9f/0aQHK9tHp/bYEXxwI6VWhWvf0/FbWTqUUYQ2ZRSrChIKgyQqNxgCSmI0s5O1246zJV5Z4sd4EotV2+6gLWsGQmfz8JQFILWgkG0dg0AWxRblClOJkM6VBL5p4XYthnQDyROkVxkODGjVcw6A+FObS2siqACP0LZgsGvGRAAGgsrRcJLwkYqJwXnXWbjW7fp9YosoX/qKutwUQyN7KilHse9CjzF8nkKLIolBkTqQG9N3WsLV9IJvOCEhyBsJm2n+zg6vVr2FhfE7m8Qf9AgKdOu4XheIw8zdFsd5AOM9x/+AD9fhev3LyOVquNg/09JI2mAErjEcEwD7s7ewI+0WYMjKiiRSmg1b2vv5bgOYE1OuCtTkue2wZGhbLskDdY9AR42u/IizvwvAjFaOe0p576+OTWTXiNAMN/O8eaKqdshUp8KO2bm3UoDw4OpFYUHWOy2hjsYrCJvyVbSKTvcsluVqabIprs7woUaUBsViR+FkSS/dPbntjqqv3Ddb506MCDF3r40+0/4c6TrzAoRsiYQRoxkzyV5yd939bkkiBDocCwz9NFJB9Y76zhb9/5ALGwkJS5pyW8LKQ+/S9H7e1TvsX68EVagAH/cC2CF3kY/OHeIWkxfgvTIJFnxkgN5olsHetk2SxnM0f0BwORjyGj9IsvPpcA3FtvfWsC3ss3aL4lm0XHoBznMA3W6WYBp0U+e33t87fABEC69z6GP394/jeor/jcFnABSJSse+WVV7C+vo6Dbhc729vY2NjExsY6njx5gr29PWElUfZ1Z3cX9+/dF4b41uYmHj16JAk7a2urklSzu7cn+69y/9YWHj1+LNebdz6l9KrsF3b7xob8sC0PHz2Ue2+ss/1Ppf3Ly0vY3NrCwf4B7t2/h82NDZFXfrq9jadPns5tv2v/op+vqn2fPH0q7279ygb2nu5i58EOrl+5juW1FTy4/xBpexUdtLDUGuHp/lM8eHgfV69dEcUAvv+dpztnfj8PHz2SPrHC/rHB/rGDB/e+xpWrW9javCJS19vbu7h+4xo6nSbu3vsKg0EXSystNBotWXft7OziytWrsg7j+xoOBpLFy38PRyMJxvF9cy2+vbMjSV/s01zHUY6P67xr167JfERbMBO43WohYYLYeIyD/f251+8eHFTaTz9r3v339/bmXt/Vfvbvk65Pv29/Zx/Xrl+ThDgm2JF532q3JZudkkrdg65IObXpPw1H2N5+irXVNWxsbkiSXxQ2kI3Vx40jqi34kzWA+JQ2eUiknZSppAlF9HNVNr3aZtbaovBjGEImwZIydsWoxPajbWExk4WUBQTCfHk2Yb9NasxOr3Nce+y1rT8n8kLHgE2nfRZXANK5fj/tDevjL5UFXO//UjX2AhpTtf+77Ktxq2kSHEsyCDCTrML7yQG2mndx56P3UPzpPprtRMYMxn9Y8iEhO7akagcTLKfG4TAkVQIJwkuygzr7/G/xm8k8KQLs7GyjsZQgaSkr+jgAieP773//e3z/+9+XeYu+FP3wdpv/7WPM5FeRKOW4q/+tkvuUu1Np2Hmb0z4OgN91vqvLuN6v6/pVzz9t+6yU++BX9ypL2ElSyIjvTFn5w/4Qw7QBLx+Kr+tf2wSejlHmA7Q/eAV5exvpz7o1gOR6afX+2gIvhgXsgtjmQHFBrJkIJLsSLKGepS46GVwuBE8KfUppjBDHI/gepexSsxidkuR1waoaz3qFWWCJi1fNvNLQrIXBZ+HwmcxnstGeAAAgAElEQVQsHiHAhy7cOTgRJBDda8lsK4QF5CPEcFBibXUD3f0DJEmMa9eumLsoxEUHS6SqjEyJgERGqkSkJaQ+DOupaKBPAKyZ+hjMqKOWOQPz4sT1hxKIJgBDgIaAEJ9JMiLZNmZX0BGRDEOttaFyeAGG4xFCyslR8iLNBLwSh4RUZJ+ashmajUQyAq20HbPkVN88QH8wRF56IovHYzhZM+vy2rWrMvE+efxYMhzpYLO9d+58JdmQDEbwmRk3X+kQZLDsEmjdHN7cME5cE/iiJ8DTfkeUlPOj5Ushb3fatp/leGHVhFb6UBdxwtozMiH8xj799E/ihPO9E0SymaAMSlCexC5AJ/WOQGbcgWQJHa19NAWRpIc4m1y1f8w7n3cPSxYKLVEkPn77b7/D3e2vkPm0QQCPGaklQbJIv30G/pttYSqy9gAztrxWKLR+ZmQ1/Sb+3Y/+O2BoNaW1aLEuqHWTLNHJUx/O9HQaoz7g8lnAoKDKuNO5b1obTOcwanMzM47/+vzPf0arvYSbN1+dqRtISamxSC7IN0OHSGRgtfio1J8zsnhSf8PUTxEmK2tg1NsLZwFhym9v13WOLvjNuQCkv3r3XayvrU2+v87Skkq+ipQZ11mqy29r4FjpFZtEwXUgAxuyUp5I203ryjDIPO98SdaYc33XfqmXZrKldC2mkmD2uYWVb2oeKStFmTB6Xa3/Mq/9rv2Lfr6q9mUijNSJ8nIJZkRFhDiIJdlq0OvD27yKpaCNcvwEWZmKjB1tOhqPJMmq026f+f3QhRHGd8ogijJfyH63jCpZLwjhKAf8DPvdXYpiS+Se67OUSWyS2DL1sWQ6Mnl8/C39U5g04o2JIoL4TKytyjp6JqmO79z2E5H15d9NYtG860+TgAzD7cj9Xfutb3jS/fmcyrLS9kuTzPMZpTj1E09ov65jj9+vCX6mdqGw9JSBJ9c3dT8tU5jzrvXtNJGuxHic48raK+JLShBMGjet+crA6mT9WVrlC7tfZXBd61vX8Gi930liZeFP6iFJjYkyxN7TAxTDAkurywjblGceC6te2GETBtOzqeSHgsITMaHDa/aqiVBVA6Qu+9T7L7cFXO//crd+8a2rOj647GvjWDYuJn4HY00o0XrvdSy/9SEefPJd9O8M0dzeR9QJMUyHiAJTmoAxKcpnGt/WshdnASS5B9cWTKxGIEzfg+19iRs0lmIEcTBhSXPdwaQHbhxv+d+//e1v8d5770n9YZVMpULQktaiLCEJ2LaWIM9jDI1yoqruoPW8T9pc9nHZ33W+q4dUvX7V88/Svll57crPb2KRZPgyDhuGbeTjEUa9Pvyta/B2B/D9JsLXG+h/9LkmKP/DP/5TBeKT65Hr/bUFagt8MxaYAkiyGAbl6EwWlPkvDvISNOVIz13itFBrPUMoUnZ9eN4AvsgHqJMg7pBZmVoZu6PMpOnfJ0voQ1rOJu3BFAxW6Q5to2lhYcAjynNlOQ729hH6MZaX1rCxtiHFcelkBYEnBQAJGsXMuDD60T4L7lKqzkgRUe5A5BaMfAMHdkovEDQTWZCZorX6lMqI8j0GFvXfGpTgbamdr96jBPeNtJhgaKYILtsRkxViijtbrXyR0su09pCCATqBilMq9WfoKBbigPJaaeYhihMM+n3V8acWPosnR5Fk3HJyZg0Abrs7O5KNx2xckTQLfIS+WtQyUphdR21tW8TwWQmHwz1z0RPgN/MdvLh3sYwxK7tja19ZaS06znzvBE5ZTNzWC7IBMr53Lti4MSP28aNH2LpyBd1uV35evXnTGGda+2jCGTTBi3nWE+KgyEQy4eXZovKuBYwLQCrTAjkzNlsRPr79CT5//GcUIQEggkIjvP+dt0AVfAYaHjx8hO5ggM2tq7i2tYmPPv4YgyQQNl4jbGA5WcJPv/t3wAhoxy1hNjKeIAASvXEjMTL5/uVjd4NoL27v+gtpuQF4COYwICiyoc2mLHbv3r0rgdhXXrkxqTHCoCuzw/ndCHuVCQdRKLI4r79+S8ZOXqfX60qSgep9a4F1fn+cE2ygq5KGwF/I66kfs7bAvACCJEAUhcxxFgAi8+eTTz7Bu+++K/OeXccwC3a2ZqAkBIn0iqldYzT4bV0cOsU2s1Zq2zDByNRusefOP1+Zvidff/5+kVI2AJEwgmf/u2QtHSZPjWUs4ljDf9s6hzyWUpzz23+xz1fVvkVWYEQZuzjUegkjpr4F8Apf1i9cZ69trILx/9F4KDJ2AvBLrTtNRqv0fnJdO0ehjvmcM7hkZwKZtXuajVh1C93+DgpQQjqVOj0CQFEie2aRY9dv4utM2kYZO+3jtn/rHKPgJOeUk/bbBAb7/Ry9vi1qbjPD6Rdokhvnqakk60nn22c86f52HWoDh7yf9bO0vpPOiWd9viwzsn9kEtNHo/8jwBvXq5T60+BoZBL66O9RGYJ+7ONHO9hau4mVpQ0kMaXF9VshIMl3KPWR7Ls5BCAZBtIiACSzniy4pjUSQV7mo783lHe9cutNtL7Xwf4fdlGOH2kipl2DziY3HUp0OibV65zWrVXW7/Ws9uJbwPX+L9sTUnbebwUY3b7zjTTNFR9xNcJlX1UfmaoH6Xhl9H+iVTR/GAO9Zew92Mfot1+is9kBAqOgM0GPVchOhwT1Z8l+lPWDJKHEKPyYwSuU44GsKfae7qHVaaPZiSZxOyvdPQsgcQ4mA+m73/2uxKEs4EVGJY8/6PYEPOLcqckKTICZzmuV7VMzkOaa0NW/XPaPk1gSlLgOk3WxTylhSiXq/MW4qx8uIb6xhvEX+s3VAJLLqvX+2gIvhAXkEzctJXikIBA3lbCj3nYogTPRlxYmjhaUFwDI66PTJl3xAL5H3W8eo+fNAkh6A0vP139p5tTMNqPBqjOZ/mhgPFBHCyx6TKemlEmMjtu41CxC0QEXUIZFBHOsLa+jkTTlOE5OlCtQkIgBADosoWT2xQF17AtxNIXRIAWVFTRSjXvViJff4pqwFoaIYGnWhmEvEWia0HhDrU/E8ySzYjwWxhA3MqUYbLTySBrYoBOayn7JvpgUHtK6GzKRs0AhsxWFyaS6t2QoCRBmJn0pAGs08PmcnKA5gVNCxdbz4H25TYr0SraHAlMCWNkVD+Pl4iDNpxC7FkhVJ6gX4jO60EZqH2PwjLUdGDzios9uBCJtcI1B8a/v3pVjX3mFwBD7UinyJ5z8GSynFOLKyrJ8AwQqLbh0HBNJvuPn6B9+so4y6587gKTDCsemEl4jxL3d+/jdZ79B6mth5LDI8d/+4HvYffQAq0srqtM7LrCytiYSkx9+dBsHjRhF97FkLW92tvCDb/0tikEhjErJ5pYaSJTuVKC19Knjr2CuLpFqEOlCu3/Vmx+RbSQw9OXt29jauiLfgQ3QcWzk3KDAusrc2PFRMpfJ2ut25VsSwMjz8K9//FeRu7LSDbY+kiRlmKzz2eBh1Uepz68t8JdmARcDiZmva2trk9pkzHyVJBzDDLTf4bTOprWgzo0iqWI2Hqs5EyZJyshbCr9+Uqfz8PlMxqmyn/MvmU8EJqTNRlbWrtVs8J1ts2tJewzXAbMZvMe1f3b9dhHPV9m+BG04/9sEM6kVHgljg5J+zZUWkmaErMhUs0vWuZnYlPM4waYq74eJauIHCEOokOxvWReZPkEZXdaQLb0UO7sP5XecsM2FJOwQzJDcPONHKHPV1LJiMM3U6Jn1lmz27oQVfYQLPrufc5UmnKmNjl5f1jay/tf7HjpW+tqRv52yfaKqYNhA6neoj8L7aa0iZdCd9fmMtsUz59vr2XmbQBWTqWytQ/pB41GOfBxgpbOOZrKEPGctRMqSszYu/TuzjhaQxo4D0wCtrn+rjbiTdzgJ5k7fHv/EwBzrjuTDArvbXSz/9A0sf/dfkT56H70Pv0QgwNZ0mzDkJ7WIT8r1tqLz07zNszxJ4QCiqtrnLG2qz/nmLPCi+ffN774uAFLvwz9/I0aq2v+d9mVNbolGkdmTiyQdlXokcC9KCAHaf/sGBl+M8PT3f5RYQWelg7E3QsFY3pHxa/I5T8Y74kYews51eOMeynQoYyQZJ8KQjU2tOXrDZq3U63ZlfOc8SwnSjz/+eMJAsnEmgkkSV2SNJZbFMIo/1h86mvhw0suaTYg47hiXf+U639VJXO/X9f6qnr/o9s27vsyEBiyKGpEkRtIv5ruTWKgoKk3SjUXpxSuDGkByvbR6f22BF8MChwEk0XQ2ck3iFBkAKTcFXrmTa36eVeQEbAZYXckQePsqZUcGU2kkFiSjwVLsxSVSR82MJ1MAySxw7QJ6MoPpgbJAFQeLjp/5SZl5mYkk3PL6mkrDFTnydIRmQ2siteIOWo0OwjCRyVXkJYwUnUgVUf5OivZFAs7MLMF14jXyQjYzzk400wxAzdBTuTACa+YKrOdqgCrLGoriSALydOi1qK5OmPyhI8NMdQ1MahBAfTQW4Q3FcSEItLS8JAM0M+g0q44AV4zBYChBfttOG+i3QNmTp0+wvLQkQJQUyDXBy4mjaAqxcj8nfKGhRszGJTNjOAGwTurPi54Av6nvKOhcReOvOhh+dPBCyd/Zgsq0EwFV9mUW19YCzJoxbbNLbfZnr9eXIDd/BoO+spMo82OYa+yn9jz2E42ZKVgyG0D7JgBGV/9imy20u58d4Gcf/Wd4iQZN4iLDv//g+9h/eA+dVgd73T6+fPAAneVVvP7aLXy89xj7SQujP30ltctubr6Kb117C3FJmTFKohTQfFaV3CSALtIhExE7KZ1ds5C+qY90AfeRoKmpdacF6VmL7h5uXL8+CWvZGki2jhGPE9kkU0eMgSmtwxeJrAPHUgL23V5P2JxkLPH7sfeyTpOwXSsGoBZgkvqStQVeGAu4AKR33nlHpFstaBTHiayrZuUjyTQPohayUdcATayPpwX+eJ6s88hWz7KpHJyso3Q/z2dgnusnBYmn59OQVfbzHmwz5xxlh0xfjW2jXl8TgCxIbUEkV/u5RrjI53O1z2lfqYOq9Q016ARkoxJZNxN53vXrayL5lRep1CuVtXNZIopDqYkjctYV3h99HCan0f5MQmOtU75/MmAEVGL/CIhqZXi6fR9ZPoAfKWiT5hmCMBaVAfoQTHDj39kensu1XGAkfCz7iM/K9TmBEElMMzVLOY1w/Sf9zTDKLcgoa/4Trk+/qMp+9kGr2nDc/WXtZJhAFkxif9PnS53tt89z/POp3zbv/uK3mUClgK1GhlLkIAsPZRYgChpI4iXEUVNq0VoZSBaZVwk9BdKO26rO3/8/e28aZddVXQvP096u+kalKqlKnWVJFrItW27AgDEYiAMmkIbw3gv5kYxAIPn53vtGRv58+cE3HuGNkfwJDxsIzQhJ6AIYA3mhiztZluUGW5ZlyWptdVVS9bc93Tfm2mffe6tUVUeuWyWVpHs85JLq3nPOPvvsZq0115pzJoBUo0cWtgkmYxq0ME2ElVBAJHvrIIL1e9GG21HYPSzU7vVAYlV/uAogad9bA1/1P+MkwQb4hJoA0lWzVS5LQ5MC5Mty0wYuSj+fWqj+2NmLrkL95MzbVqF8KI9gemm0LRtdH5L6l7Ei0WllcJ6V2AjgBRW1LsYVIbk7NwKnDZx/8SC8fAWtHa1w2hwUKnnZO5WmG5mGlK+rDgWYS0zAdmFl+vHov30D586eU0kFYYjf+q0PYs1gvzAr8NBJHASQNJMDNf4OHjyIHTt2SAyL65pUBXd0yjW455EZSHyiKMLp06fxxS9+EZ/73OeqtHgLve4kAGilAkjCLERDYA5WlvrnTXr/SVMhafw1cn3uJConh7pWihKaY5B/r4jmu6KIlrEksWBJv28CSEkvrfl5sweujh6QJSBuKheAaEZlUNWuJChSZ6bGCjmsD4JrFZHNUMtnCp43jWw6B5+odBiJg+RYzMDUBx2qOENPgCLCIIqCQNENqExOnfVGegLbcmFZzBYDJicmJSusvb0Vboo0QkWkSPVGp5BZEVJ1E8EhNZvlCqVda7ZLqAkY2GMgj+scrW6D1HPC67rYNxUb4iLONP+hnTm90aln5PfVjVWVE6tGmNGusvLKpbL8ns8morAtOfgVDzYDleWSBCplYxTHUFFy0KEUhzMWKVRgkSUZAfqoZQPUUv6kFTQchKsr/rnYLpnjvKQNLOlWjWxwSdeu/zx720as2rgHw6/fjcKLR9/KqSv6u0kUhMdPHBeAkfzEKihOoJNBEBUY4PmsTGIVGysy1KE+q2aSxnQhWvNFAmuS/aRAJ025KBz9urYwHhhJBt5CnauxZhqiUmHoBHjsN09irDwhgRfbL+H9t9+C4ugI0gTVYGLv/lfQ3tmFt23Zin0vH8e4lYJdHBcHfdeOXehJ98DwVem151cAW7nnpMRRFZq1+S4VSJKl20QB3sokcN/dDv8ZC2F5NJHBrdH141LapbWP5D3HY1adpwLEHLYacJfvSCa3qtpU8SmVFMBTKXrPUd7b04Myae5YFThjzM8EYRM74FIeoPmdZg9cxz2g7UZqkOnM1cnJSfzmpZckcMG9TVdgZDOZaoBdz1kmExl2FpE3hdTGIUR+hMrJy0Nxcx2/tiV5dBXwZya1ooITch4POH9qFG1trUi1uwhMVeUvEQwJyqsKIbXEN7Z3EyCS9V3nwc26LttjWgQGKhifGEZkkhaXCW9Kw0ZZE421YUk68qq+yCKdOPo8gYGJiQJSbgvWDqwHuQ7FdyXVHcGxuOJKJUuxk1SiXzXzo0EHpUaNHCdYxu9B+2pMlGRCim3YgGegOBEiuiWFdKUT3sk3YDoqOZJ2Om0UoR/nv+MkMFXlFYNgQounOJnlp07qjCvUhMZK2+i0b/jf7BKFGeOkWX1/VU+bS2h8g8P7Eu6wcr5iZVYh/OB+ZE+9fckqlJbTfyE1fBQW471H7SGqAjECKTA5wy27BamdPQhPRygfOYXChYKAQi3dORiuqv00LbUPSawglm6Qawm9r/Jtcrl2fPUrX8YNW3ZicHUnyuUKBgfXIJNJwbJjP4i7b6ioPxVzUYDxsQmMjAxjaGidxN+0hiOTYhiv4z1ZFSX3Y8W3bePkiRNYu3ZtrMetkqNlXTKAr3z5K3jve9+L9evXyzrHmBfPZ7xB9PbiildeTydQSHwgpmOVhBnG3OL1kr9nUjfbTCo2xiK1T6eqV+vjlxeP1aT3O9/8IVgpz1yZXnACJF2/0dnT6PxmVOSiY0byQs2+qdpITQ2kRl9b8/xmD6yEHpgFIKkag2rDtG6R+oUKn+ojZkiFhRI62ogwnYNplKVkltVCtM2FNkAyHOquKatIDagihKQy0kjvVolp31wxcEnRRvo6RA7KZQIkHtw0M7yZAUFgJIKbdmXTEiBINhklImybNizDQSrVIcJ/pCTg5iDtCxgRVHpEpL+KZV3rfi70buoXTCmNmvu82DGtAkixq1gDkJTrSNoETYEkOhnkl52YwKpVveKkUN+oVMxLX1K/SCg4KnHmXRycrLZWBGtDmDHtXchNsVIDkGY8VfwYM7NO6r5RV8LcyEhtdANsdIO71LZnblqPyprjcM+uR/Hl45d62or/XhKApIw9Sww+qYDjGIozWTWHPLOaK54nVFyiARGLkKvMZZVtrSp2lIi3DryrCig1PzR4JIF3mYe1irtGOlEKFFnRxwxwO8Izh/bhzMQ5caztoIz37tyB08cOy5wYumEzHtv3LDq6enDD0AY8u2cvik4GNkWUAxt33nwH2uxWwVGZQSwZtTE+pAEktRKqgIX8/zIDSAvpSTXSj5fz3Lf9wTAOPLoDYfFcIn7S6PqR9FxcV4XjO6aHohOSLxSEiq6618Xi9Xqf0Os1x7vSRFFaSMwM5/Haa6+ht7dX9pv2WH9uviq+xA5IeoDm580euM57YCkAJLWgB8hs3wDq6pUOnbjOe/XqeHwdwKCfwKA5tT+L+TIK43m0sPK+xRQAqUZwUEtiUe+8MfDm0gAk7hwVjE2eEwAJhgr2i26qNKKxNlwdb2q5WrlI8Cjud6nyCUwU8j76+tYg47bA85hIp9obh2XFNla6txJyXRIASWwCrXlkKh0SfcSEyWAVFG0Ly4hBpJKBgpdDceoUWtuzsNM2vFDRmwuFkMdqO8U6oKg79INwpsRPE2dNSpKhpSuSVPKMvq9uB4OrdY2aode1UGXWcr3t5nUvbw9cLv/78j7V3HdjVYj7zhyscicqh8pzVim91XYup//iDKwVkKhyWiW76K1MryOhAeTWrEflpmOwj25A+dWTQAUo5vOSdN3SngPZcciCyaRv6vKpxGRVfS1VsrFMAvfXf/32t3Hvfb+Ntf3UGCfLR4AXnnsOqUwKU5OT4vMwWWfv3r2SSLfj5ptx07ZteO6551SMwbZx9MgRbNmyRf7wdyMjI9j/yssYPjcMVosPDAzg5Zdfxvvufx9KxRKefvpp+c7tt98ucbHHH38c69atwy233IIbt2zBgVdewaFDh8QPI13xlq1b8dy+fRgcGpT2nDh+AufPn8ftu26XxGyev2nTJpCZh9VXB187iO033SQaTQSQRD8y1rbV8Y2F3nnS+51r/hA8St/Qg+KB5DhT0vXf6nic/f1G5/fM9qkqowUPJi80AaRGX1vz/GYPrJAe0CtAdSXRoFIMjFTLWkX5qMYFbTCrLwBCD+2tQMoeRxhMxJzi/JoqVdUc56S2U5tcbJDWASy+pzIRmOxlmjrrW2keFfIeGMd1XdK9MRsgBEwGsakbVJHKInWQ0zwuyZdfMcuKIFIGLZl2OFZKNgfhtmZWBanaTAuKyVWfqX/O8W7mcTRjOcJ5X6Zun+JIVyBXfQVSpVJW1RK2I9VG09N5dHV1IV9QP7mJlcslaSMdiZYWcvgr7nBScLBKqV6HhlRKpFTiwb8vDCBo9cX6VX8eZ3aRgFKjG2CjG9xbmWWGnUbks6+vnYNZPgsdpEHUVFwa+NFVQSrrxxBASVcjESDSouXM/NEZP0KhyLEda4YJxz2pwaolfnqMGfJ7LQLNAH4jh1IiUpoWBJBeO3sIh958XQAkCz7u23UrbELfhoVTF0Zw8NgJdPX0YuPaITz/7LMoOTmYgSHA0R077oATWLBZCUigVnQT9HxQNCa12RHGmcwLa4Q18mxznZu+cR0M27gk43Op771U18vcvQbFPafUfhAB2bsHUdw3Mufca3T9SGqz1jji9zgmxycmxFEZGhysipZr7SMFhvJ7alyzUo/gE7UsCIhyXugKPlbtrVq1CrkWlWnWBJCS3kTz82YPLK4HFgUgSQU6A8UL74+La5E6y3BapaqpeSxfDwh9DxNVfIiuIWnJ8pNTKJUq6OhsB9wQoRlKBbFkZ+sEtiXWLqxScs+i4lYVSBpAGkFkVMR/oV0mlVBJAZfl67pr4soawFvsw+ixQ1/Rq0Rob+2B62RlHCl1EeUHk9lCAUhK/1YDl0n+30LtmgtAqoI8ccWc0FL5ihqeY1i0JcoB8hOq8qCtu0P0c8nkITrBTpzIFTGxhTYstY2V9hVtYP6hQ815I5pdzLivq6qf3d4qRVQMoOnqq2qiaXP8LnboXRXnXU7/eyV0iIBIg/0yz8vHG69CXk7/JUUAKWWifPSk7HGzUiOkO1tvvxHW0G54r92F4v5jskYUp/PIjxaQy+WQac3BcAA/MhHaOYT+mPg9CANhwTHb+hBNT8FEgK9+7evYeuMWrF69WuJwWzZvxv956EsYHx8XgGfz5s0Sw2I8gcDUv/zLv+BP/uRP8Oqrr2L37t144IEHkM1m8e1vfxuf/exn0dHehr//+7/Hvffei77VqzF87hz6Bwbw9a99DX/zN3+DH/7whwJoERhiTGt8bAy//s//xJo1a3DrrbdKXOIHP/gBPvKRj0h8ggDXH37843jt0CHkslm85z3vwfe+9z0cPXoUf/3Xf40TJ07gZ//+77hx82Y8tXs37n33u9G7qgff/MY38Zd/+Rfo7++XyipFQ04AXtECL7iGJ+R+zDV/zFQn0ts6L4npZjnHj/a/G5p35LCLD9pA2g6awXYkO2icdNsEkBrq7ubJzR5YYT1Qy0CK3d669mmAIU5v4GpWpTrjZ3TAQ7hWBX29EfKTZ+A6SsxPLbuKk1xytzSANINMWukHyTcZeIaqbuAmzri370WYmiqAwseptOZqpTGvq34IxijOeaEh0QKvLKWV4ACDvjZas51Iu61K34n0WlzOhEFiIQ9u1s4wD4CkKfnme6nCtR2X514MILEyQ2d4GZJBWSwW4wqkVSKAzAAkNWoYqGR2WTqdkZ/KsDfhsASXwBj1kXxPBfqF0ssWwEmJ1NZVTLC/q6+8CSCtsMm45M2pja+5Ly3c+MI/TAeUlXo1PS3Nuy+ZiQa1uKYkG2jjxo1wUymZuxxzSr9L1eVIGblkL6nKJBp5M2nBVABe89FXyuWGntmM6fJYLRRYAc7lz+P5gy8gckg/EsAJKwg5L1jlaNoILVLTBYj8EGnXRQk2DA/ob+vH7dtugV/04RhklI6rpqosHTFQNMthXm4Db3bnMEOe85fOwLVwcBlz3usieCqHsDx20SMtd/9y7GptEY5J6s3xz+DgWvk9s9K4xmrxVzZQ04QK5YFlCW2Mok9lxh61NhyQB1xTK6gdcG4dsWYF0rUwipvPcCV7YLEAUhiQqlV7v4zyLyGYZFhw+vsRTnpLpqdwJft4xd6blDlhgJSTgREaMCMLZ958E+lcBrm2HOAw0SOKASQmsKl3LAGOBquP6vtEU5HN7icxt6mBBA+jkyOAAEgq21sxMazYnr0qGtYogERHk/FSx0mjkK+glA+wccMW8T3FhlXe27IASLwytTU1sCnpizGqyERLeob0V+nLBZ6i0WVbhBa+ZOD88AWplKbmqUEaKgOwXVMSjBRwaaBUKSoqutiGV+CXZhphtUGNnlfGZEwtz2dXlI/M6lSMITKP6n7K4gHZn3AAACAASURBVHm9IQxXxaxYukZej69X9GnEl23cHlhO/6UGQEcITR3nqRo0IFtF7rZB9K7bjdFTd2Ly6WOy/5mhidJ4BaXpErJtWaRbMggJmqzrR/nUGILyuABITMjI3bARxZNjMKMy/s9DD4mUQjabEZmIT/7xH+NrX/saelf1CjjERDv6Q6wIOnvmLPY+uxfvete7BFQ6/Pph/Omf/qloNP7jP/4j7r//fpw6dQonT57AJ//ojyRWlUqncfjwYXzly1/G5z//eQF/SAP+wQ9+ED29vfJOHn7oIdxzzz24aft2fP3rX8fNO3YIeEUb8Je//CXOnj2Lm2+5BU/v3o1P//mfS/vYpne8/e04efKk0vauVHDs2DF8+tOfhlcp4etf/4bQ4g0NDcWJ7DX6fh2fnG9GJb3fRudP0vUbnemNtk9EkOIEfBl5dSDS7LZV5UuaFUiNvrbm+c0euNp6QG1MAr7EATG1dIRCY7e610alOALHIj2DB5/lsELvFJM0CIBUZR7XXrviPaWQq8FAdghPMA8avEqQPF+YQGtrBrbDUv6yBOoUhRCzAwiUqOC1SY5oZlcxyzAipymro5R3lkm3IpfuEko7gjSsLmCwnJVIrHiaecxOKahyvV38wiSjcfavZ/5CDHEBkHSGiBLx1Tgag43FYgGuk8LU1DSyuaxsgj3dPRgbG0VHR4dkgmSyGXl+OgD8d1XAPaaxY0UVK5l4dwbwpcLKsYUST72vOCAe6z6p93gpAJJ+/sVVWjS6ATa8wV1t02yJ2ytA6gKHBjXpDGrQR0SHYyo7ESiOBcI5zwggkZYrLbzFSt9I09LR2BInNxYXZ3De53yraiSpecDfE9AhWEUDsaEjbje1vkIrQj4sYu9Le1FioMaKkE078Ctl+BU6A0qzyE65AhKksxlFIekZ2DqwFVuGNqOSL0hlYm0WU5iUpzIQxSzQ+BOt5dZQ4xdxMtc4WVAad24WcfclP4Xz2x1Yg8ppVZF00WqakOHVaIM4vgn6EIDk30mBxCw0x7GFvkEYHWIObq2ZokXXNejKNVayfQnEqsU+XvNrwrJNAKnRN9U8v9kDc/fAogAkSVpSumVycF1d4jWVgt1mxoJ3nsLT18Z6veLGILUaWQ8SMDBuYmp0CvliHi0drXBzDgwG1nQgvMqAEFeTLAGAdPH2NNOfmAkgnZ8bQGqiSIseViodcPEHWRoY+BQPKbIwcWEafX2DaMl0IGLVTwziLEcF0sxWq6w+XSFHM7Mam4vF7Gmf83PW1puhjeJEAUExQBhQc5RYTyR/Mi1puBkHTOOkT6igKM18odj3BEZilb1fq1ugPzgbKCJ4pYAtpoOG6ifzLmnmN8ft4gfeVXJm0/9u7EU1Gv+Y2ylildSA6DTW7z9K/0gdpplB+s5OBFYeg/1HcPrUDhSePiU2T9pJISobOH/ugqwFbZ3tsNMpmKtXwxsvIyiegxH79bByEJIfA/jqV6g/dB82b96EyGdcKcLXv/ENrB0cxPvf/36Jw/3d3/2dVPJs2LBBqOxIF8ffnzh+XAAd+kgPP/ywgEJHjhyR6uH77rsvBm5MHD50CN/4xjfwvz7/eYxeuCCg0EsvvYQPfehDuPvuu/GVr34V973nPdh0ww0CNLF6ifeij/b8Cy9g37PP4s8/8xn8P//zf+Iv/uIv8MzevaJHywd99cABfPRjH8Mr+/cLgPRnn/oUmET08MNfxvvff78ASDyUnpyqbE4a/0nvN+n8pNGVdP2k85M+b7h9F8VPZ95RdKKrR7zXNAGkpNfS/LzZA1dHD+jpPcMIrzcMxclSZfvqiEv6YzFaZi25doicW0J7i4FKmSLi5RhA0sE0XYGkjf3aoqI0emIDODRQKnqoVAKptGlra0EQFkXviNlUNOIZ2ObCzqB2peKp7HAa1HU6FdQ1iuKqCl7btl3k0p1wrAzISiWipKzUYdDwIlzkLQBI7A7JLtSQWtxFdY5pPR2Y2t5joVJZuQ1UvApcJ12tOuL3T58+je6ebuSnlfYRg5mpVBrptBIbZABTgDBSJnnUQ4okEM/vaMCAmR6ZHEuSlV6S1qap16mR78Z0f7XROt/zX1sAEunqSL+4FFlGK3umJ7nXs9/3zO+LkGQsOsnMHc49BtpZnZTOZMAKomoFEp3LWJBXg0YEgfUcIJjEiiVNg6fAqQYRAgJIQmFDdzlE4IbY89JeTHhTCEl1abKS0UPGTctc4i+o5+SmU6J/ZoQhnNDGrk23Y03XAMrFIqy4TaplrEVClSLAiKw4MZPONnUMFjcvVvaYuXytSzJgGx0eSU/C/YQAEMcp10YCSawoEvHoKJIqIo5XoRwS+lFFsVr7o8Souf6SZoEVd6wGVXp+qqqPRxNASnoTzc+bPbC4HlgKAMnM9AmGFEyfW1wjmmddkR6wHAsmk9MqBiZHp1AplSWY3t3fAy9kEkkc/Z5NoV2nP9NIw2daL9oXqF2xBiD5GJ0aBkBa3EA0KKoVSAJwxWwIzZ9x5Utyf4j+ZSMvj3ZdTFFU9R9DC9YN65E6OY1Mpq2K+9JzFTgp1kBaCgo7Nl2BMDXqH6k8in8nsblqwlIIn1pHolVqSkJUykjBLwRVQj0v8FAoFuBHHtLZtCQj2q6FkNeMmSgUXZ1KshSKvoC2jCXJY8pmVyNaNEurdOuzO1n3ugK8Gn0HDb7C5unL2ANJ9vky3vqauPRy+C9mqguZHZ3IP3dcElPqY3hSJciZbbfhht85AjMMkXEsPDtpwvrFWhg+/VtTqpDyUwUUpgvIZLJIZTOAbSKyqD9egp1bBaQiRJMBWm7ohNc3jq/+r3/D2we2YP1QP/xKUSqGHv7Kl7Fx4w0CCDFW8Fd/9Vf4whe+IOvqF/73/8Ztt90m/jl1YT/5yU8Kk843v/lNoZcbHR3Fr3/1K6kE6uzqwtTUlCRPf/nhh/G5z31O/t3V3Y2DBw/iiccfFzo8Vi8RcCILyiOPPCJxsz/+4z+WZHVed3DtWgGV/ulb3xIWiHeTHm/VKnznu9+VpNH/8d//O37961/j8Ouv49Of+hR8v4KHv/xlfOD978fataQtZ+wxjWKxJJIZmrZ8vsGY9H4bnT9J1290kixH+5ISC5oaSI2+teb5zR5YIT2gIB2lJKIiXZoeLg571QFI9biSZCKZzEliiX0AO8hjzepWlErnEIR5+KSWM6XuRbKaFIUdg7EKkFKHqpRRP1VFERc0Coe6rgXbYXY4A3GBBIEJmDCgx++wcoCVAjULPzZ8Q80BrTieTYM0eoZQXLhODpaRZg2PBIm56ZAiYOYxK6BdBYPmDnRL4upsE3qOzCxVdRTXb9UZ5hQvHBsdk7JgEXOPIrS1tUmTmB3HTZZ0YQTKMtms/F5Viqif7JdSuRgLuZeFY5big5lMRrLPREc1zj6j08BgqKL3U79XG1R9H1wfAFLujk0I88FVrSWzFEuIrhiK5Y5qVBfxMNA0dhy/UrUXU96dO3dWxlpHR2ddhRED7WoOc+6zMolgLR1TjjCOVQbaaWjyWrrio5HnEKaNmI6GQZkgFeK5Ay9gJD8Cz/AQkGbMpMaYqjShNpIAWLaieKTeUc7M4l3b34lWu0V01TTtpoAFUBVIBKO4FJhhXJ1UpcJh6meDIFgjHXCVn5tkwC63Aa1BTa69HJd0YDimc7msjFkCpgTjORZUpjLk39xT+G8Zy6aFVMqVsa0AJgUqSXVTDOA3AaSrfKA2m79ie2ApACSndwBwTHin31yxz9ls2MwekGoMUu/AxvRIAZVCRezn9q42OBkbXsSEEcUSMDMnrmbvVrWLFtm5tZ2/FlSvvxnp0QxbrB9FYVcPIAlwpG+sKlBq/NLNf19Kf0j3NWB+8VTZw2Nb1TAzCN+dx/SP0ujvXQXLoHauqtpRezh/sn5HJYbo6p5FDp+6Kp46n1iqj5SfTJYMSbQymWxIcFQlcNGWtkxb3HWTTij9OnGlDRTzBRQLJbFRWttahd6OPrXBPyaJ4n2hfaQtn3Ny8nz0w/k7PR4lQcY0pBpbnjlO1NJUeOwvjnOfEYBmJdJiX/+KPy/JPl/xD3CFG7gc/gsBJLsvh8obpy+qbNarCEHh6LfHMOTmQR2149OtMB9bB6N8QekFh6GsYt60h3KpAst1kcllYLppuOt6Ea27gEo4jdbiJpRWP4XfzZn48N//EA8MfRZrnB74lQsIgwq+/o1vYmj9Orz//vvlul96+Guw1nUDYyEm3jyC227bKT7R66+/jt/56EclLvWtb30L97/vftx442b85Cc/w8FXX0V7e7t89s53vhMPPfQQ/vYLX5AKI55LjSVS4d1555348aOPyvdJObd12zb8yz//M0olpVvNeMRHP/pRdHR24rnnnsO/ff/7+Pzf/q189v997nOim/TbH/oQfvHzn+P4iRP40z/5EwSBh6+yqum++6QCSaj46es5jiQWJh1J77fR+ZN0/aT2JX3eaPt0IkX9fWbvByo8UmdzNSuQkl5L8/NmD1wdPTA/gBRvRVUAifbizGx7Zksxa8EvF5G1Awz05uD75+H5k6gEFVg2r655lQnWaKBKciTEz6LxPj1dkGoiVh3luIlZpMJS1SFcyJWQHYPRphjJys3i0sUy0xjAEWo21eagWhTECgFFsUWwxXWzyDgdQKSAFQYNaaDPPObwRi4KENe+0xiAZAgf6+TEZAzyKECno71DsiDoKAwPDwtlmEWDQGjoSNvHgGVKApmssCDVktY/qpQrSGfSQnPHQCYzKsRBENBK0eeJSOIMAGmusTobSFtcpUWjG2CjG9ycT0ahzHtaYVXaUXjmxNUxUZeplYrGXFdW0DlV75lgrowdApnUdaHOS1zWLpUavi/ZPz09vTFYxAoOBVBKZm3scPJc0TtilRCd1EAH4x2prKuK9C72+QRA4mpC7a8AoRPhpcP7cXbsDDx4sBwbYeDLXKe+mJVSIAArluiMm2WgxWnBvbffC8tXQZuqZlgcnZAnEpHSSDQW5GgCSIt9YzPOS5rfja4fl9JIDZ5yXTwj9KHdcF2ur55krUkVHvnAmdFrcz9icoSJFPcPAKViUdZj7mFq7lCAVlG/6GMpAaTUxiF4Z8oIi81qiUt5v83vXNs9sBQA0qX2EHUFolDNc8N0EAUqeCH/ttJIbepDWAoRTvrwx8+AlU0yT5eBIu9S27zSv1dfdKPaqqi0pE/jxs9d5aCSVMJKhMnhSUShgZaOFmRbM6j4JUlwgxVfZxnLJNQdZgFIWtsmBpAiw8PYxHlEooEUIND0iY0iICv95S5z+xQN9yKxtxgQoi1Ln0rRqWeRuqsLb/74FLrb29DZ1gNQJzPm4VBUdpcCIM32I+dOVNSUdTNHuh6zCrUS6rq4mtkPPMXCYZuSsEIWgKDiI/RVNbwVWbAMG37ZnyFoT5/QTbtyHhMrK2RfCCKk7Qz8ckUql4qlgiS8MGnGsV2pdiJIRU9baKdpxxOEIhsIzWhW9xOIWgBAqupeNJOslnkmLM/lk+zz5bnrtXPV5fZf9LTSU7C2b0ZIv20DwnSAqAgYIyH88VGElaLsVEyucN1WWJ6PkbPnxZbp6BlAeqAT0eYpbOl/FfArOHB+A+7qPonBsod9jovhkbcjOu+geJIAUgEAAWayjECYPTpv24rD3mPYmLsH5edPxrE7SLLm8eMn5N/9/aslKZrrDP3wUrkEr+JjzZoBWWVLJfpTafG/zp49h8GhQQG4mZfHxPGR4XPoXdUHy6KGOnDhwnnxy9rb20Q/vVjISyyRezJ9MiaPMsmP/xbZC0o9mEyGVYwowqgSU9bxGbgXEJTi7+uzE+Za0RPfb32OyCKGdeL157lmfdKM3h7n+moj81vvibH1OwMkumhPqNsjmhVIixgIzVOaPXDV9ICmVJjVYMn0rzu4SJQDHynHhh2U0deVQTbjYWL8NKKoAsuhsRmB+iSeR7o4W8pC+ffAM+A4DLoplF94mRkMNilGzp9KuFSJ2FXzKmb8XYFfUh8QtyrO2opdT7ZPwCOCLAzuhSZaMl3IZFpFVJfxcSeOB9fuEWsWzXjSepBJAylxm+Yynut+V9VAkiogRYukFm3lUNB54WbJTZAOwXQ+L23u7OxErqVFNjO9QKuAviHBcOobsW+09gaDn8yIV7pTkQTL+W8BixY4FKXBHMcssHC5xm7SBtnIBjdfm2k8pLcOwjtTgj92drke7Zq4bk27S9FR6rErQTu61syG1LRfdWCUrjSSkR5xDfCRy+aqZeEiZlkuCe2XzH9ZA2KTRKd6qpPn7UcxkmJ9Gluc7Eic2vOTF/Da8ddwYWIUphiPJlyZC8yYZFZybbnIVXLYMLQea1evhWNS94aVjopaTzRt9O1luhN4jU+WSk0FZDePxfdAI/PbyqySjaNRIIVVSKx0dRxXnItCoSjrZ3d3F0bHxmQcMEOODg/HEtdUOiRSWdfIAyyi21Kb12Holmdx8twWlJ8YW8QVmqc0e+Da6oFlA5DqQB8CQe5gGv5wBWGxDJhO9d/szWBqDIadFWoZSazyDBRePArqIDHz3xlIXffVznOamXMGn5XNL1tuALFjaacyWG2bjtjMZPZyrRSQDzF2YRyhHyDb2oJcewaB4aMSlGXvZ7BbUYQxAe7i5LAlrZ6oPkutkogBLvpAAiBNjtQBSIoZocn/1fha1Ejdlq6Ol7FhpWDarQiKw0DIJEMbLZlOmIYL18mo5CipSofQ3JYZZKQGbWwLVm3DqkVL21D7V3MDSLMZIGYHhOeeM2IYxx/VDFTN9KGql6iTBOTzeZSKZQGYMhnS2uVUwDQg60eA8yPnhenDTtmwU5ZQxUuSJt1y30BYDmMXm/pKgJOx4La4CO1QKplYyc/JFatFVZtLn4AJXYwBiJ0sbZJsT3XUIcNzpGyqNbTqE8w1TZYfGG58ZDavkNQDSebzlYgPJLX5rXye1P63cq238l0NGszu33owwXBbEFYKjChhetxDkLKw6uY1KG5+Bu/qspHyPZzxbLRPjqIn7WCv247pN28CzqURjQYIKmVUSrUkNsZVsruGUGo/htSFjSg8f1T0vQWcoWSE7+P5558XH3vr1q0S45IEU9uG67iS9KyZHuhzCYNRrGM+37OrmMH8O0Di+IrLS+vjGkwM5EHQy4jjbxI/IEMSgSxDLYlc3/i5H/jIpjPiN1qmis/pRG3HTaFULCg2Cj6r44gfyT5hXNQhQwvXYy01EUGSD4ulkiQosk+4TkvsQnR6lQ/KGCHtIBU0pRqDL9/ld9gbZGviUcoXkHZTzEKAFwTSNsZm+DzCouE4IkOg4oeO+LSmbaMwnRdfWEIqMbUpv09gjZVemm2DbeE1SiVKaLg1KZFYe1sl/ysdYd5DEtubFUhvZSo3v9vsgWu0B5h1EPqymKUMoCVtoKeDwMYUxsfOwbJZ4M9Fjku8raieImYdhAIcBV6ATK5FjGyCRabJLAOlh6TK5usBpHoQSfenllCtgSCaii+Kd25bFutAsq0I4KTsLLKZNjhWGoFHAGku81XpntSO2SBLXdB4rtPrzlTc2nGVh/rLDACJFF/MaGeAnRssNxkuzgxQau0jvYALjRiD4S4zydifrARR2e6sQtKZ7/ypNzFuggsdSRvsco/cJAPrSrdvuZ9/pV9fa2opzHMmgMRfkWKRxsPAQL8EejjeaCzRca3XOGJFHccqxzKrNTjONdUdr7NYAImLhWRk0oiS61swHRpLFRiuyfiTonykUyz8mIqwUwSBmbFZVPR2PDRgRCONBh7no8pcmv9IGr/1Z9od/ZKV3jxqPdDI/E6tH5R9onz8jUV3KcchM+iUgV+R8Tty/jw6OzrQ0tJapWKkLl1PT48YwKqajokOKjP3ch7ZOzbg5o3PYO9YN8KfuxdRWFzOtjTv1eyBldADywIgGcxSrVUYca3xbjyO1OkbUD48IQBSamMWwZQPwzYQTvkwW235u8GgaRShdPiC6CyyKsnMWgIoNY+ZPTATwIkEGNK6zISQNOhDO4RrLzOKpbKeyV+Gi4kzE7BgIbQCtLa3wM7ZohVDbVJqwuj1mZoPys6YabBTH6aR46KA/yxAjIEfk6Y6KorCrlqBpHwdJrU1jyvXAxKkJMW6YcFZvRruQArTz74eaw9ZKBcCtLf1IJNqUxTkUjlmIJNm8mOFGUw1AElsZP0+dfa6TnKcDSDF2ogzKOPfej/UVzApAElmTTxvSIEngkYoMikmXxI650wqI/YtM/2pk0QT13QtlfCpli4gMOTP+PAEXJNBTBrS5BPxWJCFbEcOqawt5zGxkZUE9fqQpGYXjWE7nm/1CYk6GStmIZnvqSUQWo+xxnOr1pMKGL5aD6lmratgvVqfo5F2J9n/Sf5V0vmNtG0pzk1q/1LcY6FrLNg/rMIhXVuqE7aTRaGljHDdbrx7dQsG2220mAHGAgdtxQKeL4Y4GK6GeXYd7AsZ+MNlGEaAcuHsjFgZk/rcDVmUDr4hFT5MElXAhyWSDFwTCCJx/bl5xw5JzOPnOhE1k05X6cE1Hf5Cz5fUv4njI9IUoWrdJoMP/f/xsXEUCwUMrF2j4haGgXQ2i8MHXsWaNWukgorUgJSJOHL0GHq6u5DL5eQaPI9U6NwrmOhNG2BVby8yMYPF6dOnYDsuent7xefktUfOnhO2C9Ox0d3TK/3CdfXs6TOolEoCVHGtpibUueFhkEi/r69PJERo45w7cwZTk1OwCTqlXazq65N2jI1cwOCatQJy2ekUypWyJPKeOXVa7tvV1aUSIg0DE5OTErdZt2E98lPUAMzgjTfewNq1ayXeeOTwYfnJ+OTg4CDclKJ9pxNOUIzVW5l0Bvn8NE6cOCF7zsDAALq7uyXmw2uffvPNJoC03JO+ef1mD1wVPWAwEMuy0ABp24UR+ujkxpONMDX5JqKoKACSZdEApdVIPukM8tMFeF4B2RwzvpXuklADxJVHNBppGQofadW/U5mEs9xPCQarDARlSV4EIFmqTFadyUCyhUy6BZlUK1icYxtOfMkFQKLqTfV3lg5A4uLN5yTgw0A8+1JVD1kKJIp1OLgRkkKMCzUD9VqcndkJDM4ziD4+NiabSUdHhwBS5MnWuh3zGulX2ABv2AC4KibK1dxIRW+n5tbFAChLwkdGhqtGArNiOG4L+YIE32kYssqIBgq/y/etwU9tfPCyiwWQGExSWUvMcGJWlC/ZN6TacFwHhUoJRmjAL3jibDpZl0JGymiyDNiGqzKa4ywptoMGrRZXZlZOIwZs/bkMQjYCdlzNo2g51h/J7mecowHhe44dBiUVXQEz5ZSukQI/IcYy1+fjx49j8+bNigo01pGTis+kBWyJXhrBR2YDsygitS0L75TX1GtZor5tXubq7oFlAZDqu8SwkLlzAF7uLJzhtSjuP1b7NAaa7K4uWJ0OrDYbxVem5e9RQWVfRn7Y0Bp1db+d5NbXOPJnhIaVxU7tl4oH13YlEMOKIlZP2KGD4lQJU6PTyGbSaO1oBag1xGB4ypDsXsnMjR0IDSDNbk2jFUhNACn5/a7kbwiVkeh7pmF1dcLpT6Pw4pEqgDQ1nkfKbcGa/nUolwOhEueYor8mc1tnyF9UhVSfeFSvK6x7I66gkR+Ld8JmU8TVKKwUiCR+IouIggheuSJBykqZdPFptLa3IzKY6a/mlbBXCCIjE0cAs3KhLCCUa7molDwJCkaSSZ5Ca1cLjEwIj+VKse4p+4OBT6GM55z1lM9MoJZt1ZVFYvPLY8+loqH6SACk2MOXX8gJStOselzF1HiG04rIm1rJ02PZ25YU4E8yr5POX/YHSLhBUvuXu30L9o8whoQwU+3IdnUjWuPj7s4ncFNXDnCmMfrqAVnvihu3Yj/acNK3EJ3bBAznJI6GVITiobOI/BqN71zPU6moChcCDNTyZhXLCy+8IAkh27dvV0l5sb4y/XhNP6eutXCGdlL/Jo0PI2IiBxNG45ZzbXdcPP3UU3jt8GE8+OCDaGlpkTYe2L8fe57eg3vvvRdbtm4RfTjG6h555EfYseNm7LxjF8JKBWfOnBHghSAS9czJbHHDDZvQP7BG1s7vfe+7cs0HPvxhoT8nMPWj735Pfse/nxsZxu/+we+jUizhF//3P0BQLZVOo7OnG5tvvFH0nYJyBe+45x74IksR4uknd4ukwOqBfqSyGdy0/SacOHYcr77yCj70wIfEp/UjRdvPZ/nOv34b7a2t+K3fekDWa8t2sPupJ/Hyy/vlmQdIJxhF+MEPfoCPfOQjkrTz1a9+RZ6TtH9Hjx7Djh07sOOWmyXOQ4YnqcTKZOWcVat6Zf3nPrnztp0YPjeMX//6V1jVu6oJIC33pG9ev9kDV0UPEOQRXlIK8lkwWUUUldHaYgiVXaU0LkafaPR4BJpIC+AIqOE4NCxZHUNHLy5XZwWS0D7HiqViRdYDR/UFuMrErG0vdUFuOU19oiqQWG2gjOgoNJFyMsimWiRYaCFd19X1hv58lQezQKQGK5CYxSaaMnHVEAPu3Ai4yOdyLVICrDPeFVUY+85RfNSy6YayuVDwjxs1r6fKf8lj7UhZ6UJH0ga73OOwUQNgudvXvL525eauouPY1KXNNPw0NR1/z+B7JpONxyMDP6yWUxUcpXJZxjID8tpMXAyFnegqRRFcUtXBkKpGzdcexPQhkWegOF6AZZjItmcRWTG9hmmB35H1y6TGGrMpQ0VjJ5V+qSqH83zjIGn8NsfPwj3Q6PrTaP9r6gK+b6XXZUsGmtYz0sGdCxcuCEiqebE1mH+53m/mpvUIC8HlASCbei2X67U277MEPbDcABIzxdN3dMM/acA7c+aSqv7coUEEoxWhr/MnhtVTSjlA85jZA8qAVoHliwEkVSESQoqKSFdL+jDTRWmqgqnRSQn2tLa1wk7b3MnhUdvFpEaM+rdURcSVGXP1fBNAuj7HY3bnRhRfogg9K+GVH1lNlCIYwlI4GPArIbxyqEoXGwAAIABJREFUhL5Va2CZKQGWVLJRXH08o7KmjuK46plqGrtLo7B7q29jPgBJ2dS0aW0J+NH3lYrpOspls3UVgvIYwrA0L4ZFe4dBZIJO1FfyiwEK00UQkA2iALmeDCJbUVQJ/V38nxmZIJWewm8VcBTWAUhVzZYZD3wxffyMisEYQIoXU3nC+gjAW+275vevfA8k2f9J9n3S+Vf6CZPav9ztS+ofi9WIZg6p7izMQQ+39b2EATdC+o3ncfbAUdgpE4V165HedgcmPWDf+VWwxweE9rLsjMHfm0JYviDVRnMdfH76VpNTUxKPItsO522hkMfLL78sscCdO3eK70VQm4wf/A5p0pgUrSUgFut/Jz4/WyN2hUqEZ4wi29KKJ379n3jjjZPoHxjAe+57j7CV/OgHP5Ck7Lvuugtr1q6V9fTZZ5+VmMGRI0fwXz/5SURCex/CdF08/cQTwlqxeds2lPN5pNIZnDl1Cvv375cY33333Yf2rk5YhoH/+Om/C+gzuHEjHnroS/izT/2ZPPtPfvSIVGrx91IaapsCblGZ7o63vx3lUgGpTBZ7Hn9Cuujud96jqPFSKZw4dgzPP7sPH/vox5SUBZNxggCjF87j1f0HMHrhAu57z3vQ09srVUTP7duHsbEx+fMHn/gE/HIZjzzyCH734x8Hs+2/9MUv4s//8i8ReZQk8fCd734HH/3d30WWOnyxVAbv+6V/+Ad88o/+CLnWNgZdyaeH//zlL6XiavvNNzcBpOWe9M3rN3vgqugBAZBoJAaxUW3Cr5ThOiF6OtPwy3kEXlkeZWqKYuQ+2jsycFOsCmL5P2mAuPHEQeQYjKkBSHWcydUOqVUbqV/paqCZv9cAkmggkfIi9MWINg0KolpIOWnJdLDRWgdEvRUAKb53wwCSh1Q6JeWnmveVP9nmjs4OAYYY3GYwnn/oEJCyjuARA/AUUeXGUigWq1Ue3ECExs5xqply842npA12ucdhkoF1pdu33M+/0q8vNP1V31dVI+lKJLZdGXnKmT527JiM0Ztuukm+d+DAqzJ2t910kwCbh157TaqRNm3cJKDuyZMnsWHDBumCxVYg0fAJGF1iZRP1cBhoIpzNknkCVq6LoByiMJwXrt6W7iwC01dBA3L7UgiYfO0xV680RqgiFbUdy9cXOpLG70p/v1e6fY3O70b7n+OXY4/rKSkWWGpfLKqMutHRC1LJubqvr+rYaGpQjhlyVF8uDSRWIF2uSoYmtcqVnhXN+7+VHlhuAKnaFlYibR9SQO7Rk5fURM6l+uN6pyya2Wn1yWEUC6qmAccWgQpHS6IUmVIY/g5UUL84UZQgBm1kJ0MdFkM0WfywIgklDHCprDF1x9n6R40CR/o5mhVIlzQNVsyX7I7VCKbGkbqzA+W944kAkmhAGA7KRbJr9MI20zLWaNdSE8OxmaA3O7Gx/nEX+kxRtS/XwTHPrHCCrKzKJyWzrrQXI761l+LACMqjip6PD6unoLjVRNIMOY/6xdRRsiMHZmhhenwa5VJFgqitHS2ii0R90Yj2slCIMOZIDSSrqlCinrOWgBl/SwFMapbK/+uLiuorvKugUx0WRz9/8fVby9Xzzeteag8k2f9J8yPp/Ettx3J9L6n9y3Xf6v5UNznsztXy63rdZ+ogpdZ3w+wJ4KXPI9N+DjekQ2w//gxGDh0Rhp7MpkH0bb8N53wbz1YsnDkzBLvM6kUf5ZdDhJU8osr0nI9CP5yJzZI0WmL8StF/cx2ampzEK6+8gtbWNmzffpOa+xGQTqcE8GACZ9KR1L+yfqc6EZbn1ot1CVgJyEEaU0Mo7LItLXhuzzMSH3j9yBF84IMfEE2gA68ckIqhW265RWjs2LX//K1v4fd///exZ88erFu/Hus3bFB6Qq6DJ554Ar29Pbjxxi0CLLEPHvvPx9C3apXEQ/KFAu56x9tFF+lnP/iRaOqVfA9DG9bhHe98p6yHj/7bD5BJpdHS1ip0ev2DawXoCcoe3vGud0m81U6lsOeJJzE+Pi7fa2lrw607dwrl3AFWFH3kIzGdqEXxPvzHz36GoTWD0oZCPo+73/52Ck3iqcceqybfMtF3565d+Nmjj+KBBx+U1/DQP/wDPv2Zz6CUz0ul1E9/+lNsvWkbhtYNSd8JCJjJ4OWXXsIr+/fjtttuxw033CCaSo/+8Ie4/fZdAiI1NZCSRnXz82YPXCc9QBI7ZffFFHR084wArkVhTQ+hT+ooH7ZNp46icx4QVVSeUkTDtL6UP+40XXUk0ev6joxBIm1JamHOqgFfR2UX7yz8Ko1nlRnAIDMpCPjTlOqItNVTvYFRNW75q4W4yevo7hiBXuBI0kBiJQYD8KKBFASyqPMPqQa40VD0lFVJ3HzJJ8uAOIEjZk0QINJifQx8jo2Ny+Yr1UyOowT44syA+Zp4pQ2wSzEArpOptCIfk0aURpB0tUY9iKSzhMShjsearkqiUaF1jzgzmUHMkm/hDwYkA+ltO3bIcy8WQCIoLfQbMRdw6EcSbFLVTRDjzC8EKJwrIJ1JIdOThmdQR0E5zEHg1ZYYPqAxUyWBpdsLHUnjd0W+1CVuFKk4nP4OVE6+dS2iRtefpeh/UiowSMl1mJVHXEP53kdGRoQjmlWcXJM5vlUFEoMjkQD5lwtAWuJXtiSXk+A4dWKucxqWJenM5kUW3QOXC0AyU11w7oxgelkU95yav71zVPCxIskYLMEcb0Hp0PnmnKnt+troryOrYsWCCioLHZZpi8BzUAlgViyMXRiXauNsLoN0Lg0/8uG4SvuI2oa096l/JGt1E0Ba9Ly6Fk9MbR5C5fgoBTNFf0ZT2FUrkAik0JeVCiSI/eq6aRSmygh9AwP9Q0DEahuKrPtIu9nq+F1Mfy2F/ZLkfyptIjIFqIQvP/AEjLVTWcVWRwoqMcRidfiq+xtVASdm3luGDce0YVDH2AuRnyygUlC0VE7WQSrtSNBVWAWYXGpDKvw1wwj1oWbjZfS5NXzE21bBo+oX4/iA6DqpJ63pHhlKVnkxHd88Z0X0QJL9nzQ/ks6/0g+Z1P7lbl99/6TfsUro28t7pqu0c4bTgswtfehf/zTWZ1Ioc780QnTkh9H15jGEXoSO7VsQ2RkMGy4O+Rb2n2lHamwDgmEfwQUmK88PIKm4AGnClRY3qyFlLxcQKcTZs8M4euQwurq6JZk0l8uKb659LdK/LXQk9a/E/DKrEBTjKvBZF2M6OSspmUnKtpKC002nsfuxx6WK2Q8D0TaaHB/HhnXrJWaxZcsWbNy0SRJg9+7di3VDQxgeGRHNoPd94AOia8RKnN1PPYWB1asFVBJmIM/Dd7/zXWzbtk2AqFOnT+MPP/GH8qy//L8/x9o1a5DOZfHcCy/g7nvejsHBIfzoO9/D+nXr0NrRjtb2NvT2r8buJ5+CVyzh3vvvlyoh6h7tefJJia0MDg0JiLNmcC2OHz2Kl37zEn7nox+V9Z2J5cVSCd/7/vexfes2aRNp9v7gv/wXvhjsefppiSvedc89+P6//ivue+975Rk+HJ//8Je+hE999rNC00d/+aePPoodt94itHlKRkBJbjDwwmd76qknsXPnbdiybRt++siPcdddd4q+UxNAWu5Z37x+sweukh5QxhspoEyhU+MCxEqAwC9LhZFfnkZvdxapVBmV8iS3ENmguOCQBmBO629eXuN6C1IZvFHERauOJiAuc68amaKRQoq9muC56JsYhgAs7ek1cU/PVe1UewkXJ4ppz7QxAInAEdujM9sVXV2Ic8PnUCmX0dLaKpnu1GkRrSlWTTlqoSZIJBodpiklsT3d3XIur8XAOjc0ZgUsdFxpA+xSDICrZCpck80UAIkHK49U6dFMTSQRulX6RlromnOLawErflhBx0NnHqk5G8p4lnEag06LAZB4XdExsi1UWOkYkX+dDjF5jFMiGEyOYC/vozRSEo5hq8tEBWWZQwwOOCY1juJVLFTCv6KPxHWMmc8J3mnS+L1aBgXBgMztfQjOR5ecXa+fTQKrQ60oHz7xlh83qX+TLthw/+sMWzoLnidaR8ySIn0oxyeNblYm0ThW62osDk1qF6E8vH5pqQgcGnYWYfFc0mtqft7sgSXrgdTGIVjdFgrPKi2iywUgcbynt/QoUfoDxy96nsz2DTCyQPH5M4jCOrsrCkD9u/V3PIfhACi8uOstr7FL1nkr6kK1CiRlr1cVTBGaDCwzruHDsVOIghDwTOQvFFTlR9ZBe1cr/NCD4TBRhcloJhnGlHi1VA/7y65R16xAWlEDKrExZmYVwtKFKp0kK80FYHFaYeZy8EcpCk/aQ3Up2q9krLAsF+Nj01g7sA62lYJpkGophGPpLPk6Q/EiPaT5m9Ww/TLPpavUdpIQFVf2iH3MeUX7lgkzqhqAh1DHxxR39VR+ygaOdUJEr5exVpVow8e0oxSKk3l45UASMrPZjOiQhQSa0u0IGAMonZkDRIqBuovoK2ca3LoCSVUQai+85o03waPEIb+iv5Bk/yfNj6Tzr/TDJ7V/udun+4dAuX2vAz8zCvxiVbViyM60w9oVYtvAcawySQ9rYJpgT+hjRyYFlD3ANZFn8lzaxr7pAK/ku+Ge2wjzvIPicGFBAEkzmEgMzrKkyoYxKSfVAmdHH8rpMxg/buCFf/0VBteswqZNN0iXENxwXUfWlIWOpP5NGh+G6N9R+80UcIuJ5W46haefeFJiANT4+fGPH0XKcfGRBx/ET3/yEwGANm3dip//+8/Q09OL9vY2kcxgxdEnPvEJpDOqSvXxxx/Hqt5e0c5lIutLL7yA4eER+TcDFdSBoqbQ+qEh/OSRH+OOXXegf8N6PP6rXwoAtOnGLXj0+/+G23buxMCGDYiYjG9b2P3kk3BNG7ve8Q5J0DcdG3uefEr813e+5z1CG8e44hsn38ALzz2H3/v4x1UCPSK8tH+/gEY7btqOYqGA1157TQCxG7ZuxbNPPy2xyDvvvhvHjxzFq68dFLvrQx9TANRDX/wiPv0Xf0kDCy89/zwOv/46fu8P/xDlclESFPheqdfE6+ba27H/xd8IyPbbDz4o156cnMT77r+/CSAt96RvXr/ZA1dND8QrOJ03EWoLPDiSzW3C80uwQCAjgG1NIwymyCot2Vs0TEWgvm6FV4ZrDMhctPLXG+jx3yNylxJM0TQBOtup5gBw42RGgG1aVWCF4IpwqxoRulvXqfOFy3oOEIlW8hyZU7XUxsYAJGZrsYyU1HTsSqkaoiaS52N6WglskhuWOlKS2eCQNimUDZYbMhdsBsKZJc8+pWifGPfxtZYCQGLpc33Z81KOzUYNgKVsS/NaF/eAZOXoX88BIkm5tm2L8UAjgsAMjRCtZ8S5xnFJZ1u4eW2l38W/cw5qgGqxABKNJhqaFY9VJCYcy0XgU+xYgaw0myrTHioXKmhrb4XRDpRQlPJ40byBDXfLEMqHzsI0FNglTnVMY5c0JpLGb9L5K+VzCaDcO43UxPpqYPZytC3JwE9qQ6P9r7JzCYCqpALyQjPjjJWfBEG5N3AMEzxihhe5uWU88zOpYLt+AaSkd9P8vNkDS90DZqYPqZtdhHYJ5adG5PLLCSAR+LE6HBRePHrRo6RvXAczZwN2iGDEBwan4WXOI/plTn2XyQnU5GGlg5XGho+dRKcJvHr8DhT2vnWwfan7cmVcTwWGa5ooikUgNNXPqr6qb2JybBpenpTPabT2tsBKWQiNQOknRREqZe7fZDpgUogCkhrdH5L6qAkgJfXQyv5cA0gEljjPK6dOxQCSsnolKVKq0Kk64cCAjZZcuwBKCE0BklTZzBwAklzgylSwawBJkqEUOiTzgVn/9QeTOBVwZIktXtVI4pRCJOLohJx4CdLRgVqRlbIETE1mnUc2jNBCJe8hP5VHxavATbnI9AzBGcqgtb0FhYPHACeH0J+U6iXpFiaR6j7TgJsmsqvvyuoEroFHTdBoCefUFda7TLL/k9bvpPOXqqcWqmJZ6B5J7V+q9s13nXoAKXPzOvjtw/D3ODVKNyuLHR9/U4CC/eMZ3NBRxjozgG+46JwYQ9H30d2aQa41hUIU4vnpCo6MbkBmeh2CcwFKIwUE3kS1ommudtBfEtBZJBhUYkfJacXmD76Ct2cM7C0Bj/2iD0d/eQgb13agf3Wf0m0LI7S3ty/YRUn9mzQ+HFv5coy5cW1MO64A7k8++YS0lTRxrLTpW9WH2++4Az/63vdx6623oqe3Bz985BH81//231Tii2Xh8cceQ0d7h1D289zdu59CZ1cXtm3dJs/z6KOP4o5du6RKiMfh117D0deP4oMPPICf/vBHKJaKwh5Erd33vf/9Euf7yY8fFQpRJol3dHbi3fe+W+jyDr92SPzUVCaDBz7029j3zF4cPnQInd1dAh59+MEP4+jRY9jz1G7pQ7Zn5207se/55wSoGhhQifOvvPwyzo+M4N73vQ+7n3hC9oq77r5bPvvlL34BsnM88MADUo318EMPob+/X5LWycyx6447kMllq1Wj3GsY3/mnf/ontLe1CYvS+977PqHdmxobl2ot3qtZgbTcs755/WYPXC09ICu44k5WoWZt3rHmhxmFIQKfYrcl5LLMDCwLiESPUbR+mK50UWF77eG5sDN4J4AJs6niSicuaF6F5aXt4jC6KQdjYxcQsjyfOFBcIisGfiwoqtqmafCUIW36LWhta4drU7QPoPhn7DpIhVQUCx9X9Y/jSn8G1iXwSJ6sGcfFtUo6u0vTYXFjUEEPlc2lKifC6h9uaHRcFD0d+8mXRZv/ZmY8y3wJKE1OTYqAHdshlV8my3Brf8TqT9hBkzZYBlCwNg+70o7SgYJkewYTI/OKJl4tw/ZaaWd68xDKR05dwfcR6yLF45lju/4QkDgWqCRIKtVHQSCZSKQII2+wmp8qA1KCSeof6jIJA7RcLMGyLVi2qf4QOAoNREE8pzibPQPlkaJkJaf6UigEeaRTGaG+C7wI2TvXofjcOQn0Xc9H5qb1qJwsIpheORUlfP3uwBqYrTZKr10cdBUdq2oQWQ0bybKN6QgJZpL2UwKMFcXZL9WyESnoFMWn7EPxusnvELDX6zGpQQk06rVa9iBZ99UaXc/Rfz2PneazN3vgcvQAtcDMNnsGXeZyAkjZWzciaB1D+QnFoc/7O2vSiLwQlfVHETp5rEmXMPrqnTCzSquncqyAYEp9XyqRtPH4O8PY5gLH3rwFpafPXI7uWvH3YLUwNUBpNkiyE2PdCkKSoIf83TPgTTFAXYCTdtHe3Q7DNVDyizTY63wOAlEX29/L2QlNAGk5e/dyXVvbmhx8yp9jZjoP2qq0FQOfdi11EkOMXpjApo1b4dopAYhKtEHjpEnatyo50kK5UhYbQy0Es8blDBr2y/Wcs+4jNJGKbo7tk//4s66t9Vph9X/X32FiJl1g6jP6XiB/aE9FbjfMdkds8+nDJ2DaLcimQqRbU1KhRNqoEIF8Tn1idrdURZHPhI64MIaoykLtH1CnRN5K7BuI7dUgQ0CS/5sUoE56c8t9/aT7J33OxDEr1wJ/Yri2TyWddBV9ntT/l/ooi02ibXT8XGr7Lul71HC8cwCVVyo1H8/KIHoHEzst2BNrYDk+2ta8iCiwEE1MwPcqeNuqdqxtMXHY87CnbKBl+HZgOA3/XBl+qYDQG583/qDjZHpXt7pXw1xNJocA22/cja2Rh2fKIY6e3YlXfn4EZ/cfwc03bURbe7sAJzy4hjLhk31Jv4txLrUMKHq8Rg5ZQuZYmvWvdDKKXoOqy3b8iwp9w7rza/SaF7eK34uX2niPUSxCKnYabxOzl+iEATQnhXpde5hMWz3qnzPuNkkuWOBgXHHew2CB2sLPT/mN+kNCO5/5f/+lsbfWyBtvntvsgWYPrJwe0CAFOY+ZzV1tGRce5dwZYQWWRWOawbkSTKNUNdDVBj//IsZKBVY4CJepxeoGBTy1tLQJ12ehUMahw4dx8uQJPPDAB1HIT4muibo3s68WApAimGEOKTeLdKpFZZUFqi0CQoEC6+oZVAwgNlhjEVXZwGILpWaoxPBT/AsBd+r+8Co64KGz3/lVDSqpwCWD8orCgws8g5sEjAqFvAQ2GdSkjow+VLxdcbjW9GcU53XSkWRgMajsrxqW0ufM2GZUcmfgDK9F8eWLKVyS7tX8fGl7QMrS352Cv9ucV8Ryae8419XmMwXU4ONcpVYMf3KM8ierlMZGR5HPF9A/0K/m2yIBJIpeEkSwbCMOOJGjXTFmiMYRS+d9U0rtSaOXXZ1BISjAdlOKVs8Phb6kqeOy/CNlMXfg+kSQlABS4fmLqwDUWl0D4fVo1Gui0K/E9AT8jM6HClbE63yscSXBSoO/N6XEn0kL/EMDmt/kHlQ1pgUsjQNNl7LILubBm+c0e6DZA3P3wKys6eUEkIS2bnN3lbLOfXc7IqsiAtJbu0/hwEQ3WnMXMPnopiqdo9XSVw3QsPJIJybw3MCdhDs9AO9gCH+8CSJRIkUoZCLa0oo6VixvCSIDVmgi8iJMnp8WW7i1tw1myoQXsfKIVaMhQiOCGVNcNQGk5qKxqB7QlUKaAj1GJghq0EZkwiK1jwgYjZwbRVtbF3q7VsMlI4QGPyNDkhlZ6aPsjtg2EadvZQBIs8EhVgLVzx+ZRwImxdhMrEVWA5nUs1QDnvy8DgybOQ8NmAHRIqCYL6FYLMB0TLS05+CkXATwUQ7KksjF7mayDzWKCb5J3pfQVyomAfHCq7HMWsS1mtg5z0tPMs+S/N+k85PG2nJfP+n+SZ9zf3IHe1F5Y2TFJNCREjssjyY1/ZI+T+r/S7pIA19qdPw0cOs5T6VtEhYn4nfNBGnAIEUsqOvmwslm4PZnYXRMYvJUJKCus2YS29a+gVdOr4dT7kJ4PoR/LkBUmBQ7KFwg8VIng+r1InVPL7asfgmvnNyOfOcB9IRTGD17M6KzKRTfyOPFfU8g4xq4+eabY3AoEhCZcgz0xwjoc03g78jAw7W2oSNeU3Taq15iqhXRGqyKb1KTxlBrEuMLs496EKm6js6xBYh9QxaWBR4gSWN3rgTG+h6ZAzOSu1XX74QJslCCJO9DiYA4p37OfqhKINRp1zUBpIZGbPPkZg9cSz0QL5F05mSRqHEuK70UCtozcEwu6TyyuUm4NjlWI9gmM7kTKIAk6KyCgKS8Mk1HqnCKxTIOH35deDj716zBti03oq2tBaVSHp5Xhm0bqnKpVI4N0HqMP44wc9uM0ogiA9lMu4BIBp2EONDoB6x6Uu+KFQ1xmFt+cuGvZ7wTA1c2MyU8qisnlEPMCqE6o7vuu/W5BxIImfGZCoKzioPONYX3CCTRwJaApqGC5uqo3UNXcshvE0CkSzGwWAEgWbemj1WDz2L4zdtR2PPGtTSIr8pnMew0Une3zBDFvNwPIhowwrOuQMzZBqMGSWeCooq6jtSNpKPRBs1iKpBUhiLHvuJpNwxmLZOKQ/2fgJUVWCicm5a51LamHWVQPJnzl+UqDRqgl7vDr7P7Ja1PBCN1ppqio1EVRWrtI42qokqUNZ2aRfHn8vcY1BQ9LM8TYJ4VSKOjo0qQdHBQghg6442Duz5ji+t89bPr7L00H7fZAyulB5YTQJr9jMZvleHmV2NL/2vIGsBvjt8udHrePrXmhJWJGZncDNAp+7EE44EC0qNb4OXOwjjYB+/0myulC69YO7jnC9Ucd2xWdkaBSghhtDg0YJSB8QsTsoZn27KwcxZCO1KUubSpZWmvhTDmq6CoasLEgXwdSK+vqlhMJzQrkBbTayvwHI63GDyqL2uh3UqKcNE/pLZmKoNSvgzTcJFO5dCeaxcAiXan8lMtofFRVc1MP4wDjJe5Mm4+ILXmhSqKutAM5gBgFaWkajIBotjDlGIlsfSrukohqegkY6vmyZIGj0wenNNCBe0wMTNCYWoa+fG8XJh6pJmWDDyzIpVIkmRpKRYN2lXsP64Fyn/WaBbvpXxifUj4dQGawEb936Tzk0Zykv3a6PWT7n8pn0uSQ32l7KWctIzfqU/AaPQ2Sf3f6PWTzl8J73dGG2cn34Rk+HFQKrG6twWW04XUulaUhp7F9K82IGXZaL+pE4YDFM9Owz9bBsKS6OwQOErynhWQrpKo6T+l3tGDnWtfwW9evxthMcDk8XFUzp+Ha6l1kqwkL774G2zffhNW9/fDunWVVCBV9p2RhE/GvbRGsSwLSQ1IekEJABLXIl05pFa+2nIkVocOEMa/j5fC6l3rK44ktjc7j2Cu+EPdM8kaXRP2qG1N+jpzDLD6JMrq+ll37xpdMNk66pP+L+6sBQEsyTUwqv1z0dmz3k21yc0KpKRR2fy82QPXSw/UA0isQooBE81nTLDFZgUCA3vTSKcnkXY9OAZLUUMEoaKzu2hljbuP5zGri0K6rLhgvPq1g4dx5Mgx2WBuv30X2ts74Adl5AvUWaqIHkrKdRAGzI5Qjv3MZbIGIBkhg8wQ8IggkisOv3om0tdVNwzRvOCVFOWeAEiSYaYo7+oriHRAg9+uVQSpDVQ1pkb7VUP450Z6GNCUjCxxtFVpPzdSrZNEx2bu49Iy5N/qBrwSaa6ul5m2Ep+T3L4CHMUAqR7PGgylM825oWnFxGCJmRXr9ZUWW4Gk7kPKMmWAUvBYVeMRcDaUHlJoozAyLVlLHQMd8Ok0x3XjCfjqSuzya6pNOkPfHRqcQUulHzJ5faqtc/V0dEr8GZgizWc2K+AQBT2npqal6i2XzcmY5fjkGss1VR0UiK7IH1IrUWOOB7mgOXZZTaeNcgaWZG1uHs0eaPbAFeuBywkgpTavk2BoePM+kJwqeGkXzIyF0sEz8wbh9BqXelcnAqeAHT1v4MXvD62YjO8r9uLiqmNhFzBIZUWdxApsy4ZruYg8YOr8pAToLddEa1crQidAvlyUdVst17UoxWzwSEzt+gqJOMFNnaZ2/iaAdCXf/krCgoeDAAAgAElEQVS6t7YEdUa5AiXr93raj46jaOtsI43R0XF0tnahNdcGkxq2IIhEWiJXMvdDlsdIiv/8/u1y9cBsAKkeONLjn5VHcwNIM1s1H/gq80cCqErPSOxw4bMzhAGAJrbtsnKLiTakpzOVVtIkaa9COK6NbGcGPnyx2UlnJ1ntEhMwRHMpCqliGh9iDOo/+ndNAGm5xtCVum591W6jbUj2Hxq9w8LnrzgAaXZzRSLCQalMVo4WOP2r4KwN4aVfxOSTW5CNUkgPZlA5M6ooZssFGJzcOu6V0H2zE0zt1j6467Movaqqr0kBF3qFOOnPEH/qwKuv4tzZs7jl1lvR8WAH/JZh2D9bLfG8lpactIOgEtdjLQux6LeYACDVVxhpcIjjU8CzmLFC37sePJpNZaeBo4tApLjSuh70kfW5urzVKOTmArDCOEFhPkZUrrsLHgkJtLMlCS661kIUd3UAUn2cpVmBtOjR2jyx2QPXWA9UV0pt2GlBXLVkMDCnPwmDIkwUkU0FSKephVSMszXriiBnQfSW7aBcrogd3trSjoOvHsbhw0ewZmAQ6WxGlk9mkHd1dokD393VCc+n3onSL6IWklJnih3G+tVeqOlo5DPg7CKTbkE23SaZU6w4YoksNZwE8KkCSAogo8N7KQCSpkCqVmfEWRP1FHWqSap9VYMj/osnwU0Gxcn3ykC5yqTXwoRVEfd5qPSSNDqutIF1jc2G6+5xhHamLsOopuelaDyYMaSFMzkHGJinwfr6669j7dq1VSrGxQJIUkREJ5Oc6pIJSjDLioFbEyEBJFgojRYFBGhf1Q44nNWqUnAh++e6e5mLeeAGRXirwdXN61A+fLHGUdL6VM0AY9aqCEabAvJQwPPM2bPy776+VbKWM5mAO03KdSWLlSKjHIt9fX2ik6QqkhQNDcc0xwsDQamUi2KpJHsAP+NYZWBJqttmcTwvpgvVwm/BTPcgLK4c/alFP0vzxGYPXMYeuJwAUv1jkd7OTGURlguI/IKyZfV6OM+6uPH3h7HFBX697w6UDl283l3GblsRt5LgdKTsaXYf9VBc2wVCE6XpIspTZQnEdw10wkiZmCpMS/DItC341EWlbRwHKnTQnMFyVcu/MIDE77GCopGjWYHUSO+ttHN1xKvmjyqdxEgqkkXnyKQOEiuSspienBYttA3rNqFcCuE4TDYh/ZohQBOp1I2LRDFmpyw1mkK/cB8uVImkgpk1Crrq/Jnlg88GWWv/1r5+rVpphnstmfNKp0RrmtEeCysRSiUbxclR0HzK5DLIZLPiArMaiTmovAcrkAQ9nuOoaZEsoNGxBAwcjQIAifZrM4NtWReBpP5f1ptfwvhb7vsnXZ9zntrBXlBBdudG5Nc+g5sdB4fO5lF8aReyZRuhWUEQjCPwKhIXs5wMEFUuibxDAKQ4sFVlKalLNqXtRlYd0ltqqQompT7//POS9LfrwQ/B7LaR33cctmVIUh91dbh2SZVnzC6R9Jzzfp4AINXAa3UFrv+GnUFQmdaPNePSSdN59mo/Y3zGufjSXbquelaF0+znSKK4W5AfL64lXajvFqQInEM/aoZ9zNyJORbQJoC06NHaPLHZA9dYD1TL/mc/l1pdmFXEKiIGagXQ8StIuT4yWYJJUzCZfSQwkK7OmbkES4VPBAR+hEwmJxVIExNTKlhsWhgdnxCx0vMjIxgbH8Vtt9yMtYP9qFQKck8jNkAVgFQDkpRyHQEkX4mqh8xGTyOXbYdlKi0kUsfxayqzKoh1myR8CMuwlVBSLEQqxvgcFHZ6l1HUR9W8girNXa3EtPbc9WuuUICpzpsh3M6qLjo0mr6J95lpLC1PBdI1Nnqbj9NgDzCALwBSrBXD8aorQeg46goN/k5r0XDMHz9+HP39A2IQaoNpMRR2GkAS4EomAOekAdPSFHYhnMiGl68gP51HriMHO+0KfZ0XeLDIv948VmwPXIoDSBBTKo5COiMVqXjlvytl6u65VRo7Ddrr73LslkslEWitVMo4NzwsXNudHZ0yboeHR6Rfent7qrQpGjhS4tikZliarmMw2l3fNSeItjR3aF6l2QPXZg8sF4CkASL2WjB9MbCb2jgE70wZYen8JQuQZ+5eg13rX8C+/XehuP/YtflCLvGpGKeWAFNEG8KEBRs2KWgjA+VCWQL0/Kyzux2e4yMwfNiWqmiWc5kcwoCOpqWri5ZIRcSM6qPYHo7prkixxaMJIF3iy7rmvzarsiX2F/nYrJRnkLP69wr9WVuAzuJ0Ed2dvUJpl3Jb4XsRbMsVqtyYtUnzr8U9uDIApPlfZ337NAgr3mX1lJmi8XXfn8MWCjylY0SdM2Wfx+BclIVXrCB/4TzSKQJIGVVxRG+beso0403qIHmAqc6R/oy58rSvQAr8hSC4hewzrt8EpYsH5tfzbdS+S7JfG73+NT8tG3zApP5v8PKJp6/49yvJnxHMTB/K7zqAP+j0AA/4zolp5N58L9JdKYS5CvLPDyMKiojICJTuRuSNI7gE+nftc+mO0sl3itaOa0KoEvtaeuAVPfhTZyQeNzk5iRdeeAEbN27E+vUbUCqXpOqY10un0wrIiZlMEl/CQl+YA3+egfnXvcAqWy6vJ2D3EnDoJQyQJAAnOUF84QQFnYCpi2Rn/1xocaV9HHiTM3p3dr6EMNPMqkRqAkgNjdjmyc0euEZ6QBZRtTqoOqP6bYKwkKIAEK0IGn+SNsBy9jKcdB6uW4QVFQREkhU55leu7x2CNwwClsseLNNBS65VsjzpOJJ27vTIMPbs2YN0Ko2t227E6lU9qFSKKOQnJDhMyEiZvzMBJM3vjIgAllrkyF/tOlmk3CwcKw3TcBT7AP8LfQkixmoaVQBJObNK60kd8f3iX2jKLr1hqj2HlUTqnFoGe52BXmf1qBLdmgHNj/T5so/VbUAzN5NZFU3zDLkrbWBdIzPhOn4MBXCSu1yDoQSMGRgiaEQQVvTPSCcXqkA/9Wb4HVYnCjgaQ6uLAZCqVmQVQFJUkRqvpRg3ASSUQ0xNTcFOO1K5aLkOygI2XMev7ip49KT1idWnBIoENDJNoUTQTgorV0VPQ8am0j/SGkYiwspxa1lS4cogEQVaJyYmMNDfj1K5jDOnT8s4XbNmTVwFqlIKOX4JOgkF4zwNpEPmrE1fMiDESiy7r6epi3IVjMlmE1dWDywngJS+rUO0HysvhjOqA+k8W++qwP+1D8N0Lp2OzrCw/vfO4OzpHYhOuygfr2lJLiV1z8p6Q3O3RvRMJPFKVRm4pgvbt1DOV1AulsW3yLSnAZcmf5zwwYQVVh95ym5ndbGm56qnpZsJINVsa0WxzZh0E0C6GsbI8rdR53rHnGtVa7Smm8h9nmPRq3ix32bA90OkbZfS8/DKBI0y6OrsQ6UcIeVm4mpogiBzAVPa4p392fI/7ew7mHP43MqLjRMsJUFSHeJRisZxTVBDTaP4OULVl9omqmp3MKGLrAC09xkCCEOE9LtDE9EUEBR9VCqeuonYawYyfUOwihcUnZ3KCQNIMyzAktZUieCzYmmBblsoPpu9dSPgRMjvVUA+E1JhOoBJfWEGqz1hJhF9oNC79DW+rj1J9uuKBxgu/5Bc0jsm9f+S3myOi63o9xvPbQJI7uAg+nY+gw+0ujg4WsDPjnag378d6J1GX99vcPLXtyGaPo8gKMN0WmD4JakAWhieUPNWkkpV4Eold8YJp0Ixr1kfNq2FX/AwffiI9CL9Mmqcj45ewPbt26VCkX6cpq9jdZIkfic1IOEFS/tmAd/1VHQz1r46xtzZ59Q3Yz65u9lAil45q2tr3NYZj1T3gHM9alUyIH6G2QCOAu1rRy2FXa/pcZywBu1XFSV5JhN0Y8j/op9Gpg9B4VwtL77+gea4p37OJoC03KtO8/rNHrgaemAGgKRXD7UghTHUIjYhg8RhJBsHMwz9oATTLiCXDWBFFMgtKQNO1rqZGVBS2SCbkMpYSLlpOE4Gw8PncfDgIYxOTOC2XXdg4/r1cmapOI0o8uF7JXg+xf50CbyqPpqthWSYSp9FAosU7TUs5DLtyKZaEQSk1rCrFUgEbmL3ExZVBUFwLJjFoz5zN9LB86qQoABINQ0kqxrBjn8n3ahBqHiRlyoP1Q9sK/9oLSQl3BoPFm7MVVCpCSBdDVPoam8jKz7oHLJiQ7KCGFQPqXdGJ5EQspr/Qv3hVQQMpklCQ1A0ZByF4NSPWwX+xIM60UKsD+IrU0fcWU1NQ8A6smCFJqYmpkSoN5PLwsm4KFWKUr7fPFZuDyS+/jhgQSojBhUJXKbTGZTLJZw+fRq9vb3I5XIKwAyCqkAz13uuvTWxa+rCBkJlx6pOjs3JyQmhsRtYsybWrVOUrJ7vCw2eZNBpioZZXZhaP4hoaBKVxydWbuc2W9bsgWugB5YLQGLXsGKob+0LAviUdteqkBSAVIL/qzjweQn9qAGi3K5N6F3/NE4Pb4b/bLoKTF0LAFI9ZdYMeizdPxFFl6mVqn4yQiFUsmQAiCyEhQhTY1NiI7d2tsFpsyVILFTNQucSxQkpUBnJlEuZg6flYgAptod1tVJTA+kSRuz18JXZAJJ2ppRdSDrcUqksdi1tXCYEmgZZNRRlMuFLvxRgbDSPTZu2wTbTQnGXSmWkgkZRsM0O/V1c5XO5erqejo5zUAFI2gKvhQpl7sZOufpbDTgS8zwy4G4cROl4jYZT++/1iYwEi4RFI6aaEv9APGofZmTDLjsCIBULhTiRxxKa4OwdA5jYfVS1TFjjySpgyh+uAwSU+buW1ly8nugerPUtH03upllCFPJVFX2X9da0EVWmYdhpmOl2uBsyMHIBjNCGlxmB5edg+mlUDlUQ5KdrVKVVkqnam5N+cdoQMSs/Xt+S7NcVDTBcrkG5jPdJ6v9lvLUau7PAieW+31u9Pmci22h1r8b6e17A/a0Z/Mebo3j12E50B70w+wxMtx6GuW8AhjcN35uWGBjjcoGn08fnv6tOstMayKpPVGK5XifKlQrSHWvhFSZRzo+KT8X4QDqTwXP79gGpXtx1/90Ih8+B9HZCJUoZhziu8Fafuf771TDDLABGvzYNwFRf4yxEqQrgxBedDzyqrk7x+fNeX18n/qkTHqvmU91qzb/q9s0GumZ/f/bqqFd6sb0W6MDECqd5OPKqQNVsClJiiJ/5/9l7sxjLsutKbN35TREvInKehxpZI1kslki2OElwq92mWi13wxYgi25IkNSUPrslSHDDIBqyBKihz/aPGrY+DEtoeUKraQsixUEkRVYVWWQNrGJVZWVWzlPMb76jsfa5570XkRFxIuPFyxdZeS9RjMi407n7nnvOPnvttfaX/nxE3G+UV16cW1igsMCescAwpD1cLHT9xNkfOLmD+nPUL22iQiaS04XtqAwFHfcVZ9FVQWdx+yQhilJZLupTc/hPX/5rtDpt7Du4HzMzdSnKyfwmOpu2leKpJ55Ar9tGykq8Q1qfKrg8VHtX1OEou5UgZd0jOJJdThCp7FcRh6quCrXZUxbtk0WFJ8BSko/CxWA4ud5IkGKrbWSN3Mk92n1xZ9Y0opMoDh0du9wjk6BenkmkGSJaYswPApEOo4wd6elcpIusWP6ha7BVBwa3Y4iBg6cCU4mday9T+tItAbGFxdsLgOViZnYaxH8pXzNcJHM79ymOubcWMC0AtYwBf0pGHNmuDueNCI1GE5VqBb7vK5aSw3pGgcjRMBmg3+dGeCQuYjbanNoh+E+56Hzv6ghXL07tW2DEWlubWXI7/at4C5tbYC/Yb5wAkjtzBNGnfozS8kPofWtpjSG8A0cR3b62re5RfvIMrArQfvkCODZ4T9vCbErf8RDN39y2BN62bnYPDxpm/ajAsqoRqgK1KTKHogMMyKpgGhO0dOyVY3BqQ9UTjTOgB/SWQ4TdEF7ZRX1/HaEVIrUJMKlxVoFSTEzRzjfVA+6M0g0HyjVgNQ6zFDWQxmHVSVxzK5Bns/aofpewtnw3xmx9P6rlafk3OzaTUMol1kUigJIDVQKC6mil+bMfdwB62G9WchtqcbzGGsPr+twUPC/5hVsIXvoIwmub+zibtV9/kx48wdi49ub6mjZLMw+lZw+j9fL7eQ1jFTLQEnhaCU9AYln/sWoxkz1tVRNF5K3UOqA2XUUv7pDeCNuzYDFhjAmpcSpJQL24J+MHGePlp8uYPf4yjlCd3gLOesCVOMNykuHd9z+GbAlIrofIogayuCeS/NpQHNdKn5xBXFqE9doRxLeu50DZuohxvyupdStbPsltN+dvJk1FN8P7qo6n6flHfTfj/n5HaR+/YX4vPUp9V6aw7+ev4h+kFv6fm0045z8Ba6mJLA2li6dpJ7/VuhRsYR3ufNO1vBkbYLI1mYj8yc0/eAytVguvL/4YB89UcOzWadjJqrSXIDNVhyiBL2B+zmTSUvoE+pXixO7WSBsOdxqfWgDsrbe93v9Gbd/6/i+zXwEgGbtOcUBhgcICBguQeVQOmvDcDjyHMldSRVc5VsxQEIkhOuKxZCdRK5mBwempOTQ7IRrNljiAMtk4HpqrDamHxGJ/jz/2MOKolyNFetJTw7lG3/k79ZblJyccMpEyAkQ+ysGUFEp1EUjdJUGLmDkpGRuaEeSIDmoBIE2uqxcA0uRszzsT4JXvoZ8RlAd6cgCJDhwdQjqK/L4IODGgT6dvfn4es3NzQzKOVKkYnG/Kfhl+ci1VycUgA06JINEZcWoElKFILKwuNqVuwuy+WZGuSJD0JTgna8Xi7ptZwOTAShCS47ZktClGkM5wY/arjPeyOGHha0/mFC42lPyBrpu1c/tvBiDt/IrFmRtZYFzsDFP/2ssBgL3QU/aC/XYKIEnuJYOAhs07ehyI0m2DRRtd7uw/v4XAAt76y4NrdzPw+In9wm5iENOpOSPdx/Qsu71/PXgzzAZiggbBHvrYZDqoGDrFrlXCFgVwfI/yf4CfeWgsNhC1Iri+j5kDdal5JHO0lBrVWvqKUdDPNOtLX+/2k23vegWAtD07fVCPEmUm2LDhSka+71UxO7UPYS9BOagiYQ2ffNNySeLX5uvOLBktwDlJu57+57dw872Po/2KYgptOG8bIqhUJsgLDassUSlulmd5soaypfw0kc7Lsz+1/DuPZzBZFuBJqqTxZB2v1vJkV9guV+wJemmIar2GWr0m65Hg4ZOy1miduyRyde7ULLIXruDn9i3hGEHvNmkZGRaooGkB/9ftOXjLJ5Fct5AsRLDCprQt7jblsTl2v/ALb2C/neFr5z+KzivLSAk0SeYrj9CJjpxzBpaatH+xm/N35YVTSOYz9M5fmmS3vKt7m57/ri62wcGTfr9btV8ApMySJMrMslB//jE0rXeRXj4K3FiF5XRU6Ya+LppiDsumx6+7AJCqL5xB+H4P0a1B0g3jezqjhKol/DYZ7+M3XHn2jABFb13/Hq53v4bHb/x3qLhtWc/ppFUC9PodDiuXUAVF2DW7DCDdbX8wvf+93v9Gbd9Gz18ASHfbi4rjCwsUFrjDApYVw3N68N0uAq8Fx1Zso0Faj5Z7UwtIKcQpUsjMPqDEXAav5EudFf4vQYwsZXAQWF1ZRBKHwhxa47ExQ1LmQOXFDVRcVTYT50XHduE5ARynjKlyHUlsyXpV6POZypRwGDR3XSrzFQDSBPu2ykDbfNPSCRNs4gf61qSU08Z06PhT9MmHvmIykrSEhaamu64rgXyCSW7OXGL9GQb2dU0wfp0svqvkGs2bBpBEtIIMpJzKSCIS2YJkILEwd7vZxdy+OTilDJE4x+ZrF0dMzgImB5b9TWWfqUCMSB1JAoL6O/sYWUcM2kjfYn9MFUtJMZa21782s4Cu+zU5CxV3HsUCxv5VjA9bmncv2G/HAJIdSG2L7YBIO+1jDCxye+TzrwuA9Np/XAsgERjFf7EC53un4RzwYfs2Oj9WNTnuh0250lJFVJorrKN+iRTWDmWNRF2rU/nRnNNV6kaKIKjAzRy0FtroNNsydzPBw/GFmiS+NmNUOohlC+EgE/awjPMFgHQ/dJMPaBtZC4k+qyf1kYh0riw1cfTQcQR+TWohSRH0ddLirIvE/wmgdL8CSJaD8hMnES+GO2Ig6Q7BMUB9yGoMEan2of/pekoieUmFElZbluS0XOZdVbIf6l+a7aWuSVCPa/bVlVVZv0/P1FlCGcHzxyVwHr52G5ZThne0hujxd/GPZldxlIuCnoXVSor3wgynfQs/6AHXb34I9sIUots9JMsdNfb0yEq1YJUP4MTn30DVznD+/Z9C50e3FVNJKkEPN48vXT2jtFsz0yb0hezm/B2cPYm0Ed9XCRCm5x/1tZgAhFGvP8r5OgxGEDdOYriZh9ZShjTqYOpQDYkT9SuI6/v0saQdAEjeZytwru5H990BwCgSd/3BQJVx4LqMMuHusaOwUgv+0QDff/traH59EU8/9SGUSqX+Ok/XQhImE9d2kjCY1xjPGVZb2cj0fkbtH+O+vun9m+5vOn8cz18ASCarF/sLCxQWMFpA2DxI4LldlH0ykag1LelEqrBuxrydvN4Pa6jEMUrVEtLEQhbaqE3VcWthAT967TWsLq9IVvnJ48fwwgvPo7G6gCjuwRVGw7CDOZzxRRaC3idTjzCQ1LKUtVk8zE3tAzJPdK8JGknWugQsVW0XLaZhfNjigDFZwMT/enAjgJZfE33vcW6qCKYKEAmAJBzltTbX/2JWEQP2fGNcKDL7aHFxEbVaTWkq5wAS95FZpsCk7WWJD99Ry9zIl8zFWmpJjNCKLSzNr2BubhZOxULE4KFIihTbXrWAyYElUKRT0LSEHcdlytQ1GqvCWGUdJM2Ac1x3XY050/ixtWXuhiW3V2086XbZwRzscoB4+fo9b4qxfxXDw5bvZC/Yb6cAEuejURfYpg5b/qkTsBPW/QMSv4nsRiC/D2dp+ydPIKOEW5Qi7SRImoNaS6brT3r/RgCSBneUVlRe/0THSzkXMwCc+wy+GyBsh2jMNyTzePZQXaSm4jQWJQDxGUS2To3TrJXELc0lagsAadI94EG+f15Tl1n8MWVxLUQdJrA4OHb4lCQiinqF6uyDOp/CoMt1MHJpxs2sOO7xadS3N+r4v6mCRO6WUdlAtvxGfcnMPoBEhqNasUvymqw/crlMWcV7Atj0ml2sLK8iCDxMz9Zhzx4QdmO8cgt2MIPSM3WcPf0iHvOBmcxG28rwhuSzZqg5FpayDBeuPIX0mod4MQI6EaykA+QKKJntIHjihEjudd67gSzRdZ010C2rEdUXBEDKtw8QgDRqX5rE+ab+O2qb9vr3y8+ISZzMs06jDKu3V6X2UHVfFYkd5RLvgzXSKABS6bFT6F1YWBOTEBBdqzzmyadKqSRCxORUzvlUF+omeP2H38Ohg4dw4sRxUTzRiYCso8x6iIwn6BrhWmXIlEBsej+j9o+dXL/85Gl0fvz+qF1Pzjfd33STcTx/ASCZrF7sLyxQWGB7FshSuE6EwG3D97twHUpikUmkaOieY4vPRfDIcmzFSkgsOJmPcmUKf/vNb+Lo8RN49+238d/8s/8W333pOyiVPHzosYfR6ayqSUgyl5QDx9/WSNgJxVz91RKtZ0WXF5AqtVCvzcH3KnCZKSpisGq2s5hpKReiJEexFRbYexao/NQpdH641mHb7VauZ3CogLpeyOXLJAaM1MfSZ4Zo2bHzFy5IgL9WraoMQ9sWh1Y+tVxqbMs25/rsw6wnpeGuF26OfLMcT9zMx+KNRdTr0/BqDsIskvsV2961gMmBJatNjceWBBu5cUERRzGazaZksNfrM/0kAkoi6Aw13VdHefpRHfRR7v1BOVeku2Y9RNeu3PNHMvWv4v1u/Ur2gv32MoDkfa6M2dmLaFz9KOLKPLzmYWQdoPPG/cMyMn2UMuOTITBUo0ifw2QQBtbpLOvao5I8YjmwMxdRN8LiwpLM0VP1KoJagChTsrj0yrXsV/96BKDyOkjKo8+DsqZGjml/IWE3JsPeF5clGJrXyCWDPgMCN0AcZnDtMur1OQnMWnBUP81rYqg5JZc2Y5GwLba9Pv+MOv5rBreumSrjhKh6MNFMRoC+dTaUQ6IEXq58J+fmovLyk2ojVBSxXDiZi8biKsJeiHp9Cn65JNenSGbmBig/vx+feej7OOJIyhrORRb+rg1Yjf0Ikn2wXRvOwgw67zcRdxqwJOI+kNyXIU5p7Ml/CuceyJPo+MNADUytOyb9fkd9f/fFZ7pFI03PP+rzTfr9bqf9Uj8s89BtdtFYbqI+NwOv4iJ1kiEASUlIar6QTuhgjGy0TcUGtOy4yJBnKaIwlIQSJgUqeXILV65cweXLl/HII49gul4X0Ij7ud6jLD4lKfk+NSit6jFv3T7T+xm1f9zt9S3bQeX5k2i9tDv+oen+pnc3jucvACST1Yv9hQUKC2zPAiyua0fwnAi+Rym7jkjZqdoWCVwuNl1H2ALMOkhYZJNycqmHSnUaf/edv8enP/czePvNt4TNMFWfEvm6z37qp7G0PK9AIdFgV8tNLVg0HHBWNHMFINFhlUmIRT0ToOzXUClRjqCKjNliOeucx0rwkvJYxTYxC2w1QZYePaXAQsdC2k0QXlmS7BfLLSGLVYbYB3krf/Iwut9vjpWFpDOINLNIEZAY+MnTAHPwSOkRE0CyJYCvdY5XVlYwPT2FcrkMytipWjW+gEiaUbL1CjsHdPNIzmARp87i4l1k8LIMHnys3lyFXwoQ1H3EKACkvd7/TQ4suxm17/ViQTPiuOjQcnYy7qcJPG+oBpJksKl6dsX24FpgO/3rwbWO+cn3gv3uBYBEkDMLV/qZ5WbLqCPKHz+GJ07+EAspcCsGopeemwhQut327vS4Nf50P5BKgq/KFJY5mKx9x4YDB3bswkrICF6SbOOg5mP2wCy6UUv8fR4rIWSdeJL771pNgFJ5an4vAKSdvrKggtcAACAASURBVLPivNEtwLodruej1+nC8wOE3RDlUgUriw1UytPYN3sIyFzFkBGfWLMeNTjygANI8v1S43IgJTwck2YikOzTttMBYR0cHsreVClqGsRR75bvhH+yEwtJmKKxtCr/nplVtVdjhwlIKfxTx1F5/vs47qoLvrl4CH77EJywivBGiHC+B4QZnKwFGxHSLEEsyUsD/3HAlFTXkOeQ5NUcPuJz9iX79Lpl6/c/eg/d+gp7Yf4e9zNudX3T84/atr2+vBDl7wTw0gCN5YbMxTP760jZLV3WiM0T9PL19U4ApNIjJ9G7cGvDmItOQB2WvxcZO9YwopRdRBCJbGRPEgR/9KMfSjL5s88806+lzO+Ysvhaxk78gm2AR+q40b4PU//YyfUJIrEUx25spvub7jHq97Eh6P/FL/15kXRvsnyxv7BAYQGjBQjpKAAnhedFKHst+G4IWBGyNFKLTQaT7URkAuh/OY4LJDZq03N49933cP3mbXz2U5/Gj159Fbbr4NFHzqLkeej12uiELXFA7VwqQAeY+wtearBSVitjEJJgliOMpTROkcSZyBCUAoJI03Acaubrmi5K211ApWKbmAVEwmqTzf9MBXanDjsNkHYyhOfaSDq3HhgAaTcdkc1sLBrGQyCROGXimKl6SGvZHvoqSs+GIBIdPy7CST/ndegwep6LIFA6x5phsulL1il9a1KBtXsiqur9OkoeXLQWWrJgLc+WZEzZqv9MrFPfxY0tb0rqeGjJjLs49b441OTA6lpGWsqOfUptrJ/BBUgomtkELpmhplLaVQ0k1i8Y+f2bGnhfWPnBbaTp9Y26APugW3Yv2O9eAEgsEJ617r4+kVM7BPcjIVInhHvrADpv7o40yV7pV4MC27q0qM61zzPyWYdEas3Rl2YyGH13C0kzRdJJ0O124ZcDlOo+EjuWrGIGrZj0Q79A1zoZ9t/1PbV83iRtUTCQJmn9yd+bYCexUa4X6fPGEdlzjkgmd9oxjh85kwNIrNEhVL1+oqLyUrZOQNzr888o47+wFtMMtnB+1DY8ngggIxSvfFVh52BMLlknx+eufr8qkhQl1oojkDrF4hNmgGc56Kz2EHVCVMtT8CmRWRatA1iWB3f/AXjHAsVMWgmR3o5gRw46y/PoNTvyTl03RlApwS05yBwG2NO8jqoCrqQGnCgg5M+Ty2iv7ak8ZqCQoGX5JtGbR3l/k2jvbt/T9Pyj3m+vf7/O1CGUj1WAjoPbL70F2wcq0xWpMZg67KODBE2luqn+vV0GUnD6BB762A/w/rsfR/tH5+8wJ78fSSzNE06lZlyuEcQ/9XqhqoOYphIroKrEK6+8goMHD+Khhx5WK728nIQGkljTSSe2mt6f6f2M2j/Gff1Rn890/jiev2Agmaxe7C8sUFjAbAE608w2yLMMPTdBye/AdztwrQ4ABRgpIVRVP0VY4YkltFbAxczcATRWW5iqTQvQ9O65d3H+/DnM1uv42PMfweLKfF7bSAWt1wJI5LczwKwWuJohwbAzsx/SJAWSDJ5XRq08gyCoymKAWVEEjxjoJshUbJOzwFYB4NInDyG97CK8Oq+C7LuU1TG5p917dxbdYQJIzBjiSrrPQFIAEr8jblqzmN8aHT0dwKfEZKvZhOf7qJTLcg1+267rifykBP032/p6EP2q3bmDy3FF0dczSuFIIeMUTuogXA4FpKrMVcRBHhlAmPAr2Wlm/ISbve3bmxxYLVfAt92XsHMJDikJu/n5eZw8dUox3KJoSCpBBTaNKWimlpoaaDq/2D9RC5hen2kBONHG74Gb7wX73QsAibWMrNBH+4fv7QGr740mKPBkEPCRuT+j1E2e1JPXLiKzmI6843hwHQ9ZmKGz1EOn2cHUdE0CVrEbIU4VI5ggUhh1VU1E15Xr2RmlojOkdu5j5PcZDjhPwioFgDQJq++he+Y+LhXNCCYxQ599nKhCEluYqszBgg+LLKQ+A0lJm+m6ocLA2WTb6/PPKOO/fNdMNNPqATKcMJ1UfeP8trkGl2/c4rGawcVEIGWwJM6ZS/m/Kcel/qfYiczv5HpdJK4IZnczhJ0eus1QZDRL06o+nbog4wGqRl2WhXQosbywDM/x4UvyaKZ8RieDV/LUf74v91CBilTGJ2mvNwU7qCBp3ILl5bVo+7mOGkBiehuzUCfHgh/l/e2hr3DHTTE9/44vrHvV5F7tlk3XiYfl5w8iKy0j6fbQfnUK9sJtuCWXuo9qPnY0e05J2KlPZVCT0CRhx3o+zz/9Er7//ofRfenmHTEYxgME8Mlr2eoYAuMFXPsTQGISYBhRocgTwPjKlcu4cOECHn30URw4eFCt71l5znHg+54ATRpBMr1f0/hqOt/UP8Z9/VHvbzp/HM9fAEgmqxf7CwsUFtiWBVxmGtIxkzkggmP14HsdVNy21EaSbC5mCEl9FGYW5c62OJMOHDfAwuIKbly7gU984qfxn/7qr/Dkk0/i9q3rqFRKePTRR9BssZh6T2SxyJjodNvwXEdosYmuoaFbmzvzmqpLp5JOqmeXMTU1ByvjIthVQfMsA4sA95kSlqWC43nQW6i4BKGKbWwW2GqCtpzS2JkZo06wYzPMLl6YwK1k8VkWyqWSOHxxHPUD9hvfSjl1YRgKY5ALOA0IkZ7OIBH/Tefv5s0bCIIAhw4fRq/bEzYSA0lKAWILgHYbABKRXi7UoziEy2+7baHRaKE6V4XlSb3jYruPLTDoHmo8lt6S6+jz16XlJdSnp6XPuq4jx7CvafaRsFqLrbBAYYGxWMA0P5oW2Ntp1L0AkOhrypZLumynXR/0Y9bKxeYhW1GMVr/Td6ZkXZLFKqia2hQWQNiOEHZC+KUSqrVyHnRNJet5cE0FRBE4ErPnyV8aMCIjSeSm+0lhk7F2ASBNxu575a7K49CQxaBV6huw0WszucrB/rnDsG0PjmhGkQGtfVsCCA8mgERrCeC8rk6J5u+sB4c3AovXgNXDgnIZgSk1bqjxQ2223M+BlTKSYGHhBhNMh99bXpsoP8cNHDi+I2ARAUKuV6JehG67h6gXY252Dn7JR+akSCwFLjE2gGA/SmerUlAp66TovHcBSaaS5zTAKPJ8I26m+fNezL8jPsJ9fbrJvuN+ONP73+z+lY88hCzoole9Ag8ekugykvPPw7u8hDDrCv7C/moCkIzgp+Wg8tHTiK52Ed24cddJvKoGkiVMZcbSgsCXeNsPf/hDiS088cQTqNVqEp9gPI/rvHK5JN/gcFLhZnbYqf309Uzv33T9SZ9v6p/at+ZP2pd2lrhnEIj9mQCw1VZI2JksXOwvLFBYYMcWoENNiCURdhEniwS+20PgNeE7PdgCGiV5DaO8rOaQ7LltMxgIfPvbf49/8A8+ha/97TfwS7/0S7h0+SJarVWcOXsGzWYDjp2h220jKPkS/Aaps7bSWdeOrJoMtQOZU9KzhIfCc0pwnRKq5WlkGRkUrOViCZjEiU3VQ1IAkmRViVJSASDtuGNs80TTBL3Ny+z4MJMDsOML75kTBwCOAkpTlc1HaQgyOoYZQkOBe71kI3iksoyYTdST4D2vI99MTl+PokicEbJE6KRIzZqMspbImYZbGGMDCTtV9kxnQZPfTgCJcpg2rLaNxmoT1bkKLM8qAKQ908921hATgCQMuTQF+xj7Hn/3PF/YrPybZKsVW2GBwgJjsYBpftyN+fueAEhjsc79fdGNACSpNboGQLLEt2fg1bVcdFa7wjyq1CrwyoEE0gkccVM1RDTDyFbB3jy4LpI6Q+yj9cDSpCxZAEiTsvzeuK8GKAYgiM7YZ/tsJBHQWO1g/+wRVCrTKPlldLodIFPgge+XHngAaaM3uV3waEDw0NJauQCWHoMYSKZUHtfjOdgn6/1cjcvqDOSu1SDE9b9iW8h4RBkvEhp8VUuXa37WUkp7CbIoQ9hV9ZAqh06hUq4gCW+qpFTLhvex/Zg58jKWbz6PzkvXkaWxYluAsQNKGSr571E20/xpurzp/FHa9iCca7LvuG2w0/dHRnWv/j5mKwuYDy2cbIe4dvU52OfaiNKmNFvW4MJAUt/QsNSiYgXKR7LlI45qH/187XZb1UoMFGOw3e5IPaS5uTk8/PAjfQYTv69KtSIxuEEN3M2buFP76Suans90/Umfb+qfqn0KFB+uS80YEFlhBYBksmCxv7BAYYExWYBSdCorXGTkLOohZ3BdgkhtuHYLgdeDhUiyhdRQljuC8gu5SQ72zR3E2z95F5cuXcXM7D58/Kc+jl7YFYCIOsdh3EMUdqUmUhiR4cBzCfpQik45jPLfBgASj5HifKDWtYXpypzKJHM82JaS12BQUhUJVpR8ZkxQD1vYSwUDaUx9R13WNEGP9eZDGtzjvg+vbwezyJLOhsUox31/UszJ1iClnEF53w/EaRs4EDkDpA8iaVo5AVa1WO47gHldBDoklB0joEuHhJsGqTQDSUlVbrENs5DyjEbpF/2UQ8UljPkdZzbsno3V5QbK9Qq8wM11nsdtveL647KACUBaXl6SRQb7FcdkLZ/IxRH7M/9dbIUFCguMxwKjLpC306oCQNqOlXb/mK0AJC1vx3fDJCs7ddBcbkrmPjOES1MlwKP/nvTZAaqFitFBhhEBJM1kSnJpKB3I0gH7goG0+++1uOL2LbCW3yJeeh+AkH9ZNqIwg2OVBEQiQCHJU0kIP/AFkHiQGUjbt/TGR+rwNYFrjV2rGkQ5kMdluZbIkyU+QWoJicpYU4Jad8h4so4JRjBbJ5iqekw5a4w1r9J8vROlIonnnj0udd2y6zdRm66idOQ4Dn72JZzxM3yjUwG+9hDi1Rvw7HzNkyY5I340C5jWv/di/h3tCe7vs032HffTmd7/Zvd3Z47AP16GNbOK5dLreCQM8X52EO53TyCNl1RtL0rDSX6dloQfTsy8c+Tb6F6j2kfXMmJ72q22xB4IZlDO7vz587h48SKefPIpzMzU+/E3JWXny7Gm+NtO7aef1fR8putP+nxT/9TtkxrxjNewniWLh7CGMNlhBQPJZMJif2GBwgLjsQCBFgUgCReI2UIM8rFeiduFa7dRDlqw0SGJYCBZoR05OY9sH1dApF6YwPMCOK4vbKbX33gNFy9dFKDop174GCqVQKTskiTKJQTIglALVp15pMWVVdiZwBapsWRbsNCmC88OUK3WYdu+UNFTau/RocxHWl0QUOlbq0LAxTY+C5gm6PHdOQ93jJZAtu3mVT/2EBpHv4vy0sNwerPo/ODmPQGStANHB0L3526vK3rk1WpVnAotGcZj5KvJC2FqSTE6G6rmkaI/q5pJ6vsiC+TqtWs4euQIpqamZJFGzWPK3FEuz5hFZACQuFjkM8RkQfF/oSMAUqkSICiXkLijy0hs+yUWB+66BUwA0rlz53DmzGm41M9mFryrACMmLnAT5mixFRYoLDAWC4y6QN5OowoAaTtWGs8x65kCw/J1EnpKM/i2j6gdYWlhRQI7cwfnkDoxwrTXr2UyaJ0CjRxK1EngV9VbGGYfDRhOupj3PXLCNjBhwUAaT7+6X65qApA810a3E0kdpFYjxLHDpyTxkG4IA3CurFUfXAm73XjPfTaRSFrmtZO0AAEBJBmIchZSH0BSCasiay1RhDyRNA8H9JVJhCWkxjG1nhFpkX6GWhol8GwP3oHjaN9sobtwRXzKmc88ik9+5Md4uGrhtcTB2+efQuv7HVSfqCN6r43eylVRVzDNjyb7mNa/puubzjfd/0Hfb7LvuO2z0/cnNZDCJipHT2P+oe/gCHpoTc8g+ZuHkSVLQEIVkKQPIGlW3rBkpHxWhgcc3T7qDlSKYPJqr9dVCaGRist95zvfwYEDB6Qe0jCXsFQuC8hEqfKttp3aT1/T9Hym6290vsWkel1aw1BDa9T7b7d/ypCXqyqpOC37B+vGFxJ227VhcVxhgcICu2wBReMeymwQVkkGy0lhW21U/SYcuy3SdpadSlaiCkArF4+ZQAxiu1aAUqWGazdv4fLlq1i8vSADXqO7iscfewyPPvQwHBtodZsii8cCmdRn73twOXV9PYBEf5HXYTFP/pLGFqanZuH7FTgggKTarpieg2KfZFBsl0a7yyZ9oC5nmqDHbQzTBL4b96dDcfa/vo6Pl4D5FHg7BK79/UcQ3VoYO4gkfT//1jRbo9PpCHuDkmD8T3X99fVnlDunJMM8+WYJBkVhCH/mGDzLRXf1Cubn5+XcI0eOCJjERRXvw2MDAkimGjV9AEmt/HSGsg5sSemFPI9QStbGDlaXVuD5Hmq1KURuuBuvqLjGhCxgApAajVVwMaHq33HBrgIBQVASGbtRJUQm9NjFbQsL3BcWMM2PuzF/FwDSZLuCZhuxFRpAEo84rzcSdSK0lprwXB+12Sps30ZqJ4jSsM/UT2UeZ80jJVun2EfiWQzVRZI75H8d7J/k0xcA0iStv1furYXs2B6taKH6bhKHsKlekdhoNUPYqY/Tp85K/RzWkdgKPJLebgggTtoCo47vw7JYd/ssik2kEtEoadlnGumRQxVRlX+tYSFxbBpSuFaHqz/w7eWCmuqvOkAqpwh1SVYT+r6qgpOFLMlgs65SZiPs9oCnDuKF0y/iqX01XPBKeDFOkbz2YeDoMryl/ei+fkGuL0ymu33woeNN/WPU9zNC0x6IU032HbcRTO9/w/uzdnh1P7LGLQT7TuHQM19H3bHRmJnD9TefQe+9BWTdlrCDkUvYrZexU6kdOoFj86fcTfuQUdRoNCQ+wFgBf771k59gZWUFL3zsY5J0yrggYxKlUimXiNz6DezIfkOXND2f6fqTPt/UPyU+q8dTqizlsR6OW2sVaDa+0kbPb33xS38+yphnanOxv7BAYYEHwQK58yeuWaozgLLcB2e4t4vAa8Fz2nDdLhyCSnkGkKaQO74rLKDALcMLyviLv/w/8dHnPoozp06hUqvirXffEgmtU8dOoNvpIE4ZME7huyqgSIbRQL5u4K3rZSoLZ5I54bCOShSLlJ3nlVCrzsLOXCBTmsbKV1U0dw6aUgvJVoHwYhufBUwT9PjurK5scgB24/5O7RA+/vnX8SEPuJEA/3m1hODNJxFdbSLtLe3GLba8Bunjjk2mn5JrVLW9EqlpVKlU5FzuW7upf+simMy2FHulGWY++TiSZoTGa+fkOyG4xOvTlsL2i2NxBplBZNzWAUhcxPF77mdG54V0+W8GppzMxcriihQzrs/UEToFgGS08R4+wAQgUU6Uc4ViwEUSENDjM/uyUSJxDz970bTCAnvdAqb5cTfm7wJAmmQvGLCEVCtU/RANBCVRhuZKA0g4307BKbuIs1DqHlFGSvsNgzCqCgRr9hEvpubu3N/K3Yy+RNWEIxEFgDTJvrdX7j2ohDSg1KnvwnVsyYJn3RwpuBk7mJs9jMCrIIkzo/+xG+PjOK006vg+XMvM1M71bEdZT+QDw3CNFiVvqd7JZvCMDBuSHGpG6LRcpv7JhDS5N5RfqesZMSmVdZEcKpUcPYHZJ7+FY1ELnUoV18tl9C5/HImVIL7VQ3L5mlofiRLDzjdT80d9Pztv2YNxpsm+47aC6f1veH/LgeVWYIUteHPHceypb+B0PUCjVsPVbg/Llz+O7is3kabtHN9WX5J8Mvnc3E/fELnIzbdR7aNZL5JcIjG4SOIDWs2k2Wzitddew5NPPonpadYnzyRhVf9nuv+O7Df0uKNef9Lnm/rn8PqYNtelOaJc/r1gIJksWOwvLFBYYDwWEOcvliwsAjNa73wAecdwnRiu10HgNuB7UZ4QwaWn0mhVA5wFEhXqM3P40Y/ewKEjh1Gv15HEEbzAQxj2ciaDylBgUhHJRzGLqHt5EfW+3rpyDfXm+6TBEjgCophF49hOG+VSHb5LFhIBJHcIQFKZlLrWRgEgjafr6KuO6gCM2jqTAzDq9Xl+cPYEfu7jP8ABAC/GwPlLH0V8KUU0v4IsVAUvx7nRxgpsTQXYUYumFJ1Ot//9UNJOgkdSFyn/3VIAEiP2GoCiA+I9eQJX37kM69otTE1P98EjHeTnF6Rl70wMkUH2swopsdaCfMH9iJMqBsrUQspUOJmPpYUlkITI2jg9pzdO0xXXHrMFTAAS2XLcpqanZLyXenY5EMq/FwDSmF9QcfkH2gKm+XE35u8CQJp8F1s7D7OGkQM7ddFYaIqkU3W6Aoc1B61YmP9xQjBfyTwPe9zDNbn1FK6PULVLhoVq1ioXTMIKBYA0CavvpXtqETvl88o2XFxeD4BpCtfxkSUOuq0E9dohlMtTSg1ji203xsdxWmvU8X0zAGkrsEg/z3A9NMkbk1otAw0RYYBptpHF3zTsLEeqV5Xm6/88EH4HnKSBa1FY4FkKnJJAqsQRLEgw1c5luqNE1E34rqsPncVN710kdhOluQRzC8+j9ZPLiOMWLNcWhoeVUQJ852/I1D9GfT87b9mDcabJvuO2gun9b3V/ysS6Z07g1Mmvoz5Xg1X2YSchvrswi+q1xxFd7CLqXFvDAJ4EgMS4g8QcKJlm22i1WgijCIHvS2zuB6+8gkq5jA996EOynzEHHk+JfSYPjnN8Nb1/0/uZ9Pmm/qmk3lVMU8U/lWQdY6qUhS8AJJMFi/2FBQoLjMcC4rSpGiQEYRSQpKthcp8SMHbdEGV/FSW/B9dKYSFRNHJKECVKkijNLJQrNdiOK3WVmJnAharjeggCH6UgkAx0TjCddgtxGCKOQ1iOktoYZI6tnXB8z5cFQdjrKSm7vE6TDR9TtTlZJFPTmiwkaQcBKgbMpe4L2VHriwSL1zqw5xb61+Mx+gfrqqYJetxPa3IAduP+/tFjeOZTP8QBB/jqtdNwbx9EeLGDtLtyTyTs6EQQhGFfplwkgVs6aQSLwjCUJRUXVMwQ4velAkOK6cH/0w4dA/jcz3NY/PLkqVPyXUr9MBbG9P2cseTIMWQj3R2ApIpvy1JSZ0bJpYcAJMvH8vwSrCTD3NwB9FwFMBTb/WkBE4DUajWxuLSEI4cPS/8aDj/ydwKbY92YcEAt8WIrLPAAWsA0P+7G/F0ASKN0rOGQ6UbBFi1Wo3+uu9c6apBK4rCVX5y5uHn5Oqbn6nDLDjIvheVYSFIGTtV9WdtUlTpSNUqUZJ36KesCkcEb/L0AkEZ518W5u28BDSBpPyJHMPqfkiXJVgRRfddD1MuQJTaaKzEefvhxIB3wWtR3sNYfGYyP/Zz/3X+EEa446vi+mYTdegBp7b9VQJPnKgDKgpLA1GNGPxVViVeT7djfr85VG89XKgeD6w88RAGj1KIfcZbkTCOVdDSQqI9AlRKqOwmj3WEMQ71zBldtawqtmgW/VoZ/uYXUaiNGBLiZqoEl/uHOfVDT/Dnq+xmhazwQp5rsO24jmN7/QLpxeG5XczkBpOzwIRx+9FuoH5gVaVkvjfBiK8Z08wkE3UNYfemdgVwj+yrjW0MYuQn7HNU+fD5Ve1mBQtyofKJjbWQknT9/QaTwP/bCx+C5Xj8GVyqXdgRw3M07Mz2f6f1M+vw7n3Wtv6drBfM5GJOxRdLQRqcbwvcDOEyA2KITbPT8hYTd3fSw4tjCAoUFNrYAi+PmYIpyBFmTKFchzv9uWR6yrAPfWUXgd+E7XWQZWQOWFNajc0dpKga4XbKFEgaplbTcVK2O5UYLb731JhZuz8ukOTu3H89/9DnCVYKiR9kggCyDeZ5ppAd2LnDzlWz+S+6A5vruc1OHYFHKLgeQ+k6ndlDhIBPUXiAvBR71ZbfUwnkUB3Kvdi2CHuG1q2NvnmmCHrUBw3VT2Cc0KMLFAX+nPAVZbPw3F4lk6KgViQIT75bhIMUteXrU0JeRn7Snd9xH+H4P8eKi2hd3R328XTp/rXOqbcSLs+YRv9MwjOC6SruY9HLFAsnkbyNtw99SHrwS2/T10YeuziBVmklB785yFwcPHEYvaI90+3GfPKqDOe72Tfz6egDI5UMlAKnrceX9r9FsCtuMQ/kwwK+LgU78GYoG3JUFvKPHEV27clfnFAd/cC1QAEg7fbdM18oz8ZVHscY15V+SRDH2dYJI7twM6oRwnuUx9N0TC07qIIuATqOHpBdLln2lXkVp2kfiJOKfc3MtZq9aiLJ4ywT8O/w7zRQYpirt9PF34byCgbQLRvyAXWIYolj/aCqgy3WuIwDrwdnjiEOuExgpBbr0kx1PAArZ5PNUKKsGUlVVimHm0/1rQJN/u+GTcQ2dgy5KPD4HoYdGkvVw90aMJrFsH7xRwPW65YTRsLpW24DbpMZRkd3kOAcXnUYXvVaK6lQZVhkCpDN5VQLiXC5K4uwm27od6wG3zZ7L2PD8gB3Zf+ji415/m55j1Pabrj/q8427fYNkZI4pd6ZBUyGHsbGEpRpszruulFYQabg0w81rN3Dwo0/De/omztbnYVsp3l06BTssA806uq9eg+VU4NQD2GUH4aXLfZPJCKSof5tuu2E/URDJa9eS7cdEVG4KULIEQLpy9SqefeYZ1Gq1fgJ3qRRIErckmktiuhRbz9uajxu89pbt3+L5GE8wIWjDyeIb3Ef8pi024/VNHdiw385rTw4SeAYAkiXraGUfmZ+4EU+HjUvX5nHs2HFYSQ/WXSZIFgDSiC+tOL2wQGEBlcagMoS0B8iMoDygbOVZ2wIGhXCsNgKvA99twrbIBlLFK5EwCO0iikLxKVloj5NGENRw69Yivve9l3Hm7FkcPXxICuudO3ceN2/exGc//WlB06NYBeq5bR9AysfSzEGtNAvfLQsLSRbbGdvgSlUk6hvbls5wUoT6BwFAsmwH/umj6J0fOBvj6u+jOiimdqkJfOAlsN8RFFJMGxvdbkcAESXxRiYcM8/UZKuZNaZ7DO/fDEC6m2vcy2NVjRnlZGiHjtlC/I+OG38GQUm+T3qt165exfHjJwR0EwlJgsCjbBsASHpRteHiKgVCAkhLXRzcfxi9UgEgdu09qQAAIABJREFUjWL+iZ9rAJDIHC1XKrJYYn8UiYNcEkGy2sbNQJq4gT5gDbAclB45ju47Fz9gD1Y8zk4tUABIO7UcA6+DAMnwVKoDlfRnVPF4Vd9TIp42k7ccybbv9uiT+3Dot0cOOo0Ouq0ePNtHkkZwfBt+LYBfdZCAAFKipGZFsprxp61rKIzbv9u55fI1g46r9ONSayNK9AllCYMQi6u3ASsEbJVoZDF7N2dMj9qO4vz7zwJ26qHizKBcmkISJ3A8F2GUoFKuokuJIAY/c/mg9QCSBPdE0nHrAO5et8qoAdJJjg+KiSH/P8RqymU2deCYcesQ6DZsuG4Gv+4iQg99Zah0c/BIgMgCQNqyC4/af0zfx6j9a9ztMwNIXF9niBL2OVdJzLMWsO1ITfCV5SVMTU2j/vij6D33A6SdGVTmH0d4tYPurVuyPnKmZuFMO8Ie7l1Qfnd/ljPMX7thvwGAxITdSJJQVbzBxYUL7+Pa1es4efIkjh0/Lu1lkgpjEa7nIPBLfRBkDdqTNywzgB+mGmmZAUCThm4BIu0tAEmnKLCGpXrLogBjUTpQ0i/FX0wIIF1fxtEjR+GkPdiZUpHa7lYASNu1VHFcYYHCAptbQNDs4eloCEDKB14luRnDThnsayMIVqUWksjYEbBJLZG6SpMYEdlHrgvb8VCfPYi/++a3sX92Ds8/+xyW28sy8eyvH8JL338Jq61VfOYzn8Higs5kzgdLYWTqxTLXyutXiIPHYfaSZweoBNPwvECKovJvrquyKwkoSfpmvvUZSMMWGYG+XnStOx3s3baJUldL+5RpfX0t0UbwxPP9fjFVHaSm58+gNVlJo2xjd0BHaZw4cUpzmI4WwSD6HaQ6ExwigEad4l4Ywvc8XLlyFawpdvDQoTV1kkZqggFAUiyTIXmRFIg7MVqLHRycO4ReZW9L2Jne/6gO+ki23wsnGwAk9kPW6mK/K5fLCtQV6STVJx54++2Fd3iXbbCcErJkr7Av77LxxeG7boECQNq5SdcmWQwCoYOi9KruhwSsc1a1ZOozEMVCogxhJ9Q3sdFeaiEJCTBlYCnC2kwFqZPA9lV9EDmfPvFQeXvOzVsl8e718blgIO287z3oZzJZ8vbVZZw8fha+V5Y1ZMw6o0kq8kBcP4jGYy4ZpeyVy7Q9yAykoY4zifHBLh9C6akKkuUU0flbQKwUUVTpqxwQp2we25lCwPWwFaHb6aE2W0PmJKQmSZzBTobiA0Pn9h8xf0AN6A8zkEZlH0lvMjEoDB/pJOy/JnwyYvtNY9CozzeqfU3tWwMgycFaAUX1K6nRTan5iDVr1Pqc40pgBVheWkachKhUKyhVKig9exLRaoTw0g0Q4Yx6LVW72CkBydp1cj/t4x4ASIpBpDorax5RzUQk+BwX3/37FxHFCY4ePYp9c7OYnp6WkBuBpnK5JOPomnVef72oR9Ot4zO7AiBt8RJN/Wvc/WctA0mxj+jT2AKMrQWQ5D0wZx8OLl1bwtGjx+BmBYBk/EaLAwoLFBYYgwVyer6a8kiM5Jg1xEhgvSObC9gMFp3pjABSE+VSBFgx0qgLBzZcKYwOxGkiDrhlu5jbdwR//dd/g6efeAKnTp3AwuJtqY3k2h5mZ+bwv/3F/45/+ov/FJ0mpe2UYy5o+2YAksxCeb2k/KcsrFMbpaCKkl+GZfnCoOJ9BHhiguHQ8lgmQXnmogbSbvUm0wQ88n2GgCBmjcqibuid0okhgMkACbNNOclqwEIDT6O0YdwOxChtk+5sK71vSm7wOySYRMBI6iUxeykPHPHYbq8nFPM4ipXkpOPctcTfHe01AUiUuMxZJvJuMhtJL0FzvoX9MwcQ1bj427ub6f2Pvf/vXdOolhkAJC46Ll26hNnZWUxNT6u+yhp1ZL6ZjLvXn71oX2GBwgJKsjLL0O12+xKVq6urePW11/D000+jXq+r+hW2JcWWtZY+5+sHffzcGkDi8DqoSarcV9Gzy/1k5cq2G22EjZ4kc3HOL1VLKE0HiBDBCnJQim6TuL1KcaAvKyPX2lzGZa+/nwJAKgagnVqAvmjcyVAKapirH0QYqtWijE+UrBOZbAXS3lFoYl3tsZ22YdLnjeqCTWJ8CH56H54/9hYWU+DiuU+g+9o1WJFaRyhW2HAdNwtZnMHNXCwvLiMIAlSnK+ghhO3acLxDzGhDEq+oVeV6tsIahugwW5Q140ZHT+5H+w/32VHbb+r/o/avcbdvLYCUx5XYL1JHMX1JdWN9LsbXmOyZxbIGtns2lpdW4Jds+OUAbqDibgkTLh0mdTDZQ63h1by/tq/1mZH3QMJOxVRU36eEHRNU6c+xbSsrDdy6eRsLC/Pi+z3z7NOoVCoyXoovUiqJuzJck1l9qPRB8pISW3SCBx5AyuceMpDEz7ZYD04DSEfhcRwrGEimYaTYX1igsMCuWyBfPHIOsinvlk9V/QUlASTSJyVrggM+mQwdlEohXLuNLO1IEJDsBk4elIwj48OyXNSmZvHOO+8hCiM8/7HnsbBwS2iYlJorV6o4d+4czpw+g25X1ZPZFoCk25fLCsiUlmVwLA8lv4rAr8K2fCmoycwPx1XsjHy+6j/eGjuO7gPu+mu5ny44qoNnelaRpuPEmYND4kzl9Y9UHZ9UmDd01NbUQJI+O3B8TPfZbP92HVDKBmYjsp120kbt3GlHkxlCZPrx35T2o31uz8/Dc13MzM4KaKQzmftO3U5urM8xAEjM5tQBQ7bVsRwk3RSN+SZmp+aQTCs6/F7dTO9/3P1/r9ql3y4DgMQMukajIQsJbuyTHJM9z5cstbutUbbn7VE0sLDAA2aBAkDa+QvXEnZ6GlUZ7rlTyjoezDhNEuXT2jZ814PFugpxijRKsbLQELlmSm75ZQ/TM9NwfNY2ipCkiWJSZKkk14gUHks16IL2TM4hI6kAkHb+Aosz71sL8FuLezF8r4JaeQ6OHch35joBur0uPNfPJZ5zAEknMN63T3xnw03+relR77X/SzbGmV+8hM8RGM+AP7t5FM67h5FeXZW6tZqBJECSBK5ZqzaV2jOdRhtRO0F9bgaRHQIeUHnhGJJgWWpipe/V7qztuMEDDtiheiw1WWnz/feb/dc/yajtN1lu1P417vb1ASTOoWS9qaAUrBxAolQd6zRz/Z1mCSIkcDMH0UqCTruDSr0E24ck1KkcD816VDEPJt1wuxNAyi03dgBpULNIksTjGL1eT/wJxvNUGYEuXnvtdVnbPffccwI2MQbBY6u1mpA4VdkBHs8nUYm+Wh10qz7w4AJIyioKKFS2ZixHA0gXryoGUmAXAJJpDCn2FxYoLDAWCyg19DsAJH0vmcuUynOW2ciyGI7dg+/3EPgNuHYPSRQhCHz0epFkJ3ieYgB5bgm24+Ob3/wWHn70EZw6eVzJiUn2uQfPctFqtpBkrYGkxpYMpDu1plWGh1oEe04Z5dI0PKeENGGeptJgVQCSntj5YOuyLQsAaaSeNaqDZ7o5gSHNJJKMldydomMlqrBpJgwkqa3C2j95PSACi5xwRw1Qj90BNRnAsJ/fFAEaOlp8fjpttJM4bI6DZrOJ27du4fTpM1I3gTbhMTye2Xi6ftKOm2EEkNg+lV1FQI8ONTXJV283MF2pI5sZTWJwx+3e5omm9z/u/r/NZk7uMAOARKk6zXZj5hrlRVVdD0hwZuT+N7knfyDvXMjXPZCvfcuHLgCknfYJZrHrOh78OeSM5vOqDkjZ4tESKnKQWdPoLF2XWoKUrOMxU7M1uGVHJOsslwGcBFmSwPeYUJUXYqbknchW66CELbLPW2nY7fX5rWAg7bTvFecJHpRQecPD0iKVNeo4eui4CE9xnUhppsBlDV2V+d1XwMiZLrTgLpBQJvoiTP6tqXH3enyg/+F+ysGnDl/AjAP81ZWHYV2uI70WIusuSIxCsZAUgCTviOF3ynwnNtqLTIAtwZ3ykNgZss/fxj+ailG2Unz56kNIflBF2lkGtETvugdcL2U3KgvpfrP/+v4wavvH3b/G3b61ABL7nJprqYyj41NRFEstINYGYh1CyiZ2FkLpl5XZAJnLUgtDEFHeb0X+fY8ASFQRYbMUgBRKrEEDQm/8+MdYXFzEY489hqnalDCQuOYXsIhrPduSGIXI8TGBpV+WYKAWs1k/2BJAynh9Uw/aer9p/Br1+qbWrZWwU0crCbv89/UAEllgqY2LImF3FCUnKhhIJiMX+wsLFBYYhwUUgKQ2TmJqNObYpeTsVJBeEHCdOcCaMw6dsGVUSgmSqAfHthAlKaI4EgCJi10udMvVKXQ6sdQh2j+3D2/+5E2stlYkU+HMsVOSTdmNGzmApOrcKCZSjrxnZCzdWSRTW4JTrucqR5/L63KpisCdYp67ogmTPsxMBwGQeO0huQ6NR404AY3jrdxP1zRNwKM+i3JCBvr//XdvqWwWspM818trAaX94LT0412QyBm3AzGqfZQWsWIV0VHVNaAIpDFgX61U1XfJzGWRu6OOcSTBe1N2z7batgMACZGFlVurmCpPAbN7+wM0vf9x9/9tvYNJHmQAkNjfwrAnGWm1KY7NijXKoGaFfTMKJ9n64t6bWMDyppDFbUbY1hwRnD2J3vlLI9uNdQyQRkh7moE88iWLC0zIAg82gHRnYtPOX8M6ACmX0aI/LZIvUYY0jJHNHEL7wgWkcYygUkZ5qozMzWD5FhIrRRiF8GxX/HDxpMkyopytq6RxYkmqUkEdVRNp822vz28FgLTz3vagnymYkIBANtLUQreT4PiRM8gSJrYoYJc1RvW6WEmc8QvS37yqTXY/b6M2fxLjA30H/yOK/ZNc9RBduQ2HDBCphZRJQqweF+SVgdn7MTz46C6zPmyMUr0Eywf8n96PU0dfw0OehW+2bcQvfgTR/AqyaFWuryIgfM/qP72NChz1rzNi95mE/Yf7+6j9x/TtjPp8427fGgCJvS+P/HNMUTJtQ7KYkj+dqXpcyzHKlQClmQCJHakYx5AxJFrFGIfBQKbnG91+qlVMSCXbiLEDMpB03WXK5b/4ve/1E3h53KOPPoYDB/bLd+N6jMOxLjnLDLj9OKKwaQiQCVi/c//D9Pyj9q9Rr2+6/8YAUpbXQMrnm4yJ0Ephh70pSjSAdAxltwCQTDYu9hcWKCwwFgusB5B0NSQCSCqNp+80ifQ6M3k4obRQrTRQq1DeLkSv1xGpjCThRMiJgefbCOMMU1NzKFVq+NY3v4Xl1RUcOnRAMhcuv38RP/cP/yGipD0EIKkCv30ASYAsPcFsNJVm8H1XWFBEvTyvjFIwJWwkpCq7nVkPBYA0ls4jFx3VQTG1TGfP5vCfODEihcj6PZaFTqcD1yOARAm5QQ0kkS7IA9Wme2y1f9wOxChtE/vn2T2il3z6KJKrPSBaQK/bxWqjgVq1KoAtbaGYSooRIt+FMtJoTTABSFYZTtaVe5CB5JKNFFlYvrmCWlCDtW+024/7bJN5xt3/x/18I1/fACCxX3K7eOkSHjp7VvogmaoFA2lnlmfwJAtXkOkM2Z1dxniWd/S4MBnCS5fXHFt69BS671w0nm86gNdPliKknZumQ4v9e9wCBYA0ygsakqwbCiEpJRxLpJdI3I97EbqtDnrdEE5wCH62Aj/w4Vd9AY0sF/IzI+DLMTm1VPZyonwiMn9Z84OJJUw04cagzoDVvfEz7PX5rQCQRul7xblJHEsiI/28qJdhqrJPmEiUQucalj7rnQCSeN45sDCi/zzhV2Dyb03Nm9T4IEzoLESCGLbEKex+rEJk7PJ1CbVIGOym+gJjF1nbQqvRlDpx5akSoxdwDx6B80gEJ5pC9/s3kWWMY0QFgGR6+SoXbKzbqP1rrO2TSVpTRVQitlaD1SqxSRrBdSglz1gZuY4uWitN9FoJatM1BHUXISI1ztyxMUl2a/Oans90vunlKf9AAemM/5GBxFrKHDfZOMZgFheXVDJKluLNH/8Y1VoFzz77rBzL2AN9D1fqVBNAopIREwgzOZ7/3moztT9bZ3/T86zfb7z+mPu3ApBUx9Fsc8VAEmp6v7QHASSRMmYCUOrg/auLwkCqeBz/lD+33c364pf+fMyPtd2mFMcVFigscP9aYBhA4sIz13oemgldQb5TKe6XkRFkA54boeS14LlteA5rmITC9GEAX0FA3BTbx3MD1Ov78Ff/+f/Dz3/+52Wn77p4+dXvo91u4RMvfARLS0sqs4sLXUdNUjLh2DbCnh4c18+k6i5kP/GunNA4B5e8GqqUsnMryFJLFslJyn0JbMtR1FpbT2KqzcU2PguYJmj2LToT8i4dlakyqHuU9jNdJBsndzaGJe14PvcpQIlOzjBFWoEmZD/QaVFZMHl/TnieAkW32nTbxmeh0a5Mm5FpxH59+p/dxI3Lz6HxnQtitwvvv49HH3lUfY2y3s3z6fqsvl0AAA0AUvmJ02i9cV6xxdJMFusEkFqLbTiZC+/g1hlIo1ln9LNNDrrpDqb+bzp/z+83AEhKZjLF8vIyZmdn80w1ZlTpItV7/gn3VAMJvMS3mSFL5u74Nu/AUdhT7q6wjTZq5WYMp/E9UXHlcVnggQaQGFSJYvg+a7rFfclcnbzCn5LAQaZw7ktzvubxkmjFhA5KMAcumq2m/J1JFmQbIcqQxTZ6aQXRyvW8RkIidY68SoAoDeH4ilUkQVLPQ8xkqjwJayDfy+z5jd/+bmXSj6tvma5bAEgmC92D/RaVHva2FPFmVpD1A2vep4msFz27iuZqDwf3H5O1K79Frh+4nJW1icOgqQ3X88XvHncE3eR/jtu/NN3f1LvG2T4lK6glw5x1AJL6O7sl13ysB8f3ZscOVhZXwMSmuQP7kNqJjJ+sYcv1ZZbHChJhjuikO5WoJwFzrcmSl3CZ9Psft/1N73+c79f0bNvZP2r7tzx/CEASxtGQbKJqG1V5YpSCstRBcvm/2MHi7UUkSYaDxw8hzLpIrc3HzknbV8VXKD2n4iT8bujn8D9hIdm2+D+Uw+ea7vz587hy9SqefeYZTE1N5Z8HwaKcyWTZ8j2qmkgqXuP5vlwrCkOJ4+iIjHy3Av4qtRRVCzJvD3Nk5Hf1bUrsh7HAHJwiIKdqLan7CttJ4h9KRo+xQJ1Mmx/Qb6s+nj83ig8NJ92YSiSY+t/GAFIGO3dsdKyLNYN1nfkEDt67NI8D+/ejXvNgpypBd7tbASBt11LFcYUFCgtsbYH+DKWhn4HUmwy3ZOKmksgoA6xlUzKM2uo9+E4bvsPBqwcLieznREFiqqb5+46PqakZfPn//Rt8+NnncPLESVy9ehVvvP0Gjhw7gicePoOFhXkV3KfERqbAIxbm46ZkOLSM3fCj6BWxKjQsABZZFpaPwKui5E/BdUqSIUHnUdFlCTQoeT2ZXlSDix4yRguYHCBmxHKyZ7+RhZlL50KBCpr+rSf4Nc3ML8xzBUASZ0QXaWR3GGRvCEjFviFOy9C1c6diq8ff6wCSlqXjN3Pi8xdx/eZH0P7OLXQ7LVXEslqTx5sYgPTUGbRef58iEn0AiTWQOstd0ST3D6n6SHt1MzmApnab+r/p/D2/3wAgCevM8xD2eihXCOqnIoEgwH6SyvdebNu3QAG8bN9WxZH3xgIPMoCkM0O1TCzn4SRWdQl10FLV4VQb9ytpmyyXyPJUIJq+bp7Y4douGiurCFv0gcsI6vvQnb8ML/AwNTuFlEFTsgOTUK7H4LfU+cgZ1/QJCETRh+bYS/9ZMlpzT1q1JC/PfJ8XcSkApHvzjX9Q7yLJalwfJioB0c58rCx3cOjAMVSCaVSqU+h2uiqAmUYSdPQkKZGL4fFL2Jn8z3H7l6b7m/rFONs3DCAhUwAS/1MMJJUQa2cq+BwnrPtqw7EcdFY7aDfast6sz9RhezYsRyWi8n+QgLQaLwkACMJIVoBEq9UTK8BgFxQcDAactP1N9x/n+zX1re3sH7X9pvMH/UHPqsOTbCqMX9Z9JfvNt3zEjQSN5VX41RKqMxVEVthnyw1r2PXTWk0adtsxwgjHDANIKhmQySoKQFI1phXIIzWo7TLC9iJeevElnDhxAocPHxY/JP9i1HezvsNQhpIJ467br4nLhJtBMgzrOYYCwDFZdhiw4ffs+0pdhdEehfGqOo/6bWipvX58SGKTSkJdxQTXMqCGwSF1zYFcqWq/fpz8F0MHMfWftQBSDnbJuKWY6Ww/7cGH4nqZD0kG0oUry5ibncZsvQpLyoBsfysApO3bqjiysEBhga0sMDTY5qUnc2q+CuwRQGLwXZTrZA8nxAyek8Cz2/C9Nhyro2TiZLQkCKQWyNw4wDMDY36hgddffRNhFOGpp57G/kMHMD01DRcxFpcX0As7cByIDJ5kezl07HkhDR5txEBSmQ0c5B1H3S+NISBSOaijwhoreaE9nYEgesaSvcDnYgHVrSm0RecZzQImB1MxkNR/qr+RJUYQSYFB8k7pIOTydGoSV9kmfO9ynlCp1d90L5HekLHej2Kw6f5IR4LX50bnzuSf7XUAiSCbtol34hjimysIW4s5mDbo25MCkMT2sthWzqeXS9h1V3rIIiA4TOdo724mB9DUclP/N52/5/dvg4HErLLGqnJyK5Wyctz7mWt6gTH+J3VnjiCLUyTN+0w2bY9leDu1Q/efDcffvR7YOzzIABJ9CMdWSRD0VwjaVKvVvk8TlEoSINEs6du3bqHdbuPkyZOIQ0ov50HPOEOvEyGOEjleAgclD2HEDOUUlWoJlVqVIQUpYs151GVwRmndSQDF81xESaTY9gw0RCxgrQKdGkAadFIGWdW59/NWAEj389ubfNsFfKUPI4tWrjsD9DohZuuHRQo9TZSyAb8nWWvmktH8TmUdYlpAjPiIJv9z0vc3Pd4426fYk3r8UmoqSnI/B5BkkSejnwKGLKVIwr91G110Gz24cOAHAZyyDcsDMheguyUjo8h/DoK6StNfSUtJ3IC/puONH5je/7jtr+9v+TVkYfOO243z/ZqebTv7TfYztd90vm7D8DAgPSZnJ3F5LqBHBniZj+btFqIwRv3gNDI3QeKwPrdiQfavJb+rftVfXq2LVPSVz8acAKIBJB2P0Ukqmg1EYIfjp//QSbT2X0L4zRRvvPqK+D9PPfmUMJPog2jGkWJHq2RS/gwCT+JwvB7jBCqGM0iG4fc6iA0p+X1JyCF7eyiWo+NBusSB3FOUadSbGbzHYalAyluulQ5cP5zrWNGmXtLYACTVGzSAJLnuedICuWzvX2+jPlXBbI1JD2Sdb38rAKTt26o4srBAYYGtLHAHgKTrHuWOka2cKMrXaW6R7WRwbcC12yh7TdhWB5bNYHwOIEkVSw7MKVzfQxynmJnZD9v24dllvPzDl/Huu+ckE33fzBSeeeZpHDy4Hyuri5LlVSr7knVAyQ8VH1/PQBo4jqSacwKj9B3Jr0lMIMtGxa+hWqmDmUkKNNJMJplOBDzgoMyMpGIbnwU2c9BEwzqNRGOA74LUaA3ycdLWNGfu44vSQSrlVOXgEmty0emQ7qGzxta6AOxHinXEbA4GVCx4ric/dX2WrZ7+XgJIOwnM8jlEjzgH3+iUUXJDtIq7PdTr9YEjOgEJuzUZPcIQdGDFFqJmgqgTo3Tk3gEIO+nl211AbHZt0wJlJ23aU+cYACQ9et+6fVu+1X3798GljKTlw0p7fTD3XjxT6ZOHgPnSrtTwuRft1feQsXLMNY/u5nkooxddu3I3pxTHfoAt8CADSL5fGsrGVT4zgx6XLl3CK6+8goWFBfFd5ubm8Iu/+Iv4yle+Ivt+/dd/HXEYI+xE6LS6iAgKMYIJC+VyGZVaRYCjVrcJr+Qis5kME0lGb6/TQaVcQ9TtCYhEBlOlWsG//Z/+LX75l38Zp8+cknv2wp7UX1BF4IfqmfaldoYDsPdnBy0ApPvzve2VVtN9kSBlrIBZMqLjKINrldFs9LB/7ghm6nMIw26eta4ACTknVzUY57OY/M9x+5em+5uefZztuxNAUmA8x7rMzus5xyo+YLFGLteRFhC4PuzERthiEpuFZrOFKAkR1AKUKj4yJqMyQO0yKZHBf+EsSPC6v8kaVPWFfp1okzF2sH/S9i8ApK1f2mb48TDgwP7oWC6SXoLGbSVTO31oGj3K1zG+BpXIqrEg9XMvAki5TN8QAKQZSNkTh3Dq4R/gvf/7FBbnb+CN19/ol4soBQEq1apI2lUqFQGV+vGdRKlRqLIFShdSgzZhFMqaUeoo5aUHVMKweieSmMraZ/wWh3BcAZZclSjMtaZiKOWak0qJMge0HIS9AfgyYEepG6jjdHwwj0HJjVWddjbWVALB9P32GUh59FRKefDt9zuQYks54scx6TmTtTMZSPXpKuam3QJA2sG4WpxSWKCwwG5YQDw85TBx8BokNFBbXadAEGzJmQ50mER3NBXmUcVrwnU6sAkg2TklVGTJ1KDNScCRCcDH3NwB/OiNN7G8vIIXPvICZmozuHDxXbz++mv4L//xzwmAFEUdpFkCj0UvOagK9WkYQBpI1+nBVsvTST2kXInPd0ooBVU4dgDb4gTlirMnuqi5pBkfmvuKbXwW2GwBEZw9KfKB0aWrshAjmDNcC4k1fUhZZsFGhQ8Nsv0Uw40ihEP+fP7rMLjE8wik0JFgH+Hv3K8cFv5to8KVa21xLwEk7+BRRLeu3dXL4IKXgBGfkYEk5dBYmF+Yl+yVQwcP9Z2hSdRA0llFutaYyEgmNpJ2hm6zi/LR0l09770+2OQAmtozzgW06d73ZL8BQKI+NjPjmXXPb65UCtR36++Hly73s8vG1tYh9k7pE0eQnLMQ3b67b2xsbSsuXFjgA2CBBxlAol/J+VcHOfg6f/KTn+Av/uIv8E9+4RdQq9UkE/a98+fxsz/zM/jWt7+N8++9hy984QtIogRxmCHqxShXShLs8ANfAhSUxKOskiTQ2GTyuwMdfwY1+5mYir+vAAAgAElEQVSzltQOoE9z9do1HD91Au1OS3wnUJYpVvJ5Wt5JR1808DJQHbg/O2IBIN2f722vtJqgLOtLML4oawWCBlwnpg6ajQ7sLMDxY6dEycL3AmEISmY7GdRcTwjDb3ybyf8ct39pur/pycfZvq0AJB0b4JgaU0aMElupikdQ9jNwAiSRyJDIuw1bIRqrTRljq1NV+DVPRXHJSpLKzjnZKZfyV/9UCXHj3CZtf9P9x/l+d8Ouo7Z/q/MV6JMzXLZiArEWODw0VxroNkNM1acQTHmI7Rj8H/sxJcuGAaS+tJoGS+5gIGmm3XgZxCoBlADNcILuAEzh+o6xmrBSh3+qjN6PLkqiS6PRwNLyEpqNlqgO9To9hJFKdCWAViqVxWeq1ys4ePCg/I1+lNQ+J1iUpFJugotFAijcx3gG9/FYFdOBsKxZT4qxHCpdqBIISpaUaka8h2KN2sJGYlL6sEyNKb4jbKd1ibf9Pq+Zq1t0VFP/2xhAYn9QF+WziF1c1kDK5BmTzMXb52/gwMGDmKkWDKTdGCeKaxQWKCywEwsMBQDXwjTkE9lKb51QTh9AIuAi6YwCIFW9NlynDcelM50oajcH/STXGHWVtjDH4ZmZfXjx+6+gVpnCcx/+mAz6ywtL+PvvfhunT5/EmYdOotdrI4p64shT0zSJhynq+gHV/WVqE21qlV0gUgNKsAMupdAsH75XFhCJABYL50nOJStr9lNryJYa7yJgJ6/lg3LOZg5m+YnTsHwb3dfel0dVMnW6FhInfOUIkEUzoCdrOrKSLtTgxCAjJFcYkOywvKhiTovmsdTu1bq9vP6w5N1m9jY5GJN+T5rSTVYVnR0+I52mVqslTSuXK/JTs7QUGDf40kdeAKxznO3U7ms60zHW9ua7FceN8bDEAXoWmsstVI+XJ23CLe9vcgBNjR/ZvqYbTHq/AUDqA4cC7isJGAnUlOqw4tYaTetxPMpeY++M4xnHcU3WWio9th+dNy6M4/LFNT9AFniQASSy69X8aikpJNvGH/zBH+BXfuVXcPrMGcR5cgf3005f/epXpdD0888/j5+89TaefOJpPPP0s1heWcJbb76Jc++9gzNnz+ATn/yEFJf+6le+gmPHjuHcu++JT/yJj38S3bCL119/HR59JDjCNPrZn/1ZfPVvv4qPPv9RVKplxCxwzQLVop+PIQk7HfAa8qXvYxm7AkD6AA0kE3oUkVcS6XUViKTPJ4mFGYEkDzPTc0DqwnN9hN0IruMiS1VgkUHOcYZwTf7nuP1L0/1Nr2yc7RtIcOok0wFQLjJYjGC4BPoiJXFusW5cJBJZDCSL/JZtiYwd5cWSMEG72UG314XtWfDKHtzAFUk7WYMSLMyDxlx3FQDSUE0YU0eY0H5T/zX1TxOAZIvCDZVoVX/QK2s1Jqi5lsfYsY2l+UUx2Oz+GWSUrnMzRJkCkAhEadBAldzKY1JGAIl3GOcIlL+43FDrpfqofkIAiWpCkVUHwtsyjpJlxIRWJg0yBkDwqNvpoNFoobG6Kqw/yv1mBNCyTEAh/keGElUq+Dtlz3kMYxlMQNTJwDxmenoatdoU0sSWGAdrPeskG36bUoVdkQelDAd/F2UbjvVOHh8SDC73hzSjKa+Nri3KNiuGk92voa1rMfHvWl5vs+5t6n9rAKQ8liLj1rCkocj/q3t5QYAk9fCT967hwIEDmKmx3xQSdhMaXorbFhZ4kC3AwVODJ2rQVQOXBo8Y76VGq/4LR1lHAUQW6wd1UPN78J0WHI9yRMx25EKZABI1o1P4Hou+JUiTDJXKFCrVaXz3ey9hYXEZrU4bXuLi4UfO4tHHHobjZmi1VmHbmUwcpXKAONQFiNdNXVIoM9co5uwgsnl0IBmkZLFMZnTY8JwKPK8M360o1okGkHL6qQzwBYA0to9gMweNAUo7qCBu3JDJWeZy1trKJeu0Zi4DIQNXbNBMPb8yG1AHsPguNT1Za+Cq/qg0d5mVwkUD/y1FGz1vpBpIwanj6F2crJQTF0eSmcKFkMuC3EoWTGvnagBskgCSzigaBpDsyMHKwipqJxTAtVc3kwNoardpgWI6f8/vNwBIXLjrPrq8vIT9+/dLRprvefKt82ex7T0L2OVDCJ7x0Xnx8t5rXNGiPWWBBxlAorQIn1+KrQO4cvky/uzP/gx/+Ed/JKxqyWDNmdAMOHzta1/DD37wA3zuc5/D9FQd//Ev/w988Yu/hSSNce3aVcztm8OXv/xlfPjDH8ZnP/tZ/P7v/x7OnDmNT3/qM/jei98VFsTnfuazePXVVyXo/cZrb+Kxxx7Df/VP/jH+9b/+V/it3/4iTp44iYQ+d8zMeyZ8DXxnlbWv5XKUD30/bwWAdD+/vcm3PROgVYEDktGeS5szAc1z/H5N3Sx2sW/fYWSRqtORJUyYZGBSrSnHtZn8z3H7l6b7m557nO1bW8MtZ0pwbEtt2AT/LCACZdJz6WwGYqUojWJvUNKcCicElDhOEiC0UkvYEp1mF2EvVHJblMMKHLi+C8vLlOwY15RSf/nBkLDb7D2P8/2a+tZ29pv6r6n9JgDJSVWJhMRO+gCSml9VbI1ggJu5iNsRVpZX4FY9zOybkfk+tRIkBJ5y5R9JfmZNRHmwzQCkXF4tl1Abex3DO9Z3Q1Zn7SYpH6ficGGYIAp78l3w76USyxQM17AW/Z/+Bfik129cl2RzxvuazaYCipJYiSJlSr6Okr4EjPiTbJyVlRWsrq4i7MUIghrhYHi+K2xvSvbXalUBk6RcgcdEACavqqRzfq9kKekE5b5EJVVwZOwf/FTPpFRdVDyJsnhK1lIB0gO5vc36oqn/mQAkZQNXbCtJSOwddhmXb6xKWw7vLxUA0nYGguKYwgKFBXbbAncCSANKrspr0CJfMtDlk6IASLInRM2j3FwbnteC4zLTR43XXDfTWXMdJU/mkIIJG/XaHH7yzrvopTFOnjqFA9P7MX/7lmRezsxO4+TJY+j1OsgyJT3GgoODLZ98+sUzM0VPp+OXMaMoJnKlHD6Z2chECgQ88r0qXEfVW1GUdDWZ5Ov73TZscb3cAiYHTWeVcFImQ4Egjy7cKDIsOQC0UQ2kYZaRlrSTHi1FGxXDiACTYuYoDWtSrsnSYdZMEPhGDdutGEilR06i995VlY04oU2K+1KGQRZEysmg/ebn53HgwMGBs6aoR7kc4PgYSDJ+kOlHll/OQOoDSCINkkhGlhM7WJpfwuzRGRlWxLXcg8EskwNoeu2m/m86f8/vNwBIzFDjt0hJpovvX8QTT3wInU5HFTNm7boxS8Dsefvt4QYSREo7N/dwC4um7QULPMgAkppTlZwVGUjn3n0Xf/of/gP+5E/+RPzel19+GS+9/DIuXbyIP/7jP8Y3vvENvP322/iX//K3hHH9v/yvf4ZPf/rTeOjhs7hy9SquX7+O1157tV8z6d/8m/8BX/iVL+Dxxx/HO++8g69//ev4zd/8TZGtO/fee/jbv/kqfvu3fxuWa+P3fu938S/+xX8vDCYGRunjDCSgVU/Rsk/3qgj3uPtnASCN28If7Ovr9YcCkLhWVUHBOFGSSSW/jE4rQmO5h7OnH5NgZRYzY57+i1prGAGk/tr57m1p8j/H7V+a7m96orG3b92aQcuKMR7AVUWMBK7ngFxNvmvGC4SBQBBQottKMUWprHC9SE6nqwCAyMKNqzfh+x6CciCMJKdEKkOGxIpV7RrWYBliMShoaqttPYdjawtO2v6m+4/7/Zr6l2n/qO03AUiUniPYM8xAUm3Ka3GBKoguess9NFpN+NM+pudqAlb34lDYbYq5pOsU6rPVuNJfXk1Iwk6BFrruT56wrY1OQEaUJcjkc5QaUJKg1WrnNcfzj6EfdxiUIcgvqb5DlrsQ0EnVtiZooxNgeRzH2OFaQ/yd33IUxViYX0G73cPq6rKwmhh3qFSqmJ2bwVStirl9+3KgRyUJDImvyFOUAkroM+7E5GUmujPZOK93lmckD3+x/UfPXwzZUFttW/Y/ScIfTu5ZeyWZNrJM1spMfGY9y2a7DT+oodHJsLCwiJPHD3BkI4Q5GHkMQ4z1xS/9uXHOMn1Yxf7CAoUFCgusEQQdylXsDzB6MLrjD5IuQXcattWB7zUQ+CF8h5NKIoVIGajnAEoHLGQgUQLLHirVmrCSGs0GDu47hG9+8+uoTVWxurKCDz3xGA7s349Gc0VlqRMUkjYoOMtS/N4c2qLWqQKKdDOtHBwSgEimZR+O7WOqNifOfxIz670EHsdJikf1N5HrW89IGgbZ9H33zvBrcuBMDtSkvwC2n84A2UB03hlo5juvVqtotdsIfAX6bbZpx0IVSlxb4JD/1NkiOuNMM5SE7ZQkkmGmTtv4fAJPe33TNtQZcWzvuXPn8PDDD/U12hV+pIAjzUaS5xbwaecb657pr1PsrZZig09KAEDlHEr2D9lRYSQLN2YS+VaAWr2GxEkQp5F4zEI7pzRILnsnLuxQpGi4xeMsYLsdq5i+L9P3uZ17TPQYwwMQkOUigpliOhNfZ2fp7Hst30TGEQFdBjZlJCWY2C9SuvFT3vf2m+jL+2DdPHjkFMLzN5El3Q/Wg93nTzNOAMk7cHTLmmWm8ddk2pHHFwmaZEiiCOVyFYvLS/jjf/fv8Du/869wYP8BxL1IAhf/45e+hD/8oz/EV7/6FQGZfuM3vihz4p/+6Z/ic5/9rIBK12/ewOOPfwjXr1/F7dvz+O3f/i38/u//Pn7tV38VZ88+JOd9+9vfxq/+2q+JDMy//5//Pb7whV/B4cOH5Fq/+7u/g9/4zd/EqZMnh4pObzS/jzbnm2x6L/cXANK9tPYH6145F2/dQ2kIQCrwSoJLrxPCtsrYVz+swsF2AEpX0j91pWYS/dtBkFMFXdU6VUkcKXaMcpQHK9X8D1sa1TS+jTx+GV7pqPcf9fyd9jhTbZq1yWq6/szQTwnoO3ASC82VFrqtrqxdSlMl2ASR/AyObyONVL1nWVvxfbNfkFHCOiysyyJsJ24aqNIME7VqUu9v5+NxOihmtyNTjdp/JvV+d/SwYzipv9K9YyLK3ypZKrGDcDkSKbb60WlYAROsufZh/EpWQkP9QzXSDETuzsOY3r/x/Q5rrekmDfVJMoYkvTVlvE0BM4N61yrJRZ43T3Dl+rAfo8jjMv8/e2/+ZFl2lYd+Z75D3pyzxq6qrqm7pe6WkFotEAgkBH7wBM/C2IawA/+CsYEf3084wjjML/wLz29w4Ag/h8E8sIYWMvihJ5CsFqhptaTW2EPNc1XOw53O8OJb6+x7b2Zl5s7Kk7cyq+qcjorMznPOPnuvPa29vrW+tXVLHUlxwbmnoH8ijrOM5F5ZWZa/k/Hi8JEjGG2M5HT6jEDSfJIyP5n2QpwYqccRFKadgus2gRsFxRgZRUq9qKK0fOw70pjSRsF36Ihszr+GqZ/7gfQsQeocCDKpP3iP7VSKvZ6Lfr4drE+noQ7CfCaPS2NqDi/CymoLN2/fQ70xhonJUbgJc4UrJae0i/sSO0885AlG5pFr/K0EkPZm8pSllBIoJVBUAh5cp4PAW0EUthCRyo7hvIlGkpDig4sveduZgNQPKqhENSwtr+D1N97Apz75D/DKn7+CF198EZ12S/IfnTl9WqOQ0gSt1poAVapsEUCioqYeG1xUU9LPMQGhaueizOvWrUo7vYmY/yj064jCmniLcgFn8kulTBtQ3gyAJEXppqKhxIMomjkQFJXb3rxfVAHYm1rsvhRNhqhgHn9nKHMYRhK2K0lqLQ20Akg9egr1MuHFyCYTqkzgSocOvWB0DPXApD0AWHYvmZ29yaSTnXa7B9JQhlRySBNWr9UknNwopA8DQOrXesANRqgFcwBJuMe7ElFOAKkS11AfJ4BEsgmCxX0AiYomFSIBg7PcEyrPfWa+UwJIOxsnu37KMv+ogJs8XDKB2H/iUaZr9fXrNzA+PobR0TE5TNNrjM/TMGMSoW5XN9v6tut2lS8+chKo/PhhdN5AGRV1wHpuaACS46Fy/im03r4GMKJ1k8tm4LCJquj6wt1V8ml0mMvAFdqW/+dP/wSk6/zVX/1VjNTrYrD41//6d/H7v//7+OIX/1KcO37jN35T1sN//3/9e3zsYx/D//fFL+KnP/EJPPPMM/jjP/5jLMzP4zd/6zfxr37nXwkodObMaVy5chVf+LM/w2/+1m/hD/7gD/DC8+/Fyx9+Ca1WE0EQ4t/8m9/Fb/zGb+DkyZNq5PB9K0e/TT4H/X4JIB30Hjq49TOaMX0QzdW3hyrtkZOfYZOug3p1HGsrMSbGDyNjrk8aGRnNkr8sR1NZUHIubWNA1APGBhDpPs/MXa1vRdcvW+/Y1lfb94u+b6tfkft9+i+CRYNu+1qqRJfEDrzURXu1IwCA4zmoNirwq56w+fMsQ+pwcWHNI9LoBEljNg3LjGrIS9NhkdsUNHCKdHrKvGCC1B70ZzY4eHchDFv/2Yo8yP1rq3vh+yYPd05ZxzFkgMkeQMkondhDdz4RerbRoyNwKsztTXDRlYjH/bxs/b9Z/wptZ15x2/uy8gmAkqcRYO6w/HxogCXTfuqRGy9bDmqeIQneUN9hHiZJX+F5mJubk2juhcUFJHGCqFKTqO7p6QmMNkYVaEnoABDk51B1IBZgL7cZLSwu4uLFi2KnoC2FetXU1JRUUWxTLsDc02mum/J36lwGkKJsCJoZp2UTTkbZSQ417i2+5tCSxWOTVBqGUaZvByNrhy/n6MXlJpZbmTjc+2KDTWV9En3cIfuThzRncCoBpP2cZeW3SwmUEthCAhIcDo8LWNBEGK4h8NsM6hUEXBdQB+1uF5VqRRY3LpSjjWm89nevY3ZuUUJe/9Ev/zI838ftW7cE+R8fH0Ect7G6tsBlnQRd+n3ZY7hIKoCkJKwbvHoGPHoYkO65gUQ81GqjqARMMEzPMl+AJOMl32vcuiikjdFHudJXwGNor4eRbQO3KXh7XZ8HLY99rVyzXVHG2R+MPjK85LYkhTYAiWW7nqfpd9TdJ9/g1ctEafI2i0Ayg+3+g8WDtnGYzxsPFkNjJ7ODHjU5L7H8nh9d9wVAynVCCU+HI4m/GbVCqS4vL8NvhRiZaCDxY6GbED1KEl+q500JIA1z9BQv2/SVrOukFugq5SjnFSkF6L3VGG0IPzUVc8kVInnqvLyPt/e+tK1vxVtQlvCoSKD6wmm0fngPWXf5UanyE1HPYQJIbmV6W8CwqH5TdH2RpMwE0R11SvF8B8tLK/jzP//veOONN3D85DFcuHAB586cxW/+y3+Jv/rSX+Pi5ctCNUdjw//x7/5P/MwnPiGg0rfffBOjow202x0Bon7rt34Lv/M7v4N/8S9+A+fOncMPfvBDfOUrXxE6u89//vPqwZrSKcvH7/3bf4vf/d3fxT//53z2rDiOiG5bVEAHfASXANIB76ADXL38KJnTtOce3oLziMVTfvLkQGMvk7V7boTZO4s4euQkRkenkNL7vUczpc8P6th0VuydXwap1szZtX+g3VJKtulbdP2ydU/R7xd931a/ovf760c/+kjLNPAircC0FwRoNVtYmFuE5zlo0AgdOMhCdVYNXF9sCsxt082N69wXzDV4ihSqvMzTHM5uglQcYvsQo4EabT+lliWAVHQI7P79nQBItDfELjrzMVqdNhqHakDETAu0ixGE3v3n9+JN2/qx2fx1owmk7Xm1K1jMIwqmbLSv9KnwjP1NwSSdS4NsMASDtrvoKEtZ8jsmsogOtOq8ztxIAS5dvCS5lqgOhYEnQNLRo0cxMTEhNgiu2WFUQavZlHdIsX7j+k3cun0blUqEQzOHBJBi3qWx8QkcOXwYM4cOafSpRCup3ULo2MUeSbsSgS06r2u00/r2mRZp5Ko4yG+Zh52RUppug5dh7aBdJEk83LizLCw6E+MVeC7z2OvalWSJ2FqyWO2mg3pSGYG0FzOnLKOUQCmBghLIPXeEoooej234wQpCv4XAj2VBI/ovFFY5x7RuOC6qlTE4jofZuSUcPnwEtaCKucUFfO9738OVq5ck2uill96PqalRZOgKt6nxYhDvr1zHZxipbGTmNJAvoL19jSCBG4gDa1Spo15tgK5DjE1yqfD1kiBtZcgcCEHvZYTafch5QYHf97ptA7cp8HtdnwcvL09mmqWymdNwwggkbpDchG3wjQ1AIoBpQpGV21ZpKZRmYuDaIgJp8BDw4G17GG9kGrUVRUr5Bge3bt3C+MQ4atVqr4160B0ID88Hzl5T2PVbnKsyOb2DkaPvuJIk03MIMKwAKy4aEw2kQYKYipQkUdODOL33VAEtI5Aexkja7Bu29YNh/VS4OadIVyDKeBii2WQ0aUcSn5pDhCRXFXBJDwU27zJZ120LwH4JpvxuKYFSAqpt5c4K3Ic0f6Ejh+1vffvbElnOxMZC8+M6sicNzv+i89u2Ptm6qMj3xegXx+IBy6O75OAEEEYTyLotxFmMC1ffxfnzZ8llIsYioUgR2k4aPejEpPsdafBu376J8fFJVCoh0oQZNhip6UsOD9WjGalN8B0Igkii9Ln+Mh8SQSQDGNGoohQp6kjyOF8lgPQ49+5w27YpgGTYK3KmdHGMkcT2nEsu0thB4PMcOY4oqgm4pBR2egg151sTa9Kffgow9a4dUo/Zpm+R9Wsn0i36/aLv76SOe/VMPwrJwDm5wZZUVhwGzO3cTrCytAJ0gepIDdFooHmWHF3LuynXXlf2urjbFQPyRhVW3FJTAkgpMjdTACmPXnmQn7r3Fmt90fFj+37R8ou1bvhvS/TYdhFI7Ouuh+ZcS2wP9ekK0kCjcFR5Wk9ZNvwar/+CrX82jUAKR5B1VqQg2/s7bY9+R2UyyADDKJrtLkbiUO+h3mkimAxtnFaQJgUF8ufm53D1ylWJSmLuIzo1nj59BpLHKM/TdOnSFVy/fl2eP3bsGE6fPi2RPCyIEU3Xb9yQSESecQ8TSJqZRhQFOYVdKmdgtoP3w97fFRwzbDBK8a42KAGftrk0UopMLOr4bNpJHdLzK1hYaOPu3AKOH58Bg5kySRtCO4oS12kaD+N3r2hlCSDtdFSWz5USKCUwRAk4cJiEUmKzqTx34PsdhEFLciL5frxuAVM+VIZWhki6EFojPxgR78u333obS8tLOPHUCbTaTbznvc/h0KEprK4s5NFH3CDoUWlCYrVZGmFhQtD7qpr5jYsvDRaMROJz9coYoqiOJGE+Fh7UuajuhJaur1QOUaAPXLRtA7cpeA/8wT1+gRyyuikCa2urkgCRxhD2Wz8ceOuP2gAkjjkaeISTmjmvJPrB8N6qsqJKiyowg94v/IstR8sei2NXxZEygQZ8tpN5oy5fuiyKj1Io5ErDPgFIYlAkXMuwd3LKQ6P+6B1DRSxeSAVAyqIUCU9pgwASw8kFIC4BpF0NjD14aTNagcFiOZeM4VRAv3y9JZ0Ale2TJ07IHNJkqQpwatRfztU84KW5WXVt69seNLEsopRAKYECEhgmgOR4lW1zXhXVb4qsLzQch+Twz2lW0SF1s4+1zghW569jfHIEaZjAC6geu2i32nB8X5w9CCiJc0sQSOQ1LQSMJqLBkUYFtouOLwTZeV/XUHouKze/4exXHYXUoF0xWrAv2p2OUoT6fnELY4Fx8TBeLQGkhyHlx/Mb630OBynl+lk8CdTSQcblf66PlBhx5qMSjSH0KgLkmjeZn1d+F2Ok8UYfPDc+OIhkW9+KrF876dWi3y/6/k7quJfPGBCJPcjzCj35HR/i9Ma/RV4VSSvF2vwaup0YYT0SSjvHz9DNYtFtedbRPC+aY0VPlhwXKdwBwEAijOg/kAMQSmWnNGg7/WmTr002RceP7ftFy7fVf9/v56Aw+2szCjv5e+xgdbYl9oxo3Efq55E2AiI9egDSoMxt/bv+/JjnX87XSJkXOZCmAPwgHaiuqgZ02aqf6VhjaOv4jND353mKeOZUsEZp3cy1sLAgINHs3LzM6UZjTECiRdLdJSkOHZ7BqZOnRJ+SXMxCx07wRu1Hs3NzuHTxYp5uoYLjx4/iyJEjEnFk7Etsj9g5aHsSSjzmLmJOpby/hZLfhJ9tjQLzHXVyV7o7vh/HHY129yLEqY9rN26jWqtjbKxOhFszHlFfJHjWi6RkbjaVQAkg7fuqUVaglEApAQFuJP8flWUuggn9MOH7zGOzLJFIvvw9RbdDCrsquh1upAE8hzyeCUbHDuNzr3wW588/gxff96IsjFevXpEw8WqVyUrbufqlXKJ9Zd0Ea+pPVfz6/8xd4Wp1gMDzEXczREEN9fo4spQh50Ee27kTAOlg9rd9Az+Y9Ta1MsYSbvo0hHDDJZ9/p8NotqBwBBIN2UEYalJpo9TnPLlGKRBFZiOAlP/xoANIlJ9RMqjwsL38x7lmjPkyP/YLQMopLAVAIniXUwmGfiAH8+bdNkYnR4EoQ+Kql7qhQyO4qN7qJYC0X7PYRiEpSnJIIF7HIZ8nHaXJxcWfBjAyeZGo8BtuZ9v8sq1v+yWX8rulBEoJqASGCiAFjW0pC20GLFsfFVlf/CyBlyW48db3MfniMxh/6jRaP7iNW7MrmJmcQOYkcCN6nsZiQKCWKTkxaNiAGgZIr0sjhYBL4jwBoSTh+khgXul9O9IMRmebvJD8uzreKH2L5pPTyF3jNCPf3O8kC7YOKHi/BJAKCvAJfr1nthOMZzMASXM2Uq/utukc6cN1fCSxg5XlNnyvgqOHn9K8ujkYICZQKU91nPX5c2W1fKBIJNv6VmT92knXF/1+0fd3Usciz/TsBL3uVyDAAEgEc7ppB25I1zcHSSeDjwBux8PKwrLQjdbH6ohGQqSe5s2SM4tELKnDa97rAiDRkYD2EJMjRx1b8/H3oAmQHO4tRVpfPIJkL/vXjSaRtueKNehhv50DSK44UnMZyR1STbQhoxcJIC2kqEQe/HqG1Em+V8YAACAASURBVFfgQJ0rt4+wGXZzbOvHXvbvYLiSmW5cX3mJbY8A0kaWFEsF4lgpfAkUUZ/qRSGlqehKhsrOMA1xbvLv7U5b3rl27QZu3Lglc1Uikp5+GqOjo/B8pSTWuin1ehSG/SgpZLh18xYuXrqMJI4x0mjgxFNPYWp6Wua3oXI3Z11h1HE1P5JpZz+v0YZJPEBpR2chOgFLviSC074nzB6SR5oR7IiwtNLCnXkyOR1CxU/hu2KURcB36Zyk7polgDTsyVSWX0qglMCDSYBrnUQBeWmP59N1ugj8VQR+E7VKAqRtzckidHK6SXBBpkJerUzhB2/9APV6DTMzU+gm5H+PJPybiSgN/ZEqYuQAUUAq36Z7CpqujvcDSBpVQk8g3qMSGCAK6wiDOvwegNRT8fqNX5cL6cFk8jCfLqoAPMy6bvUtboakvyHdlYT859EKxiiyXR1tEUik0uIB0FC80NBNow09TnohweYDG2jsVHnYXw+hnfQPDUxsn+aW0frSiGQiP1SB2B8KO01KmXvlUQniISxNEAUKdi3fXMXo1BgcGto8riV9akEqZppksgSQdjIOhvGMiWDbqmzpIwGJqJgTRHJx7949zM/PS94ODdWn4ZR5BHJvMXrG9xKWbj+/bOvbMNp8EMuMzpxE++J1chQcxOqVdXqCJTBMAMkmVpuBw/Z+kfWlwhwnnXuYX7yMp577OyQzJxFf+me4efOi8Ou7Dte8GEnaRaVWR6vdgeOmAhglXY1AEq9U8tnn+rDRRKmfUCeiQw31FRokwjAQvVlyyQlVCqns1NmGoJNGgqqXL/d+E5lsk8GjfL8EkB7l3tvfuvfOkBIGMgggDToq5h7spBGiHhMzH0WAbjcDbXNHZo7LuVJBJAWPJPoon4fGaKoOjsZQOAAiWajsbOtbkfVrJ9Iv+v2i7++kjkWekTgjwe1zY3HOZqJADyMgUsBjghM+wfUcyLoZvMRH4IZYmV+RZ4JKgKDqI/FikKGUxmIB+3P11pRH2jp1tiWVCkeK0X/N+HiQnxLIWugqOn72sn+j86fQfvtyofY89Jc3AZAMiCRznv3TddByR1HlAdefV6BRzj+0Sz3mANLGATYwYPjrfQ4uG563Udits/8MAD5iB2Hu9VZb7H+0JfZyQjqaHiHwfcnTy99Jp0/afxMRRZsKdSqh0c/zW5ooRNotDQ0z5/jNW7dx9coVrDWbmBgfx/FjTwltM/U8cZDMcyBJhCqjkfLzMv2F1uV4MjZHjUmUMcI0H/xNHTkdpTNONF841xg4HrqJi+t3llCr1zFWDxD4GdwccLo/x3sZgfTQ14jyg6UESglsIQGCQqQk8jTcVJI60jPT6yDwmqhXGf7fFD8LHnT5LFUx3/MlqeBoYyb3nASa7aZ8hOg/uaW5iE9OTqmHKyk/0lgO5HIoz2Ll1V/nPdb3+DLMn1ykxeszyxAGFVEAkQVojEzA8wL1CNpMCSsBpIcy5Nl/jEQxGzZBJAILBH36HhpbV8UOIDUlp5Lx5DBGbEOPZ4xfxnAjm/0AH2//KPlQxPHAHxFPlAFPx+vXr4nxql6vi3GJRiRRRPYLQIrJ3+vAJ/0HKR2oDCX0xorEQLZ0YwVjU2NARVKTwZGQcZ2QJYD0wMNhz1+wAUj0jGKkIPNwsNcI/AudUhQJSEsKJuMhJtzM9I3Kc5vp3Nu+ykUPuHsukIdQ4GaemNUfO47W60vbRmM8hKqVnyglcJ8EnlQAaeKlo7h39b/jUPOv8eG6j3szJ/HuyP+K+ddn4WTLwkCftdfEUYrGooSeqeRuzoEfSaKde80KJYmhnCM3fpIgiiq5tynpfDXCyDjYdNrtPIpT11dS1um+qRShJlLJFkH6qA/nEkB61Htwf+svwIFRMgZAJAMnSd7UNAUj5mmM47k1jjkPqfOkmBw7nEcREEBSIEmpmHK6przsfo7eDSBSCSDt7wDIwRwdB0o1qnRkOQhIhzaHVHax/BSDMP1YE8BLPPjwsbK8iubaKoJKiNpYFZmbokv2BFKlE3wShhQToWIAJMWQ+gDS7sSQ7jCX1lalF9Wv91J/D449he6Na7sTxH69NUBhJzaEgTxngwDSWjKCOseCv5wDSKT7pjOIOtPt12Xr/73o334Z96cIMDrPfQww+Utyf5tL8xsp5a9S1pEaXe2F5jLMF9SJlOlGUxjwd9qZWmSpyXU0kz7BRIA3Go3cPqk6lXHcIWjMNV72Bkaoxgnu3L6Na9euY211DSONUbHDPHX8uDjYmwir3L9XQC2uOfVavd86sTkOHohZPnrnaImmEj2Q9JgJAp+pGTw02wnWuh6WllYxPTmK0CMFZhdZSufOAfnl2HRJYbdfs638bimBUgLrJCBGYU+jioQzmAs3QSUCQW4LjZE1eM4KCTs0cXDO/KnOGaTAc0TZisKqUNpRi2uMjunC53oIgxCXL1/C3Nws3vveZ7G6uoS420GaxrLo33/lCtsA+Rmp0ej1Q/74LOEBO0K1OoJqWIcLHgi4GNOrwO/xpxraJeXoG7j2OenhXg+/ogrE3tQnk02cQNJIvY5qrSaGaPUA0fBdbviK6yh1CzdzGmZM/hVD92LoX/geFXiW2fP66FFn0fuXyRdTiXp6lC9jlKehnr+/++4FnDt3VkElersUjKCyjQ+TGPh+HMAcwZXnWDyCJHgwB5zTTIDC5t0OGpMNeDUXXSo9A1Ff/arvPgLJpgDvd99b5WupoK19HOf0YudFg2Wr1RRwRxVsnUuyhuc0SPydhhLOI85JziGOI4J5EtGWe7drkmDOQQ+LS0uYm52VnHaN0YaspTsBf/db9gf1+9X3Po3W27PrwCL52w9vbZsP5qC251Gul21+FZ2/j7Js+gd0NQzQIUBoWRwHS0tL+Na3v40XX3xRvDHF2cd1UJMoY/W65Z71KMtv5CNTOHT4DRy7+H2cqAR458jTeHPxGXTenIbXitFuteAma7r25lHzSuIqFsV869xAafWgA6KgAfFRH98lgPSgA6Z8ft1xbp04+jqroTYzBj2TG6fPcsEXXaytdCSf7onjpxH4VQEWSOHLaEE1EOdlrufLy9cAGiG3j8Ae9vy0lX/QR0uh/WMDeKTLsgGQ+mwmtGsQGFBwIAN9ZN184QkdOqE6WF1cw+rKKiqVKuqjdSBQ0Inn0MHYNt9RytKEURGMKg36ESjrnBmNAT3fK7fqB9pQ+nSmfcotQ5Vly2F60Pv3wNfPAiC5mYdOs4PluWVMTk8BYQrHd9GJO+p4PeT92yY/2/yxrQ9F37fVr+h9AkLUPQWw6dH+qr5KoKndUqd1znHqraTaV0aNQFMqMK9kymf1XGz+0SYl+ZkkJ7tSSQpjTpLh7t27uH79hpyLq5UKjh5ljqTDmvuSNtAcUKJjO30q9UztSnQRaeeEyjjfF1gfZe/ot4Fl0Dai5ZDWroJW4uDKtVto1McwPjaC0Gkh6TbheqTdW8+kWgJIRUdV+X4pgVICeyKBdQCSYEc0+JPm3YPvEEBagecsw0MMV1ZLTR1nons9eJKIlFzC1VoDYViTiJF33rmA23fv4tatWwJQBZ6Ls+fO4MzpE1hcnIfvubKIGq7RjWFE/XR8utAqgESjBSPSfURRHZWgqmGgGUEl5SeNu9wYVOnr0ZcNgkglgLQn42awEN2UYwF76M3RGB3tbdoEjGgA5zMca/QA4UbPfAD83XjYmkgJbuLm0EbPDxq+NVMpwU1VAngxOmJdUsM9b9XDKdCMVfGO9Elx0809VhT4XOeBsosq2RTEEkDahVAHXrHK11K8TcE3eaQMSMQ5Q68uerjLPPAD8WYydJGqFOfkLuLxzpB5pVpSOlAFnUiltDA/L2vm1NRUz7OL5VFZ508dk/tL0bCt+EgfUYASzh8/iixOkazcLjYINrxNKo/utRbS5t6Wu6eVfEIKs82vovP3cRDjfkYg7af8XC9C40cb+OnT30c7A7586yk0Owmc70yjMhVh5dI8nHhVdF1XHKjUhUrP8zmN0YDH8q7aMmQD1EEf3yWAtKtRU76US2C949Mgg0U+P/N5KudJGWycv+YenWgyNNe6mBw/IqwWcUejVCQ/GTRySUNWNlKVaQVs82vY+4+t/IM+UGzy217/E2go78++46lGjhjYJ4cSBUBiaQSQ+lFkXsYo0hShE6Hb7GJhbgm+76pTXODJv27SVSBJct/ljnQudW+lKeUZivFruk/wp8KK/P80ZtyqjrrNfjIKQSMujEFbI+p4Bi6duB7C6LUBSKmLdrOD1YVVTExN5gCSgw4pyEoAaegdJIxHOYVcz2kyP+PyBxlcBvcAodvP8/ZK5JBZ7XMQyjjqGvYMzUOZp/EQRg0CUZzXTSwsLOLy5ctoNZviqHzi5FOYmZlRZ/v8bE32DsndlCpFKm2aLE/mr0tblslvScrDWJ7hOzRp8tuBHyKmM26aYXm1g4X5Fg5NT6JRTZHFXFv0/M3th0NV/v327/1hQebLofdb+YFSAqUEngAJmMS9RlkhQCOLo0vjYwv12io8rDDORwEk+mLm3jz06AlQkaglGrqrtRG8+urf4u7dOaHf4tPnnz2PH3n+/VjrrODzn/sMfvEX/mesNVfUI95zZOHVK18STSLK3jFdox/Mok27KbcF348QeBFC/vNDUfpVmWaZuog/CQqYTQEf/gGD0UAaeba2tioRRePj4xqFxCijnAaLiQM5rrh58iJllkQl5Z4k3HDVuM3+Vo5b9h+N3xri3PfO4u80gPO760KIH8H5SgWIlGA8QFDh0Wgfhj7rz6I5nGzjowSQig0aq3wtxdvmp/FuMsCrWSkJvAf0zpI/qPeVRATQ64pAZLcja/Dq2qqAupwrDPnnussko4xOIm/02uoqqtUapqenZKypksu5qBXfDwDpYVFhhCdPIIszod1wq4cF8JGfrXuFgKliI2oXbxcE0nbxxUfmlZ3Mr0emMUOq6JMKIIk5eeowpj70Oq5cm8LU4nslQfbatbsIjo4DN5fEC1SjaoU7GamhtKLHKw0O4tzSj3wYUhdtWeyjPr5LAOlhj5jH+XsDc9HkqZFTqJ4L5Z+xxOWAMHOZeW4F9do4PLcK36WXuYvA89FktPemAJIBkAc8w7cQ67Dnp638g97bhfRn2iEGch9xHR5cie8HF81SbUAnOqeSI58ADtMk+YjbMZbml8SBdnJqEm6VAFIHCR2VhBRCaa8ELJLzqTKzGBpybU9Of5hH6W7XBzQgr4uuGHhY9ifDmXXQO/IRrd/GnVsi1ZRbRyLT3NRDa6WFtdUmJiYngIARSCWAtGfdvZEhyFbwukmt51T2lrno2COMNbnNsJ9DaCPkonTBjuuDdMLiwJw7KUsAUZ7jlz8ZkXT12lWhumQ0/lNPPSVOl74XoEOHzpxSjw4H4l6fRzUZ2yodqMm2Y+olzpxOKvn4GGFF+jzJCu9FuHR1FvVqDTNjIVx0NX8T/3PTHEBySwDJNkbK+6UESgk8LAkYTxfNZ8EcSK5DPvcOfK+JSrQG11mDn5GGShdhBZCoRGXwk4D6lxgvG41xzC8sYmxiGvV6A9/93ndx6fJl/MRP/Lh4a/y3//Z5/MN/8PcFQOq0uGhzgRwMEDe6viaolG9lDBlldJECDAk/xogjxxX+2ciroFatyzPqaR/IfQ09f/y9eGwK+LAPGJKklIqu42JlZVmobwgeMRkhN0qCSExOSCN2GAS9TdREH3Fz5dgxtDg0fHOjZegxL41Q03Blgiy6KdOrQ3lw+e6jfBEcUz7fLq5cuYITJ55S6j8Zy8rjXeSyjY8SQCoiXbsHqq102/wkgGOSq3M8cJzwwGl4oDmv1tbW5CBbqVZx984dTExMmqC9nFea/M9doUckRd2xo0dlHrGM2dk5NJtrOHLkiDgBSHJPAX01N5I1yZGtgbu4X3v5NNZeu7iLN3f3CkEjN3IRL9wEwav47mKZq2h3ojxwb9nml3V9PHAt2vsKPbEAkniqu+i2U6ytJJiaaqDrrMKLqkhJs9ylk5NGbioVsgJGanrIr30Ej1iDR318lwDS3s/nJ7fEHQBIPZ90nc8h2TOaCZLYQ7cLTI0fRhTW5Oyo55qNFHYq3d78t6jnw56ftvIP+lgouv/SBiHQ4GDUkYAASjNqTodKYdjvLENnRwdHRiDxvMUzLHMiddsJ2isdOXvWx+pwQ1cCAWKhtEtkTxBq6Jw6Swm0NPJfDdr5V3fgxMqcXIMRFppbpb+wm3PxQe/HR7V+6wDHDYCkm7pwEg9rK2vodroYmxgDPCKNQJzEElZmo7C0yaXo/LXNH1v5Rd53whFknRVbE7e/bwGQjH1HonsEwTWO4TqfBWDpT7d8bc7BIWLDOVOHLAdKS9RbBWhHYvoLzmfJ/Rt3enmRaJehHYpOl7RR8bl79+7h5s1b4nhJ58xarS55LgkmTU6Oy9/U0VmZcniW7uXqpg2La4zrSnk8ywtbCGMaOY4YaeUGWFwDFuYXcWishnrFh0s7awkgFRtj5dulBEoJDEcCmi5Ukwfq2scFLYEfriHw1xAETXhZG15qqIz0MK0AUgo/8eGR7kiSrdPTHRgZHcfd2Xn8zd98HWfPnhWqMnq6T06N4YX3PIP5hXuIu22kGTmmTbkm2DRvZx5azEWWYeMMB9WcH9TTlFKAkUihG6Jea8BzGQpOarNI7kkup94B4NEGGbbr+SIKwF6MKAVAtG+azRaWl5c0MqheFz7p+YV58drgQUx4Ykm/lYf/Gg8ryXdEQ02WyYbdA5ByI7cxcCmXrEascfNntMVgssW9aM/DLqMEkLY/gdsU4IfdXxu/Z5t/tvrZ2seIIM0VpjSR5neWW6lEmJ2dFaX25MkTQh3K+cY5cuzYMVy4cEHyVD333HMy56hsE6ClEh0NRCWxTIJHXFc5dxWg9ST6aFABt7Vlr+6TAq799uW9Km7TctxoEml7TiKOgg+maL86J1FH1edPI20maF+4MtTvl4U/HAnY5lfR+ftwWjHcrzzJABIpLJcWlhG3Mxw5fhTtZAVuGAFJe8A41M9zxPwZuclSPVhtA2y4XVcCSOn2OWiGLP6y+H2XwHb6Yz/S5H5HLHV863Q78NwQyEIsLzURuFWcOHEanZbqWnRUzJnP1rW0BJD2puP3Zv/lOjxQnxw4MiCRrtO54XgDYk0KfIIBxlkviROQlj/rZlhdXgMj1OojNVQaFaRugk7SEadWPiPG7Hz5MaCPbgdKhWXOqQ9yfhcAagBEKgGkvRlnW5ViB5BcrCyuChg5MjrC5FnIXNLpK8Bg5bC0VL+o+mCbP7byi7z/MAAkPY8asMgASGQkUkBpY/t6y0AeBbQxgm8wWklmqqGOlLQIynREh0oy3FQiZfDgPuBLLiLmfe6Ik/Tdu/ewuLgo/886MG/w6NgopqemMTE5KU7AjmPYeZTVyfzbyIwUVrj/ZEho6ayM4dKVa5hu1DE9NoJMKNo1+lHWk5LCbrgLQll6KYFSAjuXgC7N5O3V6A6kzC3TQRiuIAyb8Nwm3CyBm/p5oYMAUoYIDOPsIAoraMcJRhpjuDc3j6997TV87Kd/BpMTU7LQcjGu16potVawuraYUwTl1GQbvIPU41O3AlbJhIWLy4fmvcsXUwc+XFSiGsKgAschYk+veU/AJEYi6QZiaAwePyCpiAKw81Gy9ZOiTLs0THfF2NzudMRDgxszjdJjY6PqdRGGAiLxOXaocj+nPYo77WvS1SlNoir0yL0/YnnPhARrTiwFjx51BbuksCsBpO3mIUGjQUoMKqxXr16ReXHu3DkBiDgfCK4ab1nOFd43P4U60tcITa4XDLtnNKC+o0Asw/gZzUSgimH1vXllO4HsxSKyD2XUfuQM1r55AcyD5L3YQvsr81KL2gfOIl2N0XpruADWPjT5ifykbfja9s8nQWhPKoDEROoeXCzOLYGpFsenxpG6HQQh9RTqpvdTCJncnyZJsh7q90+vtH36oI/vMgLpSVhhhtXGDfSRA7lttv7i+rkqtEOpgzQhLXoFHiqSCwmpL2tAhWByjyQpP0dmBJWMRU9OLlt+btjz01b+sCS/V+UWX59yC0YO3EhvDOQ7MqcLAZAGokUVXAJc35ezqlA3M8eR4yEh60XqIvIrmL8zL0ZlP/IQViJ4IanyUzEpqAMjfxmIbMgjHIyR2OT23UxeHHtplgjZijhE5uVoJJP+Kyns9mqkbV7OpgASo9rooEznhNjF8sKSsDHURmqAq8w7pDR80gGkPekZawSS2oM2i0Di3xjVszEqiXYhA8LSzqTrszIYmX8GkZH8wb7m02bEoUYNaZqFVrspZ2aTVoBnaL7PM7KxRZnIJEYnkeaQ/89xUR+pY3S0IYBSpRrl52+dzzx70z7ZabckstEPuOYkEoGURSO4fuM2phtVHJoYywEkzT2vumaZA2lPxl1ZSCmBUgLFJSCqsKPsnRrZQyS+g0plEUHQgZvxn4ZaygKWh2vrTyDyPPXiYrJ2UsdlQH2kgU4XWFhcwmtff10ikwLfw/j4GH7s5ZckAknfZ/SKiT8dpOvKPcdktdQ2ZjnIJCHDuUsYD/+kpmf0USWqC/VAlpHWjOq95kQqAaTiY2S7EiQqIk8kSDoAEw5s8qhQyWa+I83lwxwtzLOSoLm2JpsqQ4D5d9J0mbw/2t/KZUt6LqG/iyLx8hi8V5TebbiS2VnpBNE4nCkTKi5dKjA5hRhLIAhX5LIe0AxQe99HBugeJB9TnjxWQDtmgKQ3ThvNux1NOFtz0c00oaXJ22S889i/NNbJTB+gldD/LQGk7fqX/UfQiPOIkUWcX/zJOWFyFnEeCNVnLvDBUH0CSc1mUwBXvmNyj4nsczomzsWFhQUcPnxY+sgo3Y/zAbb6wmk0v3M/TZ5EJnWMg0ORmVe+exAkYDOwWdfHg9CIIdfhSQaQ3MzF/L1Fid6s1qvI3A5cH+gkidAhr/dYXefm3jvQF+ueYuDToz6+SwCp2Oh5st/ugwJGt7wfzDH6pYlGyo2J+cGSBvwojNDt8PzhwkOELPFQrYwh9KuS5Fxy3IhmVAJIez3eiu2/A/0/ECZmwCFjPjBnjHUjweRxNoATMaGczirwAmVlSTJ4jofV5SaaK03JlWTYNkzeIu4bxglX6LHkI/0cSKS12upiRFMaMPeJ5mKibj9YR2t46V53xhNYnhVASnwszc2jUq0gqiuYnDoE/nQtoD2jyGXbv21l2+aPrfyi79vqZ71vAZB6kXzrAPt+fnOTf9vki2Z7RJ8liES7g7DjmKsfGdhLuS5pEJRFh+CxcYjm2Tgm2w2Bnm5HmHF47ubfecw2OnMlqorthkBx3E2wvLyC2dl5LC8todNpK5VdEqPRGMXRo8ckZzfzD9NCSZApjDjv+X8uEgRYS3zcm53F9FiEqdER9NYiaQL3oaTMgWQdVOUDpQRKCTwUCcjySiRf8sxoojbmP6pEq4iCDpC1JQJpwJycK9P5X9IYSe4pI5yerodqdQRhVMN//fRn8f73/QiuXr2OT/69T+LV115FvRrh/PkzWFiYhePQ6JnD6kxuqlty7jGgUUjcoDUyRe9yoZdFXDx96CGSMCkTarUGqpURZDETW5KGj94CfQBJSy12WH8oHfKAH9l3BUCihOitN5irKBNjNTdmAkMEmCh/Ksjc2Ak60bOj1WoKiMRLNug0lcgJ9lISxwJa1Gq1nkQGkyOupwx4QKEdoMcFtM2TrfJ35qk5d+5sz7vJgAK7rbJtfOw2BxL7kYpQhwDSRANufRBAyo9UgvUaz5n7ASQ985UA0nZ9S0CRY4Bh9ZQ3PZq4TtNbivNOQSQqwCZHXCJczIZ/WfMnaSTfYAi98i9riCfB/7feegtPnz4t3lGMXDIRSE+aB6TjVZAlrd1Ot/K9AyaBogfoA9acoVTncQGQjOa4mZD6QEXfREenhsCpYPb2HUz92Ivovn0VCdribR7HqRzXmWdT1dL1uuOG/y3QL8V00kd9fJcAUoGh88S/uhWApCBRPnHznxsBJHPepJGRTm5dYbDwECJLXczPruLs2edAgDnn6MgBJC2bEQrq+i5K1MC5dX2nbDo/aTTNz7tW/dzSx7b5f9CHSLH2DwJIuo4a8Mgs2T3qunWCYC47fbaTxqIDkxCfejbPqJJbN0nF2YoGXBqWvcRF3I7FSMyLwKOwZeTUeNIPNFyLI675mEYrbHWR9aU+XlcAiXmVaEimvSMfUxodt/7t+/e4/l/WgU8HveM3zM7B6m49m4bXKK9K57kUSetObz57TOeQ1rBw9zYq9Soq9Qipk+TO1vm5VgxYu7+Kzl/b/LGVX/T93bfcDIANA3xjgRvVow3iJuUk54wAsK5GhuocVBBJr3xEidJm5ov+dPIUGnKGZqShpOPQ8/X6M7DS0REMol3L6My0exFE5ruan5gOmKE4fHLu37p9U8CkhYVFceSkIzxTO4yNjqMxVsf0zIREQFUrFbQ6wErXw727dzEzFmG0HmKkNtJz3hcrrVMCSIXHXFlAKYFSAnsjATeHVcTTUtZUcvt24DqrcN1VjNZ5pw2Px2lRkFRp4kKo6R5TMVZWKhXECenMfPHanJw8hP/8h/8F/+yf/hq+/d3v4OqV67IgnzxxAmfOnsLy8qy8m6WxesLnIBS9PrlAJwmVr456w+cJjLXFhrZAjdSsAiMikm6KWmUE9eo4yPrkOAF8JtjLvcbWK16seTHPkb2R/sEvxaZg2FpgU2Ck7ySJqYJKvPg3Rt6Ye7ZvbHe/aP1t37a1z/Y+73P+kOKPBxbmtKnXR1CtVoVKzOSgkdGecwH3qA6Ew7eYAcomn83aN6jDNa83EY5ECBo+Ml8jGWVS0qOP9Ia9D3AushEbFMYecLwTST38Z7hmMW8Q5RCGgSir7Cd6J4nCSWCG+d989XQiPRwfZl9pAlBVZpXC0RWglMouAR1NtKnRRASKmMiTyqiU0yGNKCPSOC8SXL1yBdMzwtnPuQAAIABJREFUM5icmBBQluVL1KdB1rcQDesm3nJZJoqr8bZqt1uaIJ7cy6lSSRqwSMLweTCSNXnQg+v+j9jGz8PvsfKLDyKBouuXrf9t5Q/7fZssitbPVv5+399J+x5lAKlHRZSzHptc6k6eG0fuS6RlToVCax31WCdF6ARIVzLM3pvD1CeeB965gRhdWS8pN3qfMyaBl9IiGWeIfuSsMfbtdz8/qt8vAaRHtecOSr3XxRDsoFIbwCU5ezLaRCncVc9WIMlBhLGRKTgMSaRRMVaKI7Im0FQpjAnUoeTaDr7eqPf26yBOkAUu2/puK7ro/msrv+j9ovVT6qv7r75p2ZxHcoaFTZ5VH1dDWmj6a+C9XTbSSR0s3JnVs24YIKyG4rwAL0M36SJOuqhW6lI6xxvPAWnCPNBKRS3OY/xdImHo7KB1ZM2EUea+CAylW5WRaij8WLIYzn05cxg7jDqluXJO4UXjOM/oJo8x66wOogmiiM6imj81iCJ02+2eYyhZKirVquaayf8ZhgqW5+UOwYZdgWejTjeW8wjrzzmn5xx1dOM74vyWn7EKO7iJHB1UzpwQKbcvXJX8Rmyb73jwOwHu3LqH0alRBLUAjp8JiEAGDnFSFjkWO4NvN3yGPb9tQ7fo923lb7zPXOdZujXo+qDl6dKcA/Zb/dxVofrS6urKhrd1telFTuUAI8/hnF/Ly8uYn18Qxo+1ZlPmVxD6aIyN4fDRE1hc1fn51FQdntPNHeaZ77gq82iNtHe//Xt/OLwRV0AY5aulBEoJPFkSUACJB2yJEWEwjyRtc0FDZxPVqAvfbSNw6QnPv1OXVi8b2kc930W705KE7mLsJmiTOahWRnHlylXcuXUXH/vYx7CwvCyePFNj44izDpqtZaytLgt9HuntuGkTzacSJOo1uYhFeVDqsz6IZIAjQ3lHAylDzZlXp4JqOArfrYiHmM/E8BsMrLrwEsnP+/mAG7D3ezTaFHhb/WwKiAk5NsqlKMviUaKKre192/eL1t9WftH6yWgU+jHSkGUy5g04QJDCeMEcJABpUCat601EIxH8HoCUh/bLGqFAil45gJQrdMaD+6ADuQKk5Jf2gXKVa79nAvBwjSGQxIsgkImU03xeepk+VWDJ5PqCeDxRsTTfYX/zO8wlxtxiPKCNjNQlrxgTc1KmBFoF2Ir7kUJbjVOWZcYQD4msL8vlN/OK9RLNra2uoTHaQLvVkgOgRnpub+AY9vyyzb/yfjEJFF2/bP1vK3/Y79ukU7R+tvL3+/5O2veoAkiD4I1n2KWMf1FPr9sIIPn0uhAAyYePeD7ByvIKKmMRKmMV0U3FCYK6bUZaE13/xByXg0hb5dPY775+FL9fAkiPYq89LnXWM6+YgJM8r4V4pbvwJJduiGrUgOfyZ02cg6g78X5A6nbytMv6sAMQq+c4tSGSMQeodytR2/puK7fo/msrv+j9ovUr+n7R+m/3vkdQqgO01zpotptInUzypUS1SIzKZm1UQEPiYUWXN+di/t0LlNVDAFBxyFXaf6FWE1vKIGA6kK8vP4Axd/XlS5cFGOU3RkdHMTU1LWccOo9duPAujhw5si7XMEEdMhZwHvBetVrB3bt35WzCcwPLOXTokPz/jRs38tyqMZ5++mlE1SouX7yotqIsw+GZwxJ9wd+vXLuKer2O8clJ+T7PPKQEO3L0iJRlfCUNfaCy0RTrIe7phN2CQ8dkFnfv3NLoEiTwUx/pqoPF+QU0pkfhVQnu5We3VCNepC57F458X2OGPb9t0iv6fVv5G+87fgVZ/OgwQIizUZ5zyZzr9acCi8aOZewg5vwuTvJZhps3bmFpeRmzc/eQZD7GJo/h2JGjeOpQA3F3TVhGhJnHD1Ct1dEljV4JID3osCqfLyVQSmAYEsjhGQWQepux+rCQb9NzE4ReG0G4KrmR6BciAIzu/+q50m3BC9TgT6M38xBRAR8dHcfsvQXMzBzG99/6AX74gx+g3emiGoX48IdfwpEjM1haWshzL6XCBcorCCLQmKne/fRGyN1LjTKU50MyFAI0upN6iYkvQ6+Gen0ULhh67gtv6WZXieDvbDQVVtCsgu7z0ppHzTA0ETc7q+nmTxWtv+3bRRWsQfoxAVxcF3Nzcxip18U7xXAslwCSrSeGc994vbF0/T3t5ali1CVzdHGd4nrFdUqoGxlx5DOCzlPPvLSfiJNjWhJzMjorPwzSm8941jF03vA5375zW6Kdjh8/rkaOtP+OrL1ULrdY3zZKg+OsF5Iv7aA3ox5MCUytrTVx+fIlvOc97xFDCQ2nVI41H9LW17Dn13B6tSzVSKDo+mXrf1v5w37f1tNF62crf7/v76R9jy6A1Pf+9cTzyVFqovusEuokpdRT4nIsBiIncdG82xJPKAJIft0XAMkEE0gi7TxCoASQhjOSSwBpOHItS92JBHLHSVkkNbKDgJLk1pV/AW7fvIfTp8/BcyIxqCeMjgh8hIE6TOr6aok+kkc2UjXl0YwlgFRIv9zJ/rbdB2zv118+i9XX3t3JYHrgZwS+FNOGgyzO0G520F5ryXCq1mpCmyZOCwyOcnN6vNy5Qd5x1UFPQBDxeVDHB54tGN0k/9OjxDPV07/LyCerQlTBf/2TP8HISEMc1aanZ3Du3DmJwCEo9Morn8eHPvQhORfoWSHE5z73CqampuTcwH9HjhzGpUuXceP6dYw0GpLrmmUszC/gb/72b3Dq1NNy9nj55ZfFXvS5z30OIyPM7+Lj0sWL+JVf+RVE9Tr+9I/+SM4ev/CLvyjU9ZevXJaz8I988AO545zmgFUwSSOSCnuY6szv913mijOf9A31g7kWOp0YozMNQNJZafQX7V+iR5QA0gOP+23Pk8OIQNrTGq4vjHuBYfkw52me7w2wZJxNzf/LVpBHvWl6Dt0+SJk8N7+IS5euytiemZ7AqaePiw0oZTqHVNM5EGQuAaQhdmhZdCmBUgI7l4Aa6/OwS/ndgDVaBkOePY9UcgSQ2gi8GC5iUXzMs9xEE3ps+Jo/Q4ybXohKpQ7Pi3Dj+k1861vfwid+9hMYH5/Avdm7+PJf/RU+9am/j6XFeSRJV8AjGk4T5vzwGIGiRk6l6NoKQNLVmO8HHsOoSSfsoTEygSgYEUCp9760Rg8Iec13LqQn+Embgc8mGpuCTkXVRDqYKAzj0aHh9NtTaNm+X7T+tvJt7bO9vx5A0pF56dIlTE9PizfYIKh2UCjsBtv0uEcgGXOkRlMp1zIv5UPOQZl8ECizAg8YSi+nzxlaRk8OJga4MYAQ115Gb9JjifdIl0elkaDU7Vu3JPkmPfyElz33dFLPN028OxjltNlYYzlUbBlxZAArWdfpoZjT1/H/CYBRya1Vq/J9oeIjmF8CSLYp/EjfL7p+2dZXW/nDft/WOUXrZyt/v+/vpH2PFYAkIJLmuJB1LqcQFa57Zb7peQ4n7RQrd1dQJT3IWAQndITCTnJvksqZNDUWAGmY3sf7PXYexvdLAOlhSLn8xuYSGGQ4yDXt3DlRAKTMRbvZRa3awMTYIaFVJ+UWGYF5zmWuSbPKWGmsNgWQ8jy+BbrHtr7bii66/9rKL3q/aP2KvE86rcqHD6P19dt7T6uVC8Z1MvjMs8RIuE6K9mob7VY7Nyw78EIfbuDBY75TPweFHB2HxB47XbIXKCvCoP+vyxx+PLMEhlWm55ap+6JQ2dHRLRBA5/nnX8C5Z55RVoVWW84KBH94/+133hGQh/f8MMT//r/9O/z6r/96HlnUFbsPgaqvffWrmJmZwcmTJ+UMdPnyZXz/e9/D//JLv5RTQHbhhxE+++lP4/3vex+efvo0Pv/Zz+K9z70HT59+Gn/2hS8IwFQfGcFP/dRP4d0LF3DtxnV89KMfFac9c24RejCCPGx0QQp3lskzFCOSVUHwhLlGmHA6wNKdJaEfr0/WkXl0/CO1Hx0DybZD1hBLDp+CE2DY89tWvaLft5X/qN839gA1h5r8Z32naMP00XNqGniGr9CGEIQ8/0tgPNrNJt658C7uLszjhRdfwNT0BJwkIykU6tWqOCKUANKjPmrK+pcSeEwkYJh9+83RpU49Ng22FMOTaCRy264iJKDkpvCCCuLufI+L1yVlnORHUs/1TruL8bFJfOe7P0AcZ/ixj/wY5hfnxNPljdffwNOnTmFyYhyLS3OiALXaTUQRKZ2UQ1cMpUZB6HFerVeENIaZCVcUGKIeUK2OoFGfRNJl69SQy2gqvdZTMlkDZB6Tft5tM2wKuK1cmwJiACRJXpp/jIovjd5PAoBEUMEAZoa67+bNmwIcRBXNh2OmYQkg2Ubb3t/nQYpKItcJRgeZg4McMPLBzQMI+44AED3ySG1y/fo1+Xn+mfO6njKsPecfVzAoFcpOhqjzG6SFuHL1qnyDEUeGEpRgjsl5xHI8ros53SF/GoBqq5bzgBNWGojbKz2wSXIyBQT7Y9ybvYd6rSYegeIRldfTUDf1xt8WnmFF14e977GyxAeRgG19tpVl639b+cN+31b/ovWzlT/s+271MNLm7S0/s5P2PdoAkhpwmOyeBl8xi/XyFeXaHfMn5IbfRCI/mdMEYqxbnV/D+NgYgnqA1E3knwJIqnuWANJwR3AJIA1XvmXp20mABmCjX5uTYH5elBsatei5EcYb00hi6uqORB+ZKAjGKe3oug9AMt8tcyBt20MW8e5kf9uufOv7Q6TUkqblw46jQOiumEYgTtHtdBF3Eqwurwr1f8AcSZUQQSWEG3CfIwVWgsAPkSKV38VWQqfLPHOf0GUzvkail3JX4T53fw4ghfjcZz4j0Q3MvTszM43z58+TWgZ/9J/+Ez71qU/hq1/9Kk6fPoOz585K+d/4xhv44Q9/iJdeegnPvPc9SDvM1eLg1Ve/hsOHD+PUqZPwgxDvvvM2XnvtNRw5clRyxH704x8HkhSff+UVcYobGx3Dvdt38POf/KSAMZ/79KfxgQ9+AK9/4xv40Msvy/S7fPUqPvKRj6Cd24SYC4n/CVUeLe4FASRGcsUZc76aXLEuQj+EmznoNmO0JyYRzcUIq03ETpI7VKtzcwkg7WjlOxAPEQzWc/jO8iuRSk+e34ZOj2UKVV2maQckwl2pYnq7glLZ6cXxSrsWQSOyJgktJR05hZqSlKmAEyf4+jdeRxaFOHLsOMYnJhCJXTXF2AjzIpUUdgdiQJWVKCVQSkCWPBHDII2r6hg5NzQP49Sy5DDdRuA3EfptRH4Cv1oHuneR5l4ZNGYy8ihJlYaJh3QusrXqKL70pf+BZ557DjMzE2KEnRifRCfuYHF+XpSLJKWHSYp2u0lnFlEQNKnpZhrkwN9yb5wk5sYgqU0ReBFGqhMAfKEekPYNhikPgEiPM4DkVQ/Bbfjo3rmx66FuM/DZCrYp6BqxoWHjgwCSAVVsOVhs3y9af1v5tvbZ3jceLEL9mAMRNOyz3qRDI/2Zjl/NozOopKhCVGwE2+Rja9/jHoFk+La1EzT5kQJHGjFpks5evXZNPAePHjsq9G+tdkuAmWq1JvziJimtAcYJCtE7iRQNpMIjgGPKUlrQrvY/w9dFyWSYeyzPGq5ljUTavv85fir1KbRXZ8Vr1tDqsS0L8/NYXVvD0SNHBFBiHfl8NU96a6KethvDtvFjG/+2+45XQZY8OpzYtvYctPu2+W2rr63/beUP+31b/YvWz1b+sO/7n4gQrhzB2tcvb/qpnbTvcQGQhOvH0NjlHsXUH5kfguse7U00FklUZeJgdXEVnbUOJicngVBMcoCf5+4TR6hMIto1j4QmHle6oJwKbyAZ+bD7+XEtvwSQHteefRTaRQcc0kbLKqH6Nee9UF0y2kDPn1nmYf7uMqanjmJq4rDcp6MPLz+PNLe2tgSQrCLa7IFh6we2/XFXld7hSzzNiX7P86+wrmgaAE35rHtMtxULbSKdcbtxR/YfN/DhhxopU6+NyP7EvUuo2HInNWX7z+nv+DOnbyUwwivleHQyhF4oFHZnzpzB2Ni4ADsEfN5++y1885vfEjCIVHY8d/zsz/88DyHyPp0c//qvv4wPfvADeObZZ8nvja+/+qrkTzr7zHlkcYwLFy7iG9/4Bl5++UNiaD9+/BiiSgWf+fSnUavVMTc7i5dfeglnz52X9z//mU/j+fc+j7GJcfzFX/wFPvxjP4rZ+Xl86OUPyVmJ0U+k9KbRXejEyV5S7PgrMqZOQHyBUkqTDKEfwUs8rC6twnvmBMIbbcBbQuKkwrwj+WdzqnHJlzjEq+j4tM0fW9WLft9W/kG9T+rKzuXmDmxng/1/v63SMJHI6JLcWoORSpBxTRNOt6P55e/dvoW3mXfszNMSrReFEWqVOnFXTI6PohqgjEA6qIOmrFcpgSdTAn2YRjwvZR1kWK86eOiyl4r3ReCkCD3S1bVAR84onFfaOZeHck3gqNROSuNEjlBySSML4Di+JIdstZq4eOkCrl27itHRMfzkT3wUS0tzkkuJ30kzJqbPxOMm6Q56DNy/QJP6jv9x4zfcvoztjvwqwmAEoV/No4428NzmHT3c7X9/R1Pl/Ek4FRfNNy/tuiIPQwHZ6LWxcZPdTeVrHzyD+FYb3ZvXd/P6jt8pqmAJ9YDjqCKRqhcU8+fMLyxgemq6FyJfAkg77pI9fVAVwEzAG/YP1zNe83NzcrA6dOiwRFS228wTF2rkZaeDMGTuIBooYiwuLgqQ1GiMSK4hAugEbFqtlvxj4lgTfcZIPHop8aehmONaSO5x4/XK+5VqVYwYhvZxq0a3mk0B47tyUHUElCKQVKlU0Wwy4jOUtpHqTrzq8mipMCTHPw+L27uAFl0ftu0sx4Pj15B1l/e0T8vC+hLYi/VrO3nayreNn6Lv2/p62OXbvl/ovuPh6X94E9fmjiP+Eo1H93tX7qR9jzaAZPQ+RiDR+KZge+oqJQ09urOcapQRoHEai4HI6XpYnl8SBXd8ckKo6/jPD33EXPdyxdB3/HUAkukv+VYJIBUavio/LaJnCNxgEeSe6/rsjg7mlu5Css676uhAr3HDPFC4ImUBT6QE6PTINUKcdAybBcel5KnU9YNOkc0mI0IcHD96Cg58tNsdRGEoxv8il23/s5VtW99t79u+X7R82/dt94vWr+j7tvoVvi8UaGrDIDVaj8Y9YU6uBB7BpRxUoi2k3eoImJTR3pE5qEcjQv+fBZlQ3EmgBaNp1JLSo9wWh7ee4wOjkmjfyRCFVYlAeu7ZZ/HMe96jHK+Ogz//whcwPT2FifEJOfMwuujnf+7nMDE1hU67LaeCN998E7du38YnGUHkuvibV1/FoUOHcOasRiq98847+M53voNf+uVfRsK8qgTIPA+vfPazklNpdGQEX/x//xL/5Nd+Tb75Z5/9LF544QWcOncOr375y1hcWsTYxAQ+8uMfURYGzxMnPck7kw/MHcb/bdlNdDnmXuL5rsiLe3/kVYCOg6XZZXhhDaNjITpOW1QCj/Tkri8RUaQW3IscTDvVn51wBNX3HkLze3eQdVZ2NPRs499WyH7Pf1v9hnU/+slxZO/W0bmxvf1oUL59WeUOR5lGym0GHJl6dwkMM6+e74vj/euvfV2cmM685yy6SYy4m6ISjaLZiTA1MYmxmlsCSMPq9LLcUgKlBHYngX4kkgGQ6NECxCk9tHRBZGi075BqjHR2LbhOjNGRZQGQSNLpey7a7ZYYWhlyHcfqFVOJapKX6M6dWXz/ez/A0soSJqbHMD46hkpUFZT98JFDWFldQEjlAAnW1lakDEMhsrkhM4MXaKJ6UQTiFJ5EBRD5ctBoTCD0asJru+4i3Un+h8cZQAoOHROl0rYJbjdihq2A2Azgu42wST91B/W770Pra7d2NyF2+FZRBcvzXKE2o1I+GHH0zttv4+SpU/I3XiWAtMMO2ePHNOhIEyyLQSGn1WSEEQGYQzMzaBMwIgAjRMaa3JXAEJ9nMtyLFy5gbHwco42G8IITHDp18mSvXJPTyCRv5ZpkDBN50JPYNmSd8zz5LqOEPNLm5RFqWzWbUW0KZNG4nEm97t67J+AkAS2+bwArGkQkrF5RTWkL1/Bhrg/W7pLcJTujHbCWVT5wnwSKrl+2/cFW/rDft3V50frZyh/2/erzp2WeNr+3uZPITtr36ANIKmU6P/EfL81pwHVU1z4an2hSi5OuOBd5HR8Ls4vwfA+jk6NoJy0kWYwgCtBNuho9T2MR159NgKISQNqbkV0CSHsjx7KU3UlAACSH7Ad+Tj+kep4CSEbvJp2lC9epIPJHhFFDqO28QCmRChwibfufrVW29d32vu37Rcu3fd92v2j9ir5vq99e3O+D5wokyX7DCDiQelVzlWq2LP7O3HyMXEqRxRmW5pd03AaO7GVh6KP+zFlEh2pofuciOkm7x5NHM47Zt3oAUhDhT//0T+WrdCKr1+qSauCVz72Cf/SP/7H8jTe/9JdfxNj4GD74gQ/iP/7f/xFjo6NYWV3FT330J/HUyRPCNPO1V7+KQzOHcPLUSXHMuHLtKv7Hl78iEUWkkH3+hefx9Kmn8enPfBrve/FFnD//DF757Ofw7PnzeOa5ZyUX0wc+8AGcOHVKZPAf/sMf4OnTp/Hxj/80SD1LOfD8IjThdFpmTlpbB1s6yABIAkohlVxLoRcBTRfz9+YR1SKMTjbQSpoiBwH0XDJM0GGQjtEFJv8OBs9g8WSUyX7qBqLFk3A6FWStFK23bm1Ps1YQYRty83Yggf15pPLsKbTfvb2tbAdrttUw7Ecg9e0IhkGEc6TbIcOIJ4DkpSuXcPvOdZw8/RQqjQCO5yCNycbUwNKyj8nJGUyMBCWAtD9DovxqKYFSAvdJwKx8PS5o84TSdfQvDe83UT6khGOwf+TNIgiYU6MFz4lV+eZzLDfP9UFvGd/10WiM4+23L4hSUGvUtOjUwfLSEsbHRzE3fw/N5grCyBfFnCHb/STuSt/V19ZNhfWnKkYbdsvME+5qRkC5YOQA71MRYXg4dZxMPf3La0sJFNTP1OieG6RpzNYDm4aBaz4XGnwYeZP1cgEpb2xOJbMLDz8qs+FPNOC3J7D69Yvb9m7R9tmGjk0BI2hgIkkYnk/AiO1fWlrESKMh459KrUTkhYEor3GXgC0PsErZM8zLJp/4dozMzxCOhUhcRs6QVk0B3R4YIRVUSkydrIxm1F9JjFnkstXPJn+T30grc38STEbrKO0cQSHSa7p5H9G7z7MmUbUBoIMK5mZysLXPJjsTtWSo9xYXl+SV8fExaQvbxwMZx5zQRPieREex7wguFfWwtdWv6P2i8in6/fL9UgKPugQeXQBJd5C+TujATdU5yOw1jOj1Q13P1CiXokJ++1UPd27exszxGdm3CDhJdoUBmjrZqraINCoBpL0Z9SWAtDdyLEvZrQRy/VmAZ+EO62cAFjo7TW5OXY9+ki4idNoZDs2QqthTesycekzONq4jDALU0wlc2/Q/m/5i01932+qeKj7c40Nh+7pNPkXbb3t/6PLfcIIz+5b5qbTl/X1oY8oBPtdptdFabSHrcvh6qL7vDPyZFUTf55lsDbHTkSilOO7IucsLfKXU5hk8d5Awe+bGnzyzCxtevqdu/Cm5ire5T8e6re6zXYb1YKt+sDnI2frPdp/t575PhgaCSIxQDuChPRdjbbWJqWOTyJxEKP/ErKWBX/k1XPBoY9398aNwPv4tnPCBdgbcWjyMcPkptP7u7oGl+R72/LH1r239KFI/RoQJxek2DBmcv8YGxvnG+cRztkTUsfKp0thx3L36t1/F2MQoTp89Qc4TsS24ro8wHEOSjqDdSVGPvBJAsnV6eb+UQCmBhySBDQCSKCvrDuU8VBNwMQZgcWPJd1EHFXcZntdFGKzB9xjarJ6ffAcOjd2kA8kQBSHCoAI/qCAIIyyuLOH1b7yBe7fvIQxCHDt2GB/60AexsDiX09hpvg5NejcIDg2oWGKFVvXkfgBJ/16vNBD6I5IIVZzxJULAFeCKeZNcvwSQthtptg3YNko3A5AENnCVNoLGahPiy8MWN009dO0eQLLVafB+0fbZvmVTUDgWTYSLoRmTJN9GRRWKA+KxCswM5kGylW2r207u2+QT306QegkqExUxxAkeJIlchwMgERwcTIRpq59NRr0IuE3Ao95Kk4N37CdS1V25cgWnT59W6gMLAG0zINjet7XP1ofifZ8rsQRszYGN1HakzqMiq7mOdJwRwOT/m5xcwwYobfW33S8qH1v55f1SAo+7BB59AInqXCYUPX2aHu21lE7bvfR16sVc8ato32tjeXkFk0cnkbrGQJRTj+R5jmTfLQGkoQ7/EkAaqnjLwq0SMABSbh3Oz689hgo6GiaZ6EO+FyFLfSzMreDkidMIvYqCSNSdJIpJz6nU6eiYpDrU9kZmm/5i01+tzbM8YPt+0fKL1n/Y9bO1r2j9beVvht+Z6FmhYxX/OgMibSyNDrBqm3FiB27iAV0XXW8C2SFg6buXUZ8IEI6QTjtFnJFGzsudfPOzSx8N2aKq2yOMpNnb7jL5W7d6ZqvZYb5qziU2Oe72PiOj0oSOrYkAaykSuImL5mxb7EOjhxtInUSBAnEw4ZceLnBk2hadP4Xp972Gkdzn8vsdoDJ/Ht2vpTui+Xarh5G27j1URodhzx9bv9vWjyL1c6MJuMxTvHJ7y2qsA5DyczadNsXWIwoqJJfXW+/+AHfu3sLZZ88giOiYEAutou+HcL0q4jRCu82HyxxItj4v75cSKCXwsCTQA5DyXclRqqN+8JEqxSY3UuYwLwb9OHWLr9Co7XYQeCvwfebboLeLgjeMRCKHp+8xAihD3E1Qq48ijCr4wl/8BY4eO47WahM//bGP4+9efw2Ok+HsudNIkg5abZbl5WBWX4laF4E0ACDpzt5XdgyQ5ToharUxVPw60oRRVFScWB9HEyGWEUjbjjTbBmwbphqFQh5njfamwinewHkMGvczAAAgAElEQVRvMZeLqGQ5aGQikZ4kAIntpxcKvRYNBRr/dvPmLczMTItyKxy5CXPnhAqsije1kZutF3Z/39b/yZ1UckdUp6pImHeCPAmMOpMfefSZfP5gRiAJgJRrkfpjY7JLpa2jzEkzeOfOHYnYmZqa0kSued6gLQ9IFg2VB7rtLpv8bT1LCjoxZtDjiUaO3DP22rVrkjx+fHxc5qMBkpj7iN/k/+s1ZBdVWwMs94vKp+Dny9dLCey7BGgYyDqLm3qhBjPHkKwkSJtbH3IfbQBJ12wCSLw8gkhpXxfMxJBLPU9B8tD1kbUyNBdaov+NHx1Tx4dNaOr2vWOfgAqUANIT0MkHuomD+s3G+A9VDeWc6HigY5fjeGiutjE5cUTo0Ul3ZXJFSjS70XkzRiDF8k4R/a6IgXMnYh+2/lS0/sOun01GRetvK3/T+4NDclv121Dc5fn/xH8vENaA7loLS0tLyNwME9PjGmHrMk+Sh063I8/w7EPwZLvLDgBtD6bYAFTuy9tdvVxHQ8JsCCBppKAySohM2ilW55py1q5OhBJ9ZCK/NBKJlIL5ZQXgdjUCNn1JAKBPvI2JqIXZBKjf/gCSGy46V2/sCBSqvnAa3WstxAs3965SlpL2Zf4M1Mm2fhSpH51ZHTfYPvqLzpuSBoS5s5RynkwzdC4QW4/rYnb2Lr755us49tQRHDo6jSTuqK0njOB6pJCkszVTdfjotMsIpIc2eMsPlRIoJWCRwBYAEt+i96V6YHKT141Tae00SSN30SBlhts2PHcNftBEJWrB99X4yOCJlId5ifxJJdqEXjWT04fwn//wv+Cf/pNfwzff+KYko6dRdnp6EufOncHs3F3UapGASLTvmiij+8Gjgbb1NvLcW4dQPWudOKhWGqhGDbhuoBQnbg6IMerggBtI93v82jZgW/2UBsvJoyBIG6jePlTYCBaRc1mv3HA/EAmifx+uAbto+2zttykoQvfGiI+Yh01SoikAQy8VRrqcOHECtVqtl/eGETCcKwQDSJkx7Msmn+xehmbcQoOKT7ZqVoYBANrU8IACSH386D7wiDUnACN0i54nFAdJHEtf8WBD8NnGwS39uc1lo4izyd/a/+IZq/QsQlvBHE5ZhtnZWTRIkRhojq047gqNHdvINhn6QYK/B/kqLJ+D3LiybqUEdiABGgbSlRjtS1fve7r2gbNIeO/ty1uW9KgCSKI15OqBAZDovzCY60HdofIodQGQQszfWYBHb23PwchMvQcg7UDU5SN7LIESQNpjgZbFPaAEerFGG97rkYiJXuS5vujkmgOTudGqaK50cGjqMAJf9XFjKJQzS/56UQch2/nhARt73+PD1p+K1n/Y9bPJr2j9beVvdrxdtyZuoEu7/zSs406cfCVPki92lqQdY2lhAa21puQgCisBnMAVRwvm+JNnxaBtyXFqOX/bchjbIoiE1mu7U37eAeuyKViFuvMHFEAiS45S39bOPI2l71/E2sIqRkYb8GqOAEhe6oiuYQAkfkFNUwM98hDytQYfryOu3pXIo/a34i0dg5ygIULI4jW44Zj8Hp5qIL7TeSAAieVsR9Fmk/TQ54+lArb1o2j9bOVLH+ROBYbyns7CtCPw22Sg+da338DSyiyee+95ZXfSBJwIoxBghGuWIfBceH6EOIlKCjvboCvvlxIoJfCwJLBBJVmnT+umygXNAXniBwEXjfHxyRNNkAAMAWaCwyUEQQeO5DkhPOPl+YYSMcb6Xojx8Um8+eZ3wXwcP/uJ/0k8ZXgx4Ty/tba2gpXVRQQh6QGMJ/ygITan0ROQS7fy/l3W2NzPhH4gcENUo1FUohF4DiM5WDeNKkgsFAMPqxcO6nd2skFuV3fjQWSeMXRtNGazH+r1Wr/veuCRbLv5K483gDTopUhwjZzShveaCUNp4I8ijToicNHpdBFIwk+I90pRBcg27qz9P+tgpb2MiafPI+7ekgMJ37lf4T+YAJK2P6cuEkBZKfhMNJIB9jhe15pNjI+NadSiPLPt0UdLzikIt5KzDaCxyt/SgYpHphLBxrEzmPOJEVVsX7VaE1CdSi2VXCq1BviyAVy28TPs+0XlM+z6leWXEhi2BEhtgm66KYAUPX0CyUK8rdHgsQCQRA0kjV1OeJyrDzGNv3TMSFL4mYekGWNxdgm+56M6WkPQ8MUoVF77I4ESQNofuZdfNRLYCCCt/3/qfVFUQRynoh/pRZq6CubuLmBq9AjGRsclVwWdcGi8Fyed1NGcKqRw3/TSc6pNf9l3/b7gQClaf5t8ClbP+nrR+ls/IMNAwYmNuXU0jlZdXNczwvRL5TviGJZHyBGwEQewJEVnrY3m4qrk0R0ZH4NX9dBNu3m+P80DrYeUrWtpO79YI5S2859bTxqz+SwZUuRRb/Yzm0FCGdOxuIrqT0RoXahi8dtXMDZWAXzNjUhq3PUAUg7abQSQRJ7bg3LWMbHNA9UfPSF34wsJundvbC4zr4LgJyJkboxgbRqp30J2I0T78s4ilXqFOh7qLz2N9jtrDwQ6DVZq6PPHIkzb+lG0fjspX1MP0N7IqNQU3S5zIKlrE8/ZX/nKX+PIsUlMz0zCDegYHCMIffihD8+n7ppIaj5Gv2bMt/fbv/eHQ54WRYZo+W4pgVICT4YETHQRW6vJQxUxMh5UkslEFV0BkIyy0zfqS4SSBCU5cL02wnAZfrCGwGHYf4wwiHoe+zRiCl00XIyNTuL69Rs4fvwE7t2dxdvvvIPFxUU57P/oj34I1WqI5ZWFfr16Wk4fPJKaGo76jR2Wa0fCXZsCoV/FSHUMvlcBHU4Ibvl+UAJIBTfgncwTAY0ETOzrq9wU6dnHnCubXw8GIDGhYe39hxFH8+h8vYOss7KTqlkPcDsqZJuHbAoKKf1UCVfFwdCMUV6UDXPVLK+syLyoVioaxZdT3lUqFZHhMC+bguTOu1hYXcDU2eeQJvfQ7bZUpqnmueoDiAcVQDJAUH6O2hABZ/Jz3bxxA2NjY6hWq/CDQA5lNBjYD1C2/tkeILXJ39b3XHNJwULllbzLBL463S4qUQU3b94QxXZ8Ylz+30TDGU8p4fYfcgSgrf62+0XlYyu/vF9K4HGXwOMAIPX7SNdbs6pqnjofiCFRR0t3FyT/ZZylmDg0jixMkbp0KBquo8rjPoZ2274SQNqt5Mr39lYCm81/jdrWnEY05PX/n2fHbpugdB2j9QlxKqLRngY/XlSdAqGd3gqcNgBS7vC41SnIpj4WFMKw9Sfb+cdW/WHXz/b9ovW3la+mFh1767CI/Lw8iLEYwIfPcb+iQ6/o9ZJnmjTxtNYoKMkxGziB7Het1RbqYw1UG1XETgekdTEOYoaabat66hlg68s4O275hKUDN6W4G5gSw+5/4dLJXPA/L5hC9jPvYuVujKh9HKOt41h954LYvzYHkNgPD5mhgVFO1G/82uaRQQQS69N46RfeRNUBLsfA5dURhN9/Fp2rd7enW9vYiY6H6KOj8FrjWHvtonUob/bA0OePpVa28VO0fvby1fZFUFdzDWeSroC2HurdpLJ79WtfxtHjhzA5RedUEj458EP+kvX2E8kMQKp5OvOXANKuxmL5UimBUgJ7KgGlclPlxQBIm2usBFz0ut9tREAaKjWgB3sbgbeG0F+B73UQBT66nS66SYZqvY5OpwWPVHKZh1p1BBcuXsabb34HLzz/Ppw5cxZXrl7GxYsX8XM//wm0WqtYWVnMXWQG3GUGwhv04G8ikAaTHKoWokkSE3jwUauMIgoacDKNINDmbJ+DZE/F/QgWZtsgbU3SnCup5D7iZcAS8b4Q3mEXtZdPI13L0PrupYHidmbQqb98FmmwinbjGt4/NoeKC3zz2x9G661byOKWrXr7DiCpd4qOYcqIij8rRZ5cHkrpwdhqt3Dn9h08++wzvQMtqeyCMLQm6bUKoKAC5s57mFuew9RTk0AAdGLyazPWf+cAErmEMwuVwlbVtI1Pm4JoPOw2Rh4Z4IsgXrvTQbvVQlSpwCeVnUTzdKSvJG/VNpeNA9zWP7b22d7fDLxl3StRhLt370meuZGREQVyHU0AzctEwj0MmkRbG7a7X1Q+Rb792L37ECg4HjuZPQYNepQBJLpR5z7aeU+IN1PPrVr2Vjo3dV3EzS5WZ9cQ0gkjclEdryH141z3VX2jBJIe7oAuAaSHK+/ya1tqkpveoHpHA31YiZB0E7TbdMZxkKQxAjdCxZ1AlqhOSIcuBZpIz007IPWpjTmQBs81Jkfo1iiRTX8t2p/D1p+K1n/Y9bPJr2j9beUPsB2uo0Qzo+R+gEdtHMbiQfsG01bL8Yk0in6GJEvEvBF4IZLVGEtzSzJmR6cacCp0nmD+FSlEzmnbnbRt7S/aPxsZSiivQV4HA1ANC0dNs0ToKVm+jzqqzx/GTedv8MLxGLOzH8PK19/pRYDdH4G0DwCS7bweNOCPN3Du49/EmAvJlXRp9hTwwykks2tI23PWITn4QP1DZ5HFGda+SSDtwS/b+HnwEh/sDdv4LFo/W/mS79tQ2JGuMU3FdiA5hkknGbfwrTe/KfOT6Tua3TWEFV+AYXmPtlLmT2KusFTTP5QA0oONgfLpUgKlBIYigQ0AUo/K4/7t2hysewqNifwhmMMcNy4RciomMXx3DZVgCWHQgscDvpB9BvD8AM3mMqKwAsQeRkcn8K1vvYlqbQTve/H9EplEc8CXvvRF1EcqeN/7n8fi4mwhAImKvYR4py6ioIZqOA7fi3qLsSSpK68tJWDbIG2iU+o10tUpgMSN0ERtGDq78GMN+K0JNL8+mMPBDiARePA/7uHZ6Ws4n3fjDzvA5UsfQfPbc0jb87bq7QuAxHqLopyqXEhJJ3SKEpWlHl9GsaasqHDw4lhmxIhEJrVb8k5RgMImIFv/ewse7i3ew/SJaSB00Om2ewCSUAf1PNi2jkBy/MqOwL7N6mrqtxVXs01BJIDUW+0Goo9M5BGBu5mZ6XVRRxr1pQCZ0NltcxXtH5v8bf1HRZURUzxRmsiiuNuVvxGclOSe+TgynosGdJK5uyUFi+3LD+d+Ufk8nFqWXyklcHAlMAggObUZpKt3hFb4229+Fy+88F6JvDT5PWrVah9kpvHJvk0Pt+EbACRZzYXKTld1L/CQdjO4XQers6tAm16gCcaOTKDrduCExnmqBJCG21Gbl14CSPsh9fKbfQkYc3XOIbY+zCM35GlOCs8L0O3SOE8dvYu4wxzADSwttAQ8mp6eFsBI8mPSKJ3TZ66XdgkgPcjo2+/9xXZ+eJC23PdsPhTWASb5gtiLbFm3vw46yCrwQ7sG/0s6ibJ8VFykrjpn+m4AvxtgcW5eciFNHp5ANB6h3W0CGaPqXKQ9WsbNW2KNMLIIYDOAaN0rG01NG/SJYQNIAgT7ocjOS314wWGszCxj9EgV2UUfnfkbAwBSxuDl3OFETumFIpC8kcMiimTltoqkoAOX41XghGMIjkao/cjf4ccrwEICvNEGsrc+jM6VZv9bhQbuzl/ei/mzF/aBrWpctH629WkdgCQRSKSw6york5Og01nDhUvvYnFhAe95/lmhU2acEZ0PmAPJ88kyw/2H1JQ53WIZgbTzAVg+WUqglMDBlYCmZ8+QuLnhGz6cLIHvNOE7yxhtcDFsacSP5ONQZD0jbQifTSv44Q/fRn2shntzs5i7ew9HjhzHiaOncOb0GSRxC532GlqdZSRpR5I/SrSU4wMErXIkXz1q1nufSlSHeILxQeb1oFdOhEqlgcCvCZVJxQuQxF1NpCgRMkpXQPXMeA4otZ9yluY7fU7z95DDlzcZBkXtNz39bZBfTpSZfktFVTL/n79gY3zpncOsrkMZwpMnEM91kBpFal07HVCBiE4fQvdmG2lrcR3YUP/waXRGruOF6WtYyYDrV19C54ddJKsrQmNn2+CLKhA7mZkCUvRy5gCOq0AQCQd6SUg3AS9E7im9GZXOjtEvBJMIYDByxPO341jfSc2KP1NJn8LKyBomD00gRgdL774NNwgk91kay4QX6j1ZI5IYrq/5hZiPR/KT+VtRGObjzzLATf951UNImnfuP6O5Cnn3DiJ5PxjFrt3uIAyVt56KXRiScrMrYN3Vq1dF7vV6XaJ0JDltDvKxPAP6FZfi8Eow7TKgENdC9sOtW7dx5MhhBZdMXGkeCac/zOnWOoGHV/kdlGybv/Te6ivx3HuUj5oyYB+rl5cLz3FkboVR1HveyIAy43sCHGYpoojJTBXsVWMR9xf9SZpAgop+Tt/Y4UEhTRGFkYwdzgO+w7lsCAIl0jBW+koDuMrhXp5XjntGjDHq0FB+6nOOdX3bgQgP9COyF+frp1Lgqp7BNfH/Z++9++NKrzPB58YKyCBBMJNNsiPVUgepW1LLCi0H5SzPerwOOw77m5n9EPsddm2NxvLuzj+zY8tWt2R5bFnyWh5JndSSOqubHZhJgARAAihUuml/zznvW1UAAVyQhRJIsK5MA42qG95z33De85znOTYp4aZuQO7DWR9idamYNWuQmWSfHIWZ3LuL1I2pjxbFEbLxnYinL6FSWcTPf/ES7rvnGHZN7mrVfCuXyzJ/S1KOq7Icqx9rTdwrAqgSPWvPMZTl0UN/dnpcyz0S+y0R7aHn1uIdybrKmgYp4DOQS9WeqisSybEbYXTXGNxQa5Y4fputlGus/hc23QJ9AGnTTdq/4K/IApw5yGBwnQBXZ6s4cvBOZIkL1/EFwNaEnbZoB10qq9/B+YnHmgp3dhbcYvcrb/+UZ+o8/yzv/G4/7/b58+7f6/Zt7PnbicCyZjosN8AYCQEOH27kYelSVfyowZ0lINROyZWTvZCAE/9HcEQKDJCxm0qkxez727WvCWzpGs3PeP1uIxB5Fu7t55kZgEEYiJ8QBeMI95aRnT6H2KVyjSY1p26ifgqlAjs9ky4k7MjuSWspaq+qPFzw0QEEVyevi+1DECo8XEb9jRmEh8fhj/iIS3M4svsNfNBn7CTDj+rAqQvHgfNFRBeXkDbne1qnaVPfmOOh/MBhZM0U9dcvXp8E3wYepOvx23J/tVfYxKW2tCETgyN4PmORZv+HDPVaRPQXV+enMHdlDmfPTOHYsWPwi5RczkTJZXRkDFlq+h81mLljdLw+A2kD77X/lb4F+ha4BSwgDog4FKk6IJSHQwofZCIsYXCggYCZngRgJJ5s9HcFkPFQDIZQrzfxwx/9EIcOH8bdd96NwaERWahffuklDA+WETXrOHx4HxYrC1pUkgXfST1mAJDMFlnYVweQeD8rY0LwyvV8FIIBhMEAfDdESCdfGDKRCQZ6UpBSBP1kE2CRk+0HIC3bm/wKAKTVpcrydkgOgl17gfuu4uDOU3hnaRjBi0cRXZptAUm8bnhwL9whD/VfTgEsFGok0fIc8K4diNwx2s4vuzYmr8Fr9UcVWBHHnL+b61LK7uLFizh06JD8jf9NIIN9n0Fo0b/eooN1p0bu3I0dYz9AOFDEyegAnHO7UTtbARpXRMqDwfOwEEgmZzNqotHQGkm+H8o44zhf77jm/XVmabGoZI70HeeK9QAkzg3B0QOoVapIzl6UTCC+B4IrBAP4/KqBb6Q+zXtie+Td9b4Ddfd2HUeKP9tMQLalUlnC1NQUjhw90rp220YGlNgmAFKapVKvis1hQIfMPQvC8N1Soo9TPAEcZg8XCqHUiOJBsMKChHzX7AHsB2RUcjNORq1KGdo+7EhQulgqyd8ZmGcfEllA9hPHEUYXz+V3pCi3jSoRVI2aspSVywMa3HZ4LwUzCfTVqlUEQSjnawB/6xMYuuucGzub74Hvhz8taKdTpZUAWvs6eavLxp6g99+ixjn9J/vT3nHN8IwBWujfdHtYgJTrSpxkSJMIlUoFr776Ko4duxMTExMtKIcAEg/WFuJ5a6+vqz/XMlet1cjlb0n+qxNUWqMSm+0DehkDIJnb0o5cMCld7MRAba4ma2VhuAC/5CETuiXnOiPd3K0R++ffkAX6ANINma1/0k1gAbPrhQsfSdNBuTSMgXBY5MRKxRISrvX0PsW50n2A9bNsGLoPIPX2Rebt/7q9e6/d/409P2kx6gsq6JO2WDKeEyBrZGjMR2hShns4RHm4JDGbONEargSCVgJIBIasTN4yUTmpvcRwiy6wtzyAlDLZxKgwNIGFy4sYKA/AG3KR+pkAacsBJH5bAl0mifjG/a/yA0eQXI3QOKXKK+/66iW8eeE4Gj+5vOFuyeRbd38TznwZxbufxS4PGHOBMQ/Y7QG1DLgYA/9jfhDFM8cRX2ogWahft5Tdhh9ok78Y7N2P7J5pRAPTKM0cRzYTovHm6U27S9fjd00AyaYKMFmRsUpNNtCRRgCpicyJcWXhonz+yktv4uChQyiWPRSKHlwfCINQmawS3tT4KVy3DyBt2tvvX6hvgb4FttQCJk9FKJYCJDF7RdzmFB4aKIQ1BEEdoZ8IiET2P4N2kr1C6bvMRak4AN8LJfvb94qYq1zFmXNn8NprryJtxrjnzrtwzz33oLJwBb5PCTQgTptS34iBjNbRYiB1mITso9ZXJAQIj9rVhSEUCwMIyJRIEiSpBgUlM4xeGx0l0pptcPCaQIPN0N8GQbz1fKAc/6gjzrNqP7QLdPHuQ3B2NNB8KbtuGnW4dx/2fvAX+LjnYM7P8A8n34XsQgHRxQqypLau/FmeA961A5E7+kw/Z19nX5S4Z5uRlAcgMWuageaJXbtA6THLgqHTwUC4yqltzcHsJ/doDZ/Y8QuUsgzTg6N4amEPnAu7EZ2eQxYvyFCK4iayjCy/BHGUIgyLImMpwXvK+a0DIq31/oKJvYivLiJtLq7b+DwAiScXHtsJPxrG3I9ex9WrV7Bjx04BEhisFrZJHCvlXDoLs+4NKN3BbNqaN5B/V86xZMsQuKBUIvsL2TdsT6FQbDHgtiuAJFM5sRuyJRyyUFMZTwR1BByKlUlhARnLFGSRbNqJ3yEzjSCO6FabxAL2C2GjkY1Bxq3vi8Nfq1d1DfRcAa54rmW/0faG5CXP4ns+lqpLKEgts1SYS3wP9ll4bmAYcRLcN32QvZDPRQDZPlN+T7g1v6FsRWqG6/whoJmZFOw2fr2WST22m/hoPZ1l4tjaBOaZLfC71izfrcSMlfhVAJUZ85lILy0uLuD1N97AnceOYXx8XPeujoPywICWTmBfJvK6xgK6Jv+oM9dH2tj+5so2Krigf+38vc1LkvRpcwUjCytZmsYPZcJQ5iKqRVi8UkGpXMTAWBnNNNLsawGQ2ve4ibvJtn20PoC0bV/ttm+Y5S46TDiMMsTNDEvzDRy94xjShPtHiM/Vkn0nliR7AM473COTcby+mXq/P1n//t0un7f68+d14l63L8/+BHB0DuVPAjpmFbVrIPdXCZDUEixcXUDgBhjdMYLUTxCBMRkFN9trb3s9luoEqxhA+r3Nq9267Wfeq9nY5xkTYTw4qYNmPcLSXA1j46NIwgRu6IjtrgWQ2rUS168gtbFHsN8qPXoAyUWgeaZTyn/9axQOH6BjBnciw4eP/AzDLlB0gIIDXEmBSgrUMwMgnT2O6Fwdaa1xywBIUoNp/9M4Fkq5LpyYvhPxs96mPX/X49cmmJvXZBlIOkA4w6tkMoeh+NaMI2YZao0G4qSO+cVpiWe+8cZZlEqD2H9gEo6boBEtoVwqSp1r9X8tcNlnIF3fqOp/u2+BvgVuYguYMM4K+Tg6Ni6Y4VJHIWyiUGjAdyIJ4AkzQRxorYnjuQECr4iwUMYzzz2HMxcuYM+eSezfvx8nfnkCD77nPRgfHhWQyg8cLC0tIgwp58VJWGvrtI5lIJIG7dt1SAz7CT5KhSEMDozAS8kioDJRJhO8uEzClNLf29nl/M9VvP0uKMw3xUvNi69tAoBEpkr4qI/7957AL08+iurPL7bZQznX52twC2N4z+ffwEOZg5N+hp+cuwvu7CjimSaS+dq6tY7yHPCuHYjcl2gyDw0TxoartE/mM5AYWGYgmUCLH2hBXqutzr5JEGarDkoLDj+8H4/v+QlKizX45QE8kzk4f+lhVF+vIK3OwknrqNQW0WgsSRvI/isXhwT8bTYieFKfZ20Qdq33VzhyEM3Tl5DG9XWbnwcgiV0fmkRacRG/U0fWmDGBVG4sNDPNMh8YrGUAmz+1ftdNUAMk5+Wzf5P1RbBRpduUScmfVr5Ot59W5m/7MZCKhSIoz0VGUJUsnjA04I6yhGgLghR8t8wcrtdqKJSKy8AZgj21mp67TLrQUWZdQOZSs4lCSLaTI6xaSZCQjTwECOI4FuYSwSsmP8Qs4KvrjcgnFgrCckoMwMy+SeCEaxwBJMkWtVKYtwhDrNu5if2Xduc8pyCgLhgiFei4rXo8a92H/sbNfJiUAjMCLbrSfuJWTbw1GtFKQLjRRhpmHJNoCGBaVtHs7Bxee+01HH/XcYwMD0swlP22PFBuBZU6JRdX3v7aZV0jTZaB1OGwLT91FUZVS9bOsq46wl0KIFF2RxlIKsOj8xmleBBlWJhflOjD8NgwnIKDKI0E4JXM0NuExXej3aPX5/UBpF5buH/93lqASYyaGBn6IRau1DA2shNDA6OII00sET9AmEgaUNSovfqOectT7/cn61snb/+UZ9tb/fm3un159rcAUjvBQtdZWfv40/ORRCrFtjS/hOZiE4PDgyiMFBA70XKJWAGjrGydWUcNiNRZGmw7AUgS/5ecEw+V+SXEtRjjEzuQUDXHZ/Bf9+ltCTvDIrQ1wFeF2PJ6zSZ97ngo3LEP0fkKCneO4D3Hn8U+Hxh0AAqTX8mAKwlQzYBnF5SBFJ2vq7x/tH7i5SY9YdeXKX5gDw7tf1EAMR4v1nyUL9+P5ivxdScir/YwXc9PKwAkAriak2TGH/fcTA6kJDmZgYaFRDnyWoNlOSpoNJs4+c4Ums0Ex4/fhWp9AV6g/FYmeUrCKhUwWLajL9p066MAACAASURBVGHXdZ/qX6Bvgb4FbhYLdKYBmwwYVZMzH6QxwqCJYrEC32uw3KOASKqqyyxQBoEChEERfljCX33zb/ClL3wJRa8An/UPHE8zRZMEP/v580icCHfeeRSNZl3l7FrK98YgKygxLQDJRC4SqWPhoFAYwEBpCL4TShFKw8tWEKkFIGnQ5JqjE0jqA0gtQvdaCzSp2sGRZ/D+IvDDM/eg+VxT6hPxaNUAWqM/C1gyOIl3f+plHA6A7y4BvikImUXNW4CBJN6E6Vc2O8wGQukYGM9oDQk7BvQuXDiPkdFRlEolZVGklFxMUCqXhVmylUfp0CEcf+A5JPMN7HRcnHE8nL/yGBZPzCKtz2KpchlJRsZLJBJhg8VRhH5JZD8YXGcGpipxr36stYFiwdAsqecqyOUBSJIlOr4X6TAwe+ISsuplybi34572JVBHB3C5jJ3JjO/aA+3t29PHU6CSAAcl+ujQ7p6clJo6270GEt+/fYdaEy9FyBpdpt4QAaGo0QDXBZG5s2wlj3XwCL415Puch4Tt4ToicRcYYJFB96bp25JsYOTlKJfKcUrGrN5L60op28gwlxi0z1inhe+GYCp1DlIBVR0yn5oNA0Jp4oPtkwSRYs4BAkBtAwbsOkOAtm7U663xt7CwIJt6qVdF3fqc8WdZn70dZZt39U53SkZubvvyMkDWfzbNQHaEhU27ss/yvyuLi1ID7sEHHxTWERMZOFdwDWqDzSrzeD3Hsvat9NU6spmXS+N0spDa2c9iH6nVoAASDwsg0Z/zMgfRUkPk+MpDAygNFdFgHU1hHlFuMhYfs39snQX6ANLW2b5/5+4tEMc6/3EtiiKu55SWLmKwNCrsSI9aRLrDVFi7RUE2gnY58/tWu5d5AEaeBW/159/q9uXZvw0gsYZRJv4kDwGQmMTre63amZRynTt7RZKXxveOIXJYh8UmdthUFoIllluncZxOOTsLMGmYnJ/d2hQkqZEapwjSAHOX5yQRbGh4GIlHeWnKyVtQrS11q6Qt9bs2k4GU19dW/ZyAghug9PAkDhz6qYBHIy6w2wemYmUh8c2+OLMPwdQ+RBcatxSAVH7fHQj2P4v5VGX5qtPHkXlNZG8NIbpw7oZM1nlS1913GYBEBqBe3YJI3H/SrxaZaIl38IUwYbGB+cVZ1JsLYAmGmcuLuHD+Iu697xgcl2oUjI1xu6nxT/5j/IT19px//7//v7f2qOv6tfUv0LdA3wLbwgJmxmxv+M1m3yrFJoDvsW7LIsKgDs8jm4JycVqQnAELouxJ4mB0bAde++UJDJaHcNcddyGJI0zPzGFxcR6lYhGDA0VcmZ/DxOQ4GvWaaPhSKq91rKKnJgm24rhrjRlO4Awq+V4BhaCMgl8EdYKJ7ov4Hr9j0sIkNLGeByd01Fs8gJcXf1rn85UU99UWNdqz9P69uOvgCwgcKAPp+TOt2jWtGlNrDAYuvl5pF5KPv4WguhPB1f2ovXIJSONltY7WGkt5DnjXDsQGBnGnZJ04F8JMUHZcHoDEADGDqKdPncYddxyWccOgNwEkSmRtdSF51w9QeGA30nkXwY5/xaST4dT0Y7h6YgpxfAVRY0acH7qxxbCEgdIoXBTg+uNw4ytSc2M9Z2jZ+2P9I/Ha26zDvPeXByARFGLwnmN+cYFMqTr27ttn2JEqEWbrTfE5KX9m5xACBtcbQN1Ad9nUr8j8Z0AUMtjeeOMNHLnjDliJNstg2K4MJI4PYVv5HorFkqw3fJ8MkF84fx71ag37DxzA2I5xkYhkFvE7b7+Nyd2TGBgaRKPRRKFYxJXLM9I3RneMCwBXLpawtLSEyzOXsXf/frlHsVDAwtUrmJ9fwOSevdKn4kYDc7OzmNy7T7KRT518R5Ie2O9ZZ2tkcBgXL1zA6OgoyoMDmJ6alm3p5OQkLkxNoS7rXILBoSHsmpxsBfo9X/vmzS7R1m1nrtfrLSYY7c26PDwI7Fk5z/XukQfAdPt83Z4vtXiWl/xZdsm8589b3/KeTwq9G9CI37Xyjta2733f+wT05DpMOSbW7rIbZMWmN7qVXe5ILM+YXh6G6QSPWolIRqLHtscCDwSQeNiMa6mFZBKY3NTF4uwCmANUGi0jDTJh90k2aKKJF55dU/IM1f+8JxboA0g9MWv/or8iC3D6s3UQOVc7wvUIMH+liv17DklipP7N7BONjLWJv3eWelv1iTc8vfaovd2uL7f68+eZtdfty7O/BZAS2Yy3ASQFfVirMBPfl7ssP3NRm2tiaWEJ5ZEiikNlZK4m89r1kyAUASStaw14TNDoqIe0rQAk2osMETIFIx9zM1cwNDaEoBSID5FS4k/8CSM9ZnaqNxWAZDpo+GHKElYxOXZeGEcEkXhcnLoXqddEuLQLzdM1kX2XGtHJ+sodef3+V/W5P7oHwb4iMBgLcNT8BeCNBYinZzalDV2PX87nHapHywAkUzM3kZto6Q3uE1n7KE4auDw3hTiqyWf1Woo333oL4+PD2Ld/t+zZOfYFfOItCCD5HjzGKfsA0q+q+/Xv07dA3wI9tUAHgGRDBEacqx1okHpFzORuoFBgIfAErDTKTGyfRd5Ze8gNkMHDyMgOTE9fxtT0ZezffwCLlUUJ7A6Uy7jnrqOIG3VUl+aRZE00ooZMqu3DBjMsq0MztyXIxlJIJluWzjxRfyf1RE7LdylLVBC0nyms9hyuDa0AzkbjJD01dg8u3vnSVgOLOv62Un7GAkid9PaVT8i1kzq98dGL8KIykpfLiK9Mtb62TCJwleZZiTbWUGq8Pb0h0KjzMnkOeNcOxIZeyXK2ShuUzGcgWfYEs78teCHgURCILFkcr5Bw3NDzbN6XuPmQ7XFaQOH+nTg4+Tx+eeEAssoAGo0KqiffQsp6aE4BpdIQyoVBuO4A4AwirU4joyxXx+NwXHJesEe37y8PQGoDLFFLqo6ANoOlVtaMgIOwP8j8iJmpT+1wZgXp327mg+CjPVgzp5OR0Rk43q4AkmVYqOwj530X58+dw1NPPYWDBw7Ah4vz58/jznvuxv333y+5Y//lG9/AgUOH8JGPfkRkF7Mkwd9885siMfeFL38J9UYDxVIZP/iHf8Dc/Bx++9/8jgBN7CPnTr+Dn//8F/jCl78iTNazp0/ipZdfxqc/+zlZc77+Z/8Hjh8/jmJpAHv37sXkxAT+8R//Effeey8GBgfl9099+lMYH9+B7/73v8fg4CAGBgekBtqhQ4eNBKzKjd0OElxXr86belWuyA/SlgcPHhRQg0B6HgMzj+F6M49dPpssv3bhXTVBJi8DZP0WkllEH4eAMm3FNYZzm0gvuS4o/8gAlK45odSGs3Mmz107wWblc632nJ2Bmc7P2793Akjtot7aJgns2Pk3s7WQNFlBJJRTD1en5zA0PAh30EHsRuLjSSIAa5O5bh9A2uIB0AeQtvgF9G/flQWiRhPFsiamkBXMOoiNWozaUhOFYBCTO/YCmQJIUi9YSEiqnUHfJG/23mr3Ms//zjPerf78W92+fPsrQ0ZULgyDvvOZkyhFsVhAksbC0nVjF1dn5hE1Y4ztHIdb0HXUrrMWQLJ1Brc1A0ns5pAQgngxRXWpiuGJYTiBI0liAqxxrAqA1MHKupkYSOZlk6nDeuJ3HXla6h6dO/cgMjdG/JqLtJEia86rz3SLAEcrx50ojqTRsuTRvLG5kc+7np8MgCRMvI4AmZ3X6WOK7LjISVK2PBYGUhTXMHX5HFMJtVSGW8LlSzM4f+ECyuUi9u/fg4GBsiYIy5pBIEmZSH0AaSNvtv+dvgX6FrglLNCaLM3TGlK0TJqCoiexTP6UsiuXWRMpgpNFSJOm5GVJEMBx4XqUpPGxuLiE4uAI3n7nbVw4ew779u1DtbqEenUJn/vkJ3HlymXEaR2uT31RG2xeFoZu6ZwQgJDgLzNrCFTRYWBQkEyjOMVAaRgh5fICyoOFpmiiOvdCb7bXv7njxN31k05dmU5AiVe1iXOm/Z0lCrheWsp85wN0fkderV9UkICZLx3gAP+0UQDpRhuY54B37UDkPphKX1nGkThxpsaJZCxaCao1JezYBzXIJ84IpYR8X2qm8Gf+FjT3Abv6QpolCH0ffrgDnldC8tDbmIjP4OLiI6hcqCA6f0okvgr+AMrlEWH7cRftUC4pTuBIdlz7kL4S18G6WZQ57Pb95QNIdMxcseXC4qJINEkWvk+6uMq+MYBKwM7WPlJQ08xyeQ/YlXW7P5l9R5gqrquSTX5g6jopE8cy2LYrgGQtKLKpaYpSqSwgDdeU9zzwHtE/ry4s4L/91V/h3/3pnwBRgv/853+O8tAg/qff+R34xSJOvfkmfvbc81KD7JOf/bSsHYVSCX/9X/8r9uzZjdGxcdz/Hl4rxbkzp/DKK6/gtz75WTihj3deew2vvPoyPvfFr3JBwV987f/En/zpnwKer13IAb77rSdw7/H78NJLL+F9jzyC3bt3wy8V8XdPPIF3vfvduOPYUWkG3589tF/60qbtfFSWlkSmj22nfN1LL72Mhx9+GIODA+3kkHUMkMfg2WrbtQqstx5EN5t2SRbZzHUApDTpzjGxLCLeR+pMUT8/YOHezNSZUv11zolMWOA/Wx+SY2ptCcXlodHlknTaWBuUsfUw2+1eeW7H+tDxwkzYzDCOeEHXZFLzp/67MnUVI+MjiIsNpH6GwPUFdKSVZS31WC2gf2yVBfoA0lZZvn/fzbBALNKzmpjD+VDBdsJDAbLYwejgLmEkISWI5KhghQBHKoe72v6p87l6vz9Z3wrdure3+vPn9ZFety/f/m0AafmztpNpRaItCOGz7l8zRXVhCfWFSPY65bEyMkdjKAKUcJu+TMLu2h1mK74jTN/u/I88+/b684zJjamH+lxT/J/BnWUBkCIjDc8Y0HoAEq1zs1jALU0i/c2XUXaA5sI+eO/sRnRxCVlcvWWBo56//25fXi6AxP6hUogEkOKkKeMtSWu4OHVWACH2NcqeEivivu7MmdPyc9++Pdi5c6fGi6RmnvrnfQCp173iJrq+w4y3Dsmdm+jR+o/St0DXFmgHQFYGshR58HxXpOboxLhOhEJYQ1hoIvBq8JxYApgMcoZBwWhF+yiXh3Dx8iyee+45fOI3fwtDg4Pw3BD/48f/grGRYRw9dhi12gLSjAE1rfJol3H6MyKIIjUnSCES16gV8O0MRfDZkzjD8NAYwqCMlE5+xvHqmGLnLFzHM0zbtkCuzmbQEwRrsmYJg4a0lKOaqLXqEsplZioQZEg1K51F2k2NDgEemEUj7IlY6uYwG5/AWIPsBOMAMnOOCxyLzUuAyEj9cemSzORmhEKhIPdm4FkKwiekeGtdj6jZRFAqIUuYwcyAnzIfmhGD13xBAhUaMERltbQIOjdeDOZ0viNl5lh5pvU+twylrjvyGhfIc+C79Z95fSmySCYePQhA3jH/xuAc7Vyt1VBdWsLu3Xtkg8pMfB7yPrp1gLo0HMu+CCMnHBGJhMI9Ixga+gFmpz6GyutvYqE6h2K5iIHiKEQ1yPEkaMcM8EIYiDzXak0ggIS4lptxpGCwAmzWFuJkGYnAFtBDkMhT2zFYamtg0OaaaV8QSbKTJ0/i7rvvlj7eqJMxyWDqTXzYDrpODS3ah3PsyZOnsGtyl8ynLNxJdkFe/76JW76hR2Of4PxDJ52ZmHyv3/zmN/H4449jsDyAkExU18UT334SH3z/BzC5axe+8fX/jEc+8H7U6jU8+thj+LtvPYG7jh7Da6+9hi/+m9+W9ebFn/1c6kndd9+9ePbZ5/DpL3yRCA/OnHwLz/30pzh4+BhnO9QWF7C4uIBPffaL0uf+8i/+kzCQ/CAURtHkvn34708+iUp1Sfrdex56CFG9jmCgjCe++U3RY6eU3tDQEO6+554W4BwnsYz/Zr2xITvcql/imBRwI03F3gTnyBQbGRmRMS++gwE1FGDT5A++97zkhF+NTRQKskkAvKewF6UorsrDyPpG2VybpNEBIOn63/JAWuu1Dbx7VhKpR43hc3OOpT/BtYe/d84Zrbl7xSS+MrNe+EGdfzTfdzwyUFXCjkxVYmX8qf6A+o+tegOmNqX4eDLZq6xHK8FCxKIUmM2iFGmUYelqDQMjA8jKERDSjyGIHooUpK1pt57p8tbX7T5/9qhbtS7bB5B6beH+9XtqAQnu6SE7GMPmoPSVk/poLGUoFYcwMjQOgv1MRCKDOQgD3ct1mQDQ07b1L57rH+etDz03YUtBf+Uuqg0gkf2me2mCISnQBBpXYywtVjCyYwhekTU3gYSfyT5JL5ow8bejRICsw1ITqLNV629A89bYrZYAl9BE4qA+S0WbCOP7x9Bgbd0kk5qPWs6gzUCy8a42GfzmAZDEt/SKCPZNwN0Xo/F85ZaSq+v5WLmBG+SO7zUAJHsrjh9JLmANXSpgOBmq9QXUGvNwvQy1Wg2so8c4JONvnuegulTD5ctzmJ9fxK6JXdg1OYEwNHFUxuX6EnY38Cb7p/Qt0LfATWcBbtm55RfHRAIA1rtQJ4QIO4M/dJ5dlxmfZCPUEIZLcL2GZGUFvi/gCKn+XLhL5SFU6w388z//f/if/+3vSSbs1fkF/OQnP8a7330/Jid3oNGoIkkaGnghMm8cHVvccTmA1HLvjf06JFJ4f6+IQmFIfrLwaZoywMN/NubRAY5tAYgkjgFBHKl747dAGLKyZmdm5VmTKMaxu+6UwAuZW75HoCnD0WPHBNwhWMMoDettTF+6hEIQ4r53HW/J+s3Ozkpdicndu1XCxvXw9ttv4c6775YaPL7jYmZmBuenLkqwZ++evZjYuYMFo+T7p0+fxqVLlzA2NoZjd90lwAeBBWow9wGk/GHbYrqxuHcULWO8TE1NSZ2w8fFxAfi4GeBGlBtQ1u/ZyoP8IQb8/LFJ+AMFOImHalBH9cWLGBhwMN+YRVgMUQwIchIYpBycj0zYMJ7Ifqx35AXouEFR8KgtZ9RmfOk4FwYOnTMGot0S0saCZPjQqSsUC5KJzuuw/7/11ls4evSYnMfP1s6w30qrd9w7B0CytbLY3qmpi9i3b7/JaIIASK1+d5M0Z7MfQ5l6gbSTY4b95Lvf/S4++MEPYsf4uDCOgmIR3/zrv8bnPvdZFIol/MXXvobf/b3fwz99/5/w0Y98FD/96U9x5PBhnHjjBD75uc9IEP+Jbz0hsqrjO8bwysuv4jOf+Sx2Tk7izDtvCqD03kffL/1u8cocOH4/9fkvCArwn7/+5/jMpz6FSrWGAwcOojQ4gG9/61syti9evIjf/p3fkdp/nh/gb7/1tzh06CBGRsek9syevXukr7INAnA2G+g1gLDZ7+N6r5cHIFFSUgEkZdrZsU8b5QUvrvdZbuT7BFwkANGao5ZfxSPLWZI/LFNV6+KJ3BEyI2GxgpEjsiq2UG9vMwgIHAnYRbk383trc2wpQ9a9WmEggc7I+ia73Gi6d2YLSLazMOjU31ImUicdmp/Hhk1ukLRWtJbgG/1LH2TBKovdkWxi/j2h1KgASHUMjQ4iG2QxTm7UKaeq7WHyQl4fyQsg5K1PN9Jnbqdz+gDS7fS2t2FbTXa4reKmrEqdm5zMR30pxtJCA0cO3yXse/oitXodYYFMfC2S3j9uXgvkze9560NPW2aWRL1HBicYQhYtLrulreMs7DfJqsmAyEG8kKJWqcENHKn7I6wbJuSa5BbZKzHxVwIpZqGncoRM2Jb1tMbC3/EEeevrVgNIbA19hqVZ+hAxhiaLaKRNaSdtIPCwYWZparKO7ZYPlCtC2dMe0L94jy2QO741w1yZeCtrPMgH/MdepEoCSRqhVq+gGVfguIyLaj1XzR2mv69S+lGUiQzq1NQ0SqUi9uzdjVKpoOzWPoDU47fev3zfAn0L/Eos4GSUhyOAxBlQgwE6oRrvxmTIaiZLCo/BZr+JMFxE6DeRJfzdR22prjVdhEHjY7A0iJMnz+Dk6XOaAesHuP/+d2Hfnv04ff4kdu0Yw+LiVYaHmSvDqVedKLkfM2XMz46lfjWDqKOUoRAOSaYYASTqtgWUGJI5XcIcbSdK/mb19ltJwz23tcrvMauaGbeascwi8E//5CncceSIyIi9+4EHRFrp61/7czz84MOYuzonGeqf+dznJLPouWeewbkzZ7F3/z5Qu3vq0pRk4u+Y2IWnfvwjvPzyy/jUZz4rwFAxLOLJJ57AF776ZbHBC8//DO+88w527dltsqddvPehh+GHAZ5/9jlcvnwZI6OjwjxiwPSTn/4UBsoDqBO8WouBxKAUnbTbmIEkfZbBLNZk6NitMEDMYLE42ObvlN6hjBbBwM7aLj3vfOvcQCSBOIZ37pH87+bMNGrVDNXZOezcNYYaKnALrDXhk6Ah7CNhIFGTWyQi15fg6tzAMbvKLY0gqUy3nkj15LEqg82GIi3wSraaW5pAVJmS8UNQjhlAnHf4HfZdbrJY64YZ6nw2sjxu6iMHQOLYtTZiH2NWHe1CBhIlLLacwtZj4/IdagYYN4iQd/3ss88IE+03f+u3kDUinD1zBr944QV8/otfFKbkN/7sz/DH/9t/xE9++EOpj/Tggw9K0Pm1V1/FZ770RUxfvIh//eEP8cgjjwgwefLUSXhBgMc+8EGcO3cGL7zwAj77Rc6bqcjfvfjSi/j8l74ia8j/9RffwL/7X/9E1yhKIaYpvvWtb+G+++7DzOyM1Nj68Ic/LGPjye98R2oj3X3fvWKlqBkZlmIm864AD9tcwi4PQOL4VCZmpoCAzbTNFBTe6qOTFbnasxBA5zMrs8fIXXB9Fw1+Bhi1DbI2yP8pe9I4Jz0HgC2rSwEgBbesX7Tu5loSitRtUgkP3UgrmGTBKCa+qDwHxyn9AInXkJkl99OMZ7GATPJkI4k1TIBWM6v5p0T8P8BNmflPMFE355UrSxgcHYQ36iJxIpUopnSd1LgjULt+ADcvgJAXYNzq/nez378PIN3sb6j/fOtZQBIYW3KcRv3ClK2TvXHmImpkGBueQKkwJHOSzm8aOCyELEKz9etU/y2vboG8+T1vfeipXZcBSIATDIpcGUTxSNdpSYLlMkqCswS5KTvvIqsCUTVCpVLB+OQ4vFKAOI01guNkkkDK5I3UytvJmst/tq8qiqKA6drH2jUSrRvR2wSYdZ/N7Bt9+FiYyVAoeCgMp2gikppl9C3EO+loo9jAOjYacerpK97oxb3BSaSNqtQSTxtzGz2t/70cC+SO704AabVryXBhjXeCkQnq9SpqzYrUcNe4ovrzjUZd/FFeTmN9GQK/gMuXr2J6agYufBw4cABDIzv7AFK/1/Yt0LfA9rDAmgCSehdIGQBgFi4DCqo9As9lgdEqgrABD3WQMc2MUQmaZymajSYGiyVhInlhGQuVGnaO7MBrb7yGsxfO4cKF8/j0Jz6B0ZFBXJmfQZY2W3J2LekqOkkmn9W4KsbgnRmuyo6JI07WZCENCAvJ80L4ptgyGTZtAZl2yq11pHrt/tAeWp/AZsvq8xNIeuvNN/Hay6/gy1/9ahvJcl184+tfxx//yZ+I1/hf/u//B3/wR3+EqfPn8f0ffB+/94f/CxJmrgchnvrxj6VQ33sefhjP/uQnWFxcxKXZGfzb3/1dIMnw5N/+LT77xS/g8sxl/OB738eXv/QlFAfKGtihZ5qkuDQ1he9///v43T/4g1aHfu7pp0Rz+f733C/SURJ0Wk3Crg8gGZu1pf34IlmnhUwjHgz6M7BG5hmZeAK4GdkmBuOs7N1WzSYBHVbWtnJU6ijJXKT1FPNT81K83ClncEIWaWV2DZkTZPX4SDJKx3Gvs3EAiRrP/kSI5pmz7eYavarVGEhWy8qyEQSsotZwk462SiQqa0EBBrJVCKoIa8UALTdDEDpnh2Z3YgYLMmwHcxL7DUEyOqci4bZM2pK1n7Z3BizfL5lHfI98/2w/7fHUU0/hytwcRgeGRCKStYf2HzgggA4l7P74P/4HTJ8/j+9973v4/d//fZx6+x28/Oor+OznPoenn3laNtjve/RR6TcLlQqeePJJ/OEf/iFOn3wHP/v5z/GlL39FAtWnT72DF194EV/48ldkDvyL//Q17Nw5LhlpBw8ewHsffi+efOJJkWU7evdd+LsnnhSAn3V+nvz2k9IX+eyj4+P4tQ99yEh3cZNByQPqR/Z6BdqqmUXvmwcgkYVJIFikQClHaerNiX3yoj+/oqatZB+1JTYdJKwj5JlECq7sidZq9IxsHKUKeWhi+7XBil4DiK0A0Mp7m531mhts86iy9ksXFRhJ/D+RxaUUDv0YYWgZoEnjWwYg0iQd+R7PSTRphqCpBU41HsZFJEXsKOCPmN9lMkAMJlQXgrJKqE6U0UzqsjFn36DNKa/bB5B+RYNgjdv0AaSttX//7t1ZoAUgWU/eznsy57FmKQP2HpAGyBIXYyMTRmacAWpKFlFysw8gdfcWend2nguRG2Du3aPplTtqFOtcqv6gjU+4vv63JGiIWogL3/HhRA7SZoIrs1dRKpdQGh2Ua2lin5GbJxDlGoD0GgDJrOk5ANLNrAEo5qJUXRZg5uJVjIwOwh0AEpeJLgR/V4BHrcTotp03E0DyR/cg2FdE7dWT191rgo8MwZ/dicbbVaS1doLldV9om57gFsZ1HFwnuJY7vnMAJAWOYvE3o7SJytICGhHjD6IvIP6rALuMj6SxUe5hSQP1g9OECQgpzp6ZQhwl2H3gaB9A2qZ9tN+svgVuQwuohB0kU6UDYJFgAQMkDORQBoXgEL8TSy2kwKccWwO+W4HnkH1BZztFwEKPaYy40UBpcAilwVG8+NJreOvEOxgbHcP4jnEJGFSqFRw4uB8TO8aRxHUtTscJmdm8EpnWoqaawbtakM04VgLQUE6AQFeIgeIQwkJJnX4TvHBMlpm+XOug2TyU3jr/UpjVY2FWtk3bxDtT0uitEyfwDBlIh++QD7GzaQAAIABJREFUIOmjjz4qT/iXf/mXePCBB8AC5AQgHv+N38DbJ07g9JkzePzjH0dqJL3efPNNnD13Fh/72ON49umntb6Gp+169NEPSA2OL371KyLrdf7MWXzkYx/D4sICLs1cRrlQxJ49e3Dm9GmcOHECv/4bv2EcWhdvv/UWzp49iw9/9COSZdcHkNaeFmgbywzhTzoNZMLQiScId+bMGQGTDuw/IFnTloWmm4KtDx77RkKOY5YAMCXdvdRH/UqEtDSCgjMPtwAZnwyWhl4RjqfCdzKaVrTBYU2jDlm7ZQykgAxB1t6qLzOo+l9tLXoJPFqWliERMtBP8EBqHyUJ6rUa5ufnMTExIVKA/MfxQlbf4cOHVcrBBKNv6kl9AwwktuWN11/H4cN3CGDOgLudq/M2yDd12zfwcDahgPOm1Icz9a+CMGwFq1m3zVD6VM6Q0opNgohkzSWyR1fmhQa9pS6M9C9HxqZsEiQo7SGJmlovJiyKdCgxHo7lSAoZByJPZ4gWcn1Kj0otBCP3ybpyQbHQmhP4XAyI8x6UeeWcEEXNlhyfMkS275EHINHWxWJR30GHJJmtkbPVlgkCSs6qFJ1lwWn+hfYfYR6JZJ0h2bA+IecyMuaQSd9o10YytZJMo2Rz2+PgI+3bkuCTCbtjzZHaikaCdI3nEIlR4wvqO9FcEpVuyqQvSz1H+oj0uRJO8RnSOBEwrbZUM36FSeMR3TqFo8SO8OF4DhxfZfBEno7rgSiGOGguJQJYje4eEQCJSBztLixuGet8vrWPvADCdp8/ez1++gBSry3cv34vLaA1UlYe7T1ho15HsVAWObvLl+YwPrILO8d3GRAcwnbv9Rzey/Zv92vnze9560PP7dMKYMvibNgyVmqOEq+afUKflQoMDFgHXqBrZAJU56uo1RoYGRuBXwwRZ9zHsTZ0rOCUyG8J51fiIS1lGd295TKQet7+Lm4gySksrZA4mJmaxcTkBLIgReqp/LHUVuxkHwnD2cR9zN83E0AqvX8fapO/AL6967pb5XyigfLMfVh6/u3rPvd2OKH0rjsQnasjvnrxupqbN77Xnh/Uo7cAkutmaEQ1LFYXJBbi+sz9I4CkLrVVTqCEnewVmAQVJVKvM2Y9zwS4fHkWl2eu9AGk63qD/S/3LdC3wE1sgZUAkpFckewNnRxVdoXa9PwPBsOY9U+adB2FsILC2JgG8ypXhQmUJUtIo5rg8wODozh/YRqDg8PYsWNCM7aQ4rU3filMpMfe/wHEzRqaUR1ppjJgAkaxGLPI4WmgYvlh9EqlUCREl5rOFR94sDysDj8CCXLY/YH6C1bKzmQEC8nKyuX15hVxg0IWgTJNGPhQkKxULuPUO+/guaeewYcee0yy6o8cOQInDPGNr30NDzzwAAgQfeITn8DYrl04/dZbIkH3sccfN+yhBK+/8QYuTU/jwx//OJ770Y+RuQ4eefRR/NVf/Tf8xuMfx9NPP43PfP5zAhBR+u6jH/0o5hcX8Nprv8Tl6Wl84atfxckTJ3Dq1Cl87Nd/XUA/Pwzxy1dfxczcHH7tw78met9Wws4GX6UbSI2pvoQdbUOQrVgsoUlmmOfh7LlzApaSDaPZ6K5Ib7GODQ9byNwGwnrT8zZ2Vc8wgCh/4EognOM6hJOOo7YvAV6fRljyETsEeDP4XqgbEhZPl0G6fGwWjhyQrLDG6XPyABvbwGlWeSu4acAfCfhLhr8nGekM4PN7HEsEQmlP/m1sfFwcuHq9jpMnT+LYMa2BZIO8G7PEFn0rB0BikJRO7KXpS9ixY1xAPtpJQAvZA249CNlLy9n2qq60siEJyLPVAtz6rMnlSZ039gHLYuEY49grmHFHqTqROYxUepHn0a5kAZERYQ8WHi7dfQeSxRjJpYvKHo2pWwME3AzEERLO4RR85HNITSMIO4z9j7XrpKZdksg/zqf8jn0uy6ajBGG5VJJ+vR2O0n2HUXvt1DVNyQOQOAcymcIyM/meZKU2CRe/OpHZ1d+CJGV01GhT+SJmn1PWkyB1gDRKlHHqAMWd+5EuXNIkmiRSlpkcytxptceSkSSg0TsZFfW3dH61YL+VT+VduQnWx1ueSGOZRBJ0EkEYmVH1u0JGV+k66etpjCRKEDdZtyiROkVcA9jXuQaKzTxHbCFAEX+aZADx8STxRQNlSnRXthMlVWsLddTrDQyOD8IJeGsyuUlXMzXzvPWLYOdNj3nr03YYm71sQx9A6qV1+9futQXa7qv1AVYmFKpMEef5pJkhi1zsGN8F3wmUnST+WG+TEHttg+18/bz5PW996LltDIBEohDBjvZ8aiTsTMIF1+nYAEi+Sxl0YkMOsoaDq7PzKJQLKJSLANdXnwl/MZSE04ZIWvWtbXmCloTd2nuIPPvk2beX9hM5ugSIGjEWZhcwsXsCqZcg9VU6mCoZnf4jv++KP5MhlYCQeDCb9oilRw8gGriE+F9Y93H92sArb2ol7FbWwNq0h7uFL0Tp+8KjI2j8tHpNjbC8Zt14/7VUVI5LCiw3UW9UUWtUxGdmbXirTCD1P7mHZEzUxPooV87BLHtCX2ORVBGRigb9Gkh5r63/ed8CfQvcEhYQD0AX02uKC1pKNZ0QqZWkSDvpmyzO6KCGwWIdI4/uhePX4M4wUBYhulyH02jCTYnGpwgpUeP5yFwX5y9cwPTUJVy6dBmPPPI+7N65C81mFY1mRQIuCiARGGKgOBbwxT6f2tM8byuDhAEenczpNBSCIsKwjMBjUMpHlrRCIR0AUtupEgeihxsAkbAzgcbO/sDAN2t3/Py55/Glr/62tjGKgSDAN7725/jjf/8f8NoLL2B6elrAnWplEd/59ncEBNq9dw/gB3jyb76J4+96F+68806pY8R0+fc+8ohc95UXX5Qg5yc++2lhazz5t9/Chz70IewnO8Nz8fdPPIlPf/4LaCwuSg2Pjz7+MezZv1+CZd/59rdx7333SSC+3mwsq4GUmIDpZgBIhb0HUD93pqfDJM/BzXMw8h6OdiCQwUC1lauanr6EkZFhqe2hRdgh4BJBJH6HNmRgbSV7J+9evficDnWS6WZD5I6oegDWLBtDY0+IxgunUB4qIfZiKeDKWkgq26RB/JUAUvHuQ/KY9TdO62jNiY222EcSpDUjnJsjAyRzDqAcHQONdM5E2ijLZP6YnNwlz0CmyKVLl4TdMTIygkKxIBl4vF6hEPbCbJt3zRwAqc3A1HmRQEngBxKw5s88+27eg27NlQQEdF1Ul5ZQKBY12MwaUI2mYRgpA4jjiuONY1EYRIGCoVwuBDQygCc/L5eZYGCce7KIOuoQcb0pvH8X/GQQ80+daEnOSSKDw6lTf6p0IjM9EwExeX978J0xUYDZycpK1HWr813xfAb3t8v74+a59myHNKVp9UYAJM6FMp9wDTfzJe1nJSy3pufpXclgU7nMdv0g9ithRycu4sUEaTOV8UifaPC+o0jPXIBHtqmvjDdJFxbqqSZeiASeRIC0/+SpyHTTfqnL1AGA6ZzMOkYKhMUp+6dK0lk/iI9KNhH/JtLE8OALy5tjKUGz3gQz89lmSmjaQtUyPgJPCsz7od+Sl6M8Kg+bDWznea49HHocm66vyT2Mu4hcj6PMd9QdLC1WARYLHx+StYrtIZdX2iVsprWP1dZ3r7QLabSALK5vm/HXTR/p5tw+gNSN9frnbrUF6CK0dTfaUL5l2Eecn+Eg9EOR4XTTkBwQDA8wacmH6wVb3YT+/dexQJ5/1e3+r2vjdwBIdARsZMKulXQdJEkDBJBYAFATl4S9mzjwswJqizXxhwvlEGE5ROIkyFwGszXxrl33p+NpTcxD77MegLR+glpejaSu7bPOBQQMShxUKzXUqzXsmNgpAFJGRjN9qxaAZDhYtJ1ZsFKp+22ozpv4kAQ7VipsbOLlb8tL0aald+9D9YVT1w3M5Y1vxjJbqG1LR0D3a+Kziv+eohnXUK0vIs4aWs5DPtc6W1HMOuG6XZE1Qpj0niQ8Vqs1iIoB5f8pP8/EuD6AdFv2436j+xbYfhawAd6Wfr0utuI2GB1PypxwzmTggUEvLrxCD85qSJN57Hr0MLx9pyAxZi+FUy8iqwwiO52gcXUGvp9hYGgYf/+P3wMlrt73yKOYmJiU3A8KkDTqNdQbFcRxUws1C7NIwSgFkNY++DwNFq9zHQmo8ophUEAxHFK2RGILN/MaqWFRGaeIwFOPGUh2e2Kl6xRM0vufO3sGT/3oxxgZHpH/fuihh3Dg0CF8jUXg/+iPpGbO33zzm/jyV76CgYEBvPHGG/j5z36G8sCABEr37t2Lxz70mNzi6aeekkDoB3/tQ5IV98//+D0Bjj71mU+LM3X29Bn8+Mc/RmlgQLLhx0dHBZjiyvfW66/j+eefV5ZM1MT+/fvxoQ9/WFhR0g1MAW7eaLMAJK8wjML7C6j9ZFECOb06er2BULCTWdFkOJh6F5T9IZPHpxPBIBsZchqIbNQbKA+UJRDOd2gDppvR/nDvPtFgXvrpddDgEyZzxwgKgWSVM6uN8kOeG6C21ECz0sDwyBDiINbsNlO3iQF6cbBWkbDTv2sGVr79Tc0fE+TUc3QDIBJjUdQKLgvrhqSnNBF23t1339O6Put/VatV7JxQjXo+J+eE7VADie1hsHR2dhZjY9SC1vmXwMVWbuA2o8/mXUPfnzLRLGhjwQYJNCNDGIRG1iqVwD7tRTCpXqvLmCPoY/uSnc+kRg0l7ozUnQV/ee3w+EGktQTVX540rLdUQCqOXWHDpYnUUGL9FWaa8T0IuJnEAlZxbPDvwlKhdrZhGVkQgqASn09qw3SAV3m2uJk/ZwZlUrlWuz0PQGKgjgCSygAyOKIAodTJaaeLbE7Thd7CnZ7JNjdBlA4XqHWf1t8ok0amLQzrLU4EPKk1GlKDIMhCFCVpJZB9aOKNob54EXHSED9paHhIiDsCQvnsD54CJgwcsRB7s7E5bVvjKkow7WB4GolgAZA4lwuApAwkGWkEjlLlHDHwFDUiAeOZ5Uu5OvpltIf9xzHEbEw/8EQ60vGpb6fBGYrP6RZc5ers3C4/JROYABV9RgJIKqdDSRqOLwGj4MGJPCwtLEmAbHLfJPNAESURyn5R2XuqzNM+xKdr95zVAgjFOw+KHEpSu5S7PvX05WyDi/cBpG3wEm/jJqxUkW6vBbpGUILIShIxKJilLmqVJqJ6ijsO3wmPtEiZOTnnGUP2MCHxNn5VN9T0/P3HDV12807iOqxSAhpukfWrnWzhpEaOzckkwVak+iWZhUESIHRKAqLMzczKHm5gZACNlEoivqzJXL/terv8ofU+VsZOl8w2WCTYCp/jGoVHZfC0HaXesad5/xZrSp2U1m25xrupCz/xMH91UYL4YyyP4GfKvKLaS6YywjYGIyH/VP1LJrVI+5c5D5v3WvtXujkssCEAyYy7zie2afVMlmVOW62xiGp9AfC09rMwiYyUsvrYKnGtNZFUlYLrBQ+bXCgeL1n2fQDp5ugc/afoW6BvgS20gMNAc4yg6GDw8UW8d/ItjDsp6mmMH1WKGLz8EOLTMZYuTWOwWAKzuUbHxjF75Sqe/enzmJm5jCyNceSOO/Chxz6I2bnLSGIG6cjYqIv3QlCj05FQF8Jmy0oJZglm8DtE95l14nsBSsVhlAqDQKy1kByRjqNbobUL9FD9/K0UgSqEJoOtM1pmVy86UGxrx38vi6o57cVpWRpdh69li0yvFiTj10S+aR0fkPJs69nHBvotU6DFZ5OdWWdu3wr3NRxE8b2DqD9fQdasrNmJt3oD0CmhqNI6KhumjglZcizYqUpi6jiotQi+SWa9BEY1Y4WAkga/tbk8jxnum3WUHziCxsQ7SL6/8Ssu7xcqVySbYRZIzxwszdRkfPmDlLGjjJzWBAmYeZ6m8HzKyrHmh91p6BXt35jlLo67TdEx9hMA2gBQvGac+ahVruDcuXMtCTrajOO/3qAOfUGkAkXiKsuwuFjBxMRO1BuNZRJTalcFn2hgy1hZyyK5DuYGGFQbt/a137RyUiqvRrBMGZe0m0igMeBMBk61hkuXpgVIHt+xQ75LRk6vWWx54y+v7d3at9vrr3u+nVplo6p7yY2wQTb6vbxnvx0+XxdAMvMM+zTHtCSoOJxXyAtmAECBh871x7JZ1rTdiuCd6JQbVrPOSQpUELgniOimEm2QOc9WYZOpgwJqDgvgJjIPMpm12aCMBUGURJI0/MDF4MigSFxYebeVMjFzszOGVcM2MbklQCEsiuShW/DQQF2CGZ2Hzl36l9zxbeddttH4CrpR1fPz6ux5lJbjnM/ASuKIBF1MsKgZC/tIGVhsngMvcOCRWRQSfKX9GEqyE2S7hl2LaZSTQCAgknlfkhHMF9EB7mnAh46di4WZikipBsOe3J/BMynYd80EpawvSQySn9ayxnPMgGBiL5KriyKHkuf75c1feWO42/kz7/rrfc7M3fDQLjTe6R3Luw8gdfOG+ufe7BawcrTqVxpWJvdMqQPfLWK0vEvk0lkbmAkkZCSJ7Cmru9E37qgHaicbx9QPlfl9EyW0bkZb5s1/3c6veW3e6vvnPd91fW4TYKQzajJM6BfgpC6W5pdQq1VRGhpAWHSRQuuCity8LOB2b6f7VAFXjB8kboMgRVzN7TppfhMJXy6iupBq4oeu+rJ/E9YUQAnjtJqgcepaFvp6bWyvvx0+kCT5mOjB8uwQ8xiaoOKkHsIkxOVLMygMhigPlgQ80n2pj6YwQ9o1tG0dqOuyef/L29oCyh7ivqMtZWhlH9k3g0KIKK5jqbaARlyFF6j6ANlF/FwSgDtZfK0O7aB4+ACqp2eRNRdlf6NJ930AaVt3qH7j+ha4VSxAh7ZVBHkrHloAGcD3Ghj90Djee/QnuC9swkGEpxsZTs4cQnZyHM4VB1FlAWVKenk+nvzO3+HwkaP4wHs/II7O8z97TsCfhx5+EHOz08jSiOEjyaKBqU/RmS3SyRoiBKQAkmackAXCexTDMorBIAKnKA4WwSgJSJj/L867cVLygghbYVp7Ty3+vs6R44HnOeh5DvZGanRoMXGVmrKOpa0b0W19h7zny2tft+/OZsRfCx7p9k9qbyETFgLrmgjgmWZYWFzA9NQUDt9xh2adS//U8WJBEAbnFKDanIMMJP+gi+ozG3fizbbAbBs061wCok4CN3MRzceo1xooDhfhhg4Y6KOvFVDKjiyYMJCfNlBp+6vWfeF3tcD8WgAS5edYAyVzyBZsYubyNObm5nDo0CGRpKN9mPnO3+m4zc3OSkB4fHzc1EpTp8z+041+m8GUx0DK6z+97n+sqWOz+dkGylQQ9OLv0vY4FnlEzlFkwLCvqYSFY8DJ3s5eee3P67nd2rfb6+ed32378q5/u39+/QAS5f+seh3nS52hOgMN6yaNrqzlI2u8ZgQa+F8uxlo6DAIGlGbryKCgooUi/FpwOmkmwmSrVVXurFQaQKlMyT0F1LMgQepShm51CTjCM2R0JpS5a0aIDTDD8U1ZmvJoWaTuyLRm0EMlKy0A32burNWPRFJR2ifK/kbO10psaP2OdiLHtVkqzI5MhWEUiTwdgTJKx5ERxs0xmVVat8iRn6r4q2Bb3tjWuXjtEdAGkBT0SWXdMd+3jHhREPFQn29IBnZxrAC/YEC/jpiTrlt6rga29LfVACR5rvZtunGvcof3Vs4vbmEcxXePoPr8meuWfsltmLWfMWQLeF+BwAsYzDIxaGJu4TLgNKm9JD6DyMeYjPCN3q//vb4FtsoCNrPc3t9JfIyV9yDwiiJhpFKeCh5pvZoVDHibOCby72ae6gNIPX2defPvRtawnj5gtxfnkuwWkdaaqCxUkHkhxoaL8EseKksLUqtW9ucOa34y8SKTJFuu50wCsQmMBJBY47rNLrIqNFKcsANAaunT6FprAKTyg0eRLsWon1Dp8o0cGtOxiVsrqU6a3GulwizApYxjZRZxfxpGBVy+PIPScAnhQCi1oURJg4ogTBqW+MmKkgXLyVYbedT+d7apBVoS1St8VTs/c8jUm1XUm0siX8e+J6oz3KvHKp/euQNvu7sOincdQv3kkjDdxauXeKnTZyBt077Ub1bfAreUBW4KvVUng4cYxR07EDxyFl888CYGvTp+2gDOTh9FcnIA7pKDZKmJ0GEguIy//4d/wm/+5m9huDyC2flZXDh/Hi/84mf49Kc+ofRsXjNkbZMGUqFga9HDtkPR8ZqMRrAk0TKzxtROCNwiQq+IcnFE9PxVksVGovRK4rIwS2cL3zqzmdc78gAkAhPrHXkSSXkBdoIe6x0ES7RGRJv1oZ7lxgJMeaZftXnCUVe79XoDQABpNeaR3ptZJbZTUcZH2UYE0giILi1VJdjPOjy0M8EAvq0gDOG4BTRqCwKMbOWxMkDbyUASp4dFWufmEZZCybavMQuHTCrHlcKRzNBRWUMzOs0Ls/JcNmS5FoDE/s+sfG5yKOlHh+zCxYtit4mdO6XWETcEu3fvRrVWw+LCotQ5IlDHfwSM2wXibV9lfY+OPrmOgfP6T683oFrLiGyGQKSxbD0fyvGxb5DFRgDt4sWL8p3JXbtaQK1mFvb2yGt/3t27tW+31887v9v25V3/dv88T8KOi/JAecDInGldHplDuS5zbTEBtlZigjFoO9HvGo0V/UYHkCTsMiMrIUu+1B+S3+TvInfJOj8Oq09DGDi1ag1Ro8G8cgHJCyUCF4HItMnaRiYTQ4YEVTozgzvACSna7KjvIY/ExHWC7WRKU5aSBaDrTZFts+ss1xuOe86JBJSsjOxa/Uj9By3koUAZG2Z/Ll+fVgOSklTr37FdnHsYVKLUHgNMfGwmRtgxLB4YGUEdm20Go9bzEPIAJPueWnWSJAjbRgwl+SDzkNRSzM/PY3BkQGo98JkZILKHAEgdRloOMl77hLcDgMT9gT+5E9GFcz2bhvoMpJ6Ztn/hm8ACXB+saoBNprN7pjRyMH95CUcO3y3sJM71lN+kX0b5dD1Wn2k2Ov/cBCbo6hHy/Ks8/7Crm+ckMMiavJWb/64bl+ry6fjwUxf1xQaqV2soFQsoj5aQejGaCRNfHIQuk/F8ATkpASvsCa7xLfdJa2C3+6Wm27b8JMtAWr7KtlvQsSffaLM2DiBZZQDzslwFkJzUh9/0MDMzh6EdQ/AKVu3C5B1LNpC85Y52qS+2EaWBjbaj/71b2ALMuero08L+Z+yAewOHtU1rqNUrSLK6JJ3RX5YEYJf1iLXe7rKj5XjqSGozm2QTIj56X8LuFu4v/UfvW6Bvgc2zgNDxGehxUgzdNYl7H/sX7CnU8fTsOApXDiI+1URjrgLPiZCmMUZHduLkybNYrFQxdXEalcoS9u3bhyN3HMS+PXtlgj5x4nUsLM7j3e8+jsr8ggjNtQEk++wammZQRvT8PQIWaatGj+f4ok89PDAGzwnhO6HGTxj4McK+wmRaASAxc8UbmUB8ZWrzjLTOleyzrPWVvCAxQbP1jjyAqVuGkAXsJEdJwL8V62mXDvpqG5BO4LTXGwD2rVYTOqTrLKjEmieUI6K8GgN+DA5ahggBo2KhKMXGtS4PZew0s9stjCGuzWz5BuZaAMm63CquweDd/Ow8stjB+MQYallVss58gmSpgmEiiSBzgGEaifyUykW1an+tIWEn4U5KDng+KpWKgHDilBlbz89fRbFYxPDwMJqR6nlTzo5gE4PNDP5a6cBOaUBlIV3bH1eOlbz+0+sNMAEw9gna4MKFi9i9e1JqOV2dnxfm0cTEhHzGQHypXJb+1GxqLR4yvDaTwbbaPJLX/rxJslv7dnv9vPO7bV/e9W/3z/MAJI5/1oQTqRWpFaQAklakbUc07IZ/w5L1tkg0A4AM7omUiQFxCHoYQElquREUETAnQrNORo6poeY5KJQLcAMHTkCWMwEZap0b0Ik1hKzs2ip1LzRvV8Fs1UNXZIQ+ThJnkg1ccArIYsgawbWEa4aVuhBIyBTpEDmygxNonFzOLqUsqvZhXXhb672R7ePcst5BcIyP5jCYxEd0tXZRAgLzWu9Irju8G/HclAB6UttLTmKgRqU81vZf1rv7Cn1C5QzpCUbKTmSjSExKXVydvSryxCOjQ3BCB82k2ZI4tJiTMpE6mVbdjcC8+Svv6tt9fukDSHk9YHt/Xjh84Lplq241i0gyQ4cEkdSvE/lvIKkD5cIIdoxNotlMEFLyKEpEGpyJAO35w8hz3mb1kfLmv27n17y+tNX3z3u+rj7nGhkoCOalPpzYRWMhQr1aE5+lPFyQmkBcwlXKW8UTCSLF4oOY5L1lC7j2bSutKH1fFlezsV+BvJC1dKPHDQNIUr+INZBYnMbBlStXMbprVOsfiSKNI+USmAyjiY19AOlG39H2Pk9VBloKJiZ+oX2eIyXBUvUqmjHZR5rILtL+RvGINdpb6o52Xl8xHHTctfuf7An6NZC2d7fqt65vgb4F8i0gLoUAMrph94MUox8ahTt0EcXaAJpvzSNbqiJqVBGGGoiPmsDI6E786F9/hD179uO+4++SzN+Ll8/jl6+/hosXzmP3rl3YNTGBw9QQrS/qBNyhwysuAemgMvkT5SfUT4SfAJKhMEver4fB8ijIRgqcgmSIMSAjFGfBjq6tgVR+6AiCw88gOvV+1F66gCyu5xuih9/IYyDlMZjyAszr85eUZbPesZLh1Fl/RsGBG3cwJY602gP+ChlIYv9VgCP1sgmaaL9moXGaiowRggIMBM7OzGBhcRF79+zB6OioFFOkRBkBEC8oCwMpDyDsYdeSS7u2aOsqmd/yORw0qzGWrlQxNj6KNEzQzBqtzBqf0nKtMaXF4dsb7nwAifegk8XszhNvvoljR48KYFSv1xEWCmJXmwEqYB6lnySAS8ZSJOyuZUXiTadpMeJyDJi3/+n1BrRer0mggX2G9Z8OHTos7SVIpDWOCM5RDlBM9rA+AAAgAElEQVSBSYKPlnXAdlNnv5dHXvvz7t2tfbu9ft753bYv7/q3++d5ABLtozWQVHqSdXUSAaMNK8dkkba5hcaibQrSMrZRq4aONbwAUbqOSWa4aJbTVeC4okNCxhGBI0qkxSJ9wiAg6+24gSegii3ELFIw8BQGSoyMW5sss+qrtgC6liHQtUSkjlT5FE5M/8UkFZj5jbIanA8IEFsAxx/bDe94E40fz7Xv47BGZCDXtSCSrL8dbc9bv8l+kqVMisBnyLjeCZCnabpSANhxMPDB/Wg8M20kBc2mewNre974aoH+HTKCsk131UBM/CGgx+vUFhtoLkYYHx+DW1YASST1WjXMjJ9oC5ptwuDLm7/ybpHX/rzzb/bP+wDSzf6Gevh8jofS8QOovXKqhzfZ2ktroXRTH0aSlbSWhfrGXA08+F4RQ+WdQOYjaiYolcoydwsAL4kDHaB4H0Ba9kK7nV/zekfe/Nvr++c9X1efO/RBdF+QsuQRXAReiGa1iepCTWg4g8NlBAVSiTNZL9OE0tcBEjcF5bNDymGLA2AlYK33YNQNrAGl9tFqhwI0N3J0AyCJHFjqIakkkoQ8NjmOxKHChwJIzSiBH/YBpBt5L7fPOVQIoFoMR5EpLyCJrvSGY8RZE4uLsyLnn6SRzOdWsk6SyJhEa2Kfdgxo7lKb+aY1jY1IgEla6wNIt08P67e0b4G+BdawQBtAUiaP48UICqwHU0PoLsHNKkASQbJkRcKLmrQ+y1NjbGRCMkdOvPU2Lk5fhO+72LtvD+69+26Rb0mjWDR8VRef+rymPot5Fgsg0fFxJfChTj7nc8lmlnncQehTyq6MQjAID5RjUbktCXTLArC8cYVfG8XjB07gn88fQfJcGWljFllnIdRN7g3dMpDynDeh5K5z5EnYaY2f9Q5Tf8Z8pcVEMhJi+eevf/Wt3gCYmJ/tddfI2dEJ50EmDjseWTLCQAIwOzuL4eERBIEvUkAWbFKHYnMk/rrtjtcASMbZaUsZZPBSD4uXllQ2bthHhKaCsJ4Lz/VbEnKSac86WCZj0wI7IoawBgPJ1vwgo2hmdkbYiM1GA4VCobVRZxBTaksxaT+JW9JTdOaUsaCgcGeQWdhHBvxbt/fm7H163f8IBrF/0CGlRBPBM5Wti6RtAqBJbRSnBSJxdmO/o426HV95/Sev/Xnn523Qe339vOfr9v5517/dP78eAIl9nOuyJB1YAEkX8hU642bQMqiRtSUk2phSe80iwMraPsIMdTwZS0wubDYiYRwRPOLhUjou9BGUVKYucVKpFWArVWh4xtRzE4RFZfAIdq16GAaNTeAQv0Sk5TSLUQ4yn0Smry3/KiIsHUu2ZboW9uyHd9BB7dmzcrZl3NC3YhhJMBOzrkgFJN5HsCDNOmY4aOVP4UcZU1kYSUo5ic3NfCo381B8dDfqz1zQHEwbM6J8cI6MZt74allPfDab/Ux/TuXpfNdHEpORlgFNoHK5hqGBQQSDPhIvFhMq42j5e2iZcA3K2hoJ1de8yrz5K29857U/7/yb/fM+gHSzv6HePt9NIaPewybSb6XPyXnA7pWslB1Z+EwkQOrjytwSJnbsFYUN36NfpjKlvpE4umaVaDvYPXz6rb903vzX7fya18Ktvn/e83X1OQGklpS7FhPy/VBr1y4liGsRmo0mBodKKAz44tOIMoTnInUdqSkYmqrQmpSrT5N1rOl2TdYEXvm0o66g+hndHO2zV6mBZJ0cqUep924dTirtrF9tSiIhGUgEkNQ5SREnWR9A6ubF3KrnXpeU4nIASZStuf8ApR9riOIGavVFuH6mdUwFQDIJqymBW18TrDtDbFYRSFHZthozZaqZCEp57j4D6VbtXf3n7lugb4HNsoAFkEQGTjbyKcuHIvDqCINFhF4NHsEfVayF6/uIIko2UeO/hDNnzmFxcRGHDx/Cjp1jEEpo5mBpadFIAHhIJEC/LDTccmT4i9ZIoFNjgj0MHJtpmxlicZSiGAygGA6rLrVEHFT/V2SgVgSASscPw7nrOeD0+1F75RKY2tNLFlK3EnR5AFHuu87xsEVOaN1D60jY4BX7gtSUECYKN1/r13jKe76bYwNgwmsS/FsJ/mSaAZamuHLlCmZmZrB79x6MjAwLCKDAh2bTCyumJaVkmXC9r2Ozno07g3bLHSG7XUjhI0A0H6O+VEN5rAyqQTbimgRjGZq0718DwHz3JlPTbC7WA5Do8DPjvlAsSJBX6eQqSymbd8M2UvYNixMnAqq07tN6H+06IsvqceVscPL2P73uf6x5ojWcbHAZCBj0jin5SYZBKPKIkvmUkRGgjCwrrZgXwM0bX3mf57U/7/xu7dvt9fPO77Z9ede/3T/fGICkEnZCfhFpTAIGOofI7syiHNaYHXp2DCLYiIYCCcuhBAvmuymLJDpImqkAR41qA41GHeXhIsJigLBUELZRnMU657iuYQJGpjYA6wLpBlOk7JJICukSQO+st7TyfbcYSAI4rQi2ZPRBNEORH3EVFdau6PtrsziX8Sw3GEIaLbY2pBpbsckbukbrWLOJCfqZ53rLACcbk9E9r4PQUw0c3tNuhsXqljFlJEaZpWlrzYnPITlDImi3vnewTv6K+IwG1lr2iomriT8HYaeLNDGz+RMH0dUEWZyhOBQiKIeIsgipsNSsbds2tm1Us1twyvw072LVWgibyHDe7vNLH0C63Wf47d3+zmSolkds9owCylNG2A2E2VFdinFw3zG44Jylc7r195etS605kZP81vr/vX57efNfnn/Y7fNt9f27ff6880VwNk3EX+FeTgLUZMY5PpzExeJMBQFZ1WGAoOQjLQCpp+xrJt55wli2HOuOkl2tG2tdIbu+2mQNhlGUHG7BnbwnXf1zXf9XO4zksPnIxOON16J/ZPJjunsS9bfmMTAUI3FjAbQE8KXMrm99yG0sYed4KNyxD94OD7WfX0RGTc3b9KCcanp4Du6p8Q3LqrYZSCpL7XgJ4rSJWqOCRlRDSn1pKQWmakcqX2CytaiWsCw+af1M298yNJpN8zZs+lZfwu427Z79Zvct0LfANRZgBq0EVUyGbZohcJsIgwrCoIaCT8YAC8/5KhlHKRkGnVMHYaFkwiVAFDVMxlYgWfWNZl2KQaYRGUgdWbsth0IDBRpwohuiAQcJaggLQifzerWOYlhGuTgC3y3AyRjwARi4XQ1AkrP8ooBGwa69cHwHzQvne/ji18/gyQWI8hhGOZ/nATx5EjgqwWaC97Jr2p4Aks0EX84cyrRmRULZipIE+mkCyqrxvRFAIqNEQI8kEUecGfGalU5Hl312fYZYDzueccbbWd/LvHPTLTmypAx8I8Ds9AyGxoZQGAixFFVkbJAZaEEfYSAR3OhgIAkzcR0GEoETBlEXFuYFLKG9aBNeh/JuKiGSSW2kwPcl24xdmuwbgilW1s7qGNs5wEop5vXfvA1srzegfH7WPGLf4bxVLg9o5pJsCMm40iL1tEeLzcBNousquFRv9LSL5LU/7+bd2rfb6+ed32378q5/u3+eByCxj1PCzkrMMXZPAEl8BPEV7PxoQJJl2X4GvjBRbAsgyRxg/8YaiXCRxikatQYa1aas/+ViGYVSAf4AGTwqT0EtXLIq2ScYYBFpi0iDM6Jlbnwc9TV0rZOEw3WDgAqCMVDDg+OB91LZjFRqmvGwdY8UcDKMJAFy1l8fEhZt75B6bUmiCsbDLGP6X6sfYqOU1Q60cHAnQ1YylWXesb5UO9Apc62RLs7zT9YbX20Aie+LQGDLuWsBSJSI4j0oJ+LEjqxDi3MLGBgaQGl0EFFaFzkePa5lIjHIpMd1AEgd5sqbv/LG93afX/oAUl4P6H9+K1tAQHiPa5HxxUS9Qvc83KcGvnjHkvjogvXsQowM7xBxuzTR5DJ7tHZ6mnlppqw+gNTL/pE3/3Y7v/fy2Tdy7ShuisKLMN1sbDslMzpFGmUouAUsXVlCs9aQeo7FkaLWTeKqT99CwFDjW1kZc7uUGta15TuLxK1h+7ImNQ+ur2120kaeePl3rhdAEl/HJNy4CBEdHUL0eoJSuITUpS/EJDvWx/XgbncAyfFQfs8hRKPTiAYuwv3BYaSNDonj638dt/QZA+89ir2Hn8aFUx/A0vNvb6gtjFXQ95YEX1E0SdCIK6jWFlBtVFRe3rCNKEfaZp9SSj5Go1lbnqC1kvFuk9oEdNI6ZH0G0oZeTf9LfQv0LbD9LWByWjtSOV1EcFGF6y5ieJDgT03lX0SGicEHSDHkICygGTUk/6VUKGmg2A/QbKpsk9SYMcEXysk0mzUJ1tN/p6ycaPmStbSOkSV/Vyb1AOMju4CE3hNBDoJWkTzDagdBpPADRaR+HfGP0FMWUnd9RANU4iibYH07qMPFcX0GkIAYrfNssKj9RHkOtiQjO44EwK9encfOnTtk00TJNi7MDPL38rBg31r3aAXg1qhjlM/g0DpHPGgrOhCWTcR2njp1CiOjo9i5Y6f5XKXFRBtXNpvtDeSq/SwHP+L5VnZRwTmOIa2Jw8OCUewDAlK5jjBYZIsqmWkKVl0LgOnfGHDke6K8UzNuIihwTKnck1L1AGbv+3GAhSus2eRgaHQQtbQqhcyZ6WaDogyyijaw5yFm7QxzWDDE6gaTTdMuFM8vOXj7nbexe3ISxWJJADjbLzuqEK/6ijfSP7vpf91ev33+au9A67XRHufPXxAW1vjYWKvP8P3l1TDbvOe7MSv1eoOed/28p86zT9753d4/7/rb/fP1ACSObc4fA+UBIxenzBeZGxissAwkI8Gmtlo+YSoD2U40CpoweMegHtlJzVqEeq2Oer0h1y6WCyiVS1pgWSCcWJk8RrrtGv5Kh3SL3l2/YcvspGtIpLVhixYP5ppXLXBHKyhzYz1hVQbNBi8lwL5puDbDBog6+DymIZ1Bos7fKZ93w4eNBF3zXttAEH1CKyNFNpWfBJifXUDSTDA2PoY0zJB5DOZGslYxmJYwazTNEIZMQNLnk3qZfHumPRZs7MZ+N9zubXRiH0DaRi+z35TrtoBIrtIXlxK8PjwUsbTQwO7JfXAp184AO2v7+bofoj9ByWIGJaV2aBfT53U/bP+EbWcBFajVtVt9I+sPqafC/QV9ocqVBSRcC1NgcGQI4UARsUmEodpBQIaSKMREooYweOwI4ssR4qtTenXjH6SUtiUD21CGNwVAWq1mIYPtgm9pspwkGjoeMu5N+T/Wia3HqDbLGAxjwE+QeonU0NTkHuMHGNtYf4zAmfXfbvXO4ARDCD7gwh9/E8nl42g+s3hbM5C8wUmEh8tonqoiqUxv6PU2G3XZf4tsdZqgGVVRjyqI4iriLFEFGcvCN3LT/FtloWIUURqqFMJYJJOuEqobacyHMbB6XRlIopjisIyB1weQNvRm+l/qW6BvgdvAAq0IQ4vm7CABQSTHqWKgRPmlBlxKkkjmLYPWWgzeTrRRHKGyWJPQT7VaE+egWCpJ1jCd8CtXZnHvvXej2ayCE77rZmDNFJG58o3DtFogRxwTSkMBoV+SYqflwggyI2cjBRdtkbsVb6p450E8+PDzmEuAt/7h/g0vSL/6F24dRy3LsBJEsgVf13qu5QCS5vfY64jjuMFC2Xwf8wsLGB8fl2xtK7lFebJeHuHefesyxDYDQJIMFQY16QhIwXJLZ1ZwSYBIU+PIuvIxpRoD1q5ZP8PQJdttHdq5Bs/UhlYajiAWneoCGSjNprwjjgUynWxGDZ9H5ZE04GmZOK0AqYmsWwmlJE4kW521QJhZQyCnXqsJoMthVPBLaCzUsDS/hEK5iNhvojhcFECYknLMeOPzCGMmyxAWCqANuIERgMpjrSRm16tjxTYQCGN2px8EmJqawujIiPQbKxvC3/OOPICgWwCg2+vnAUi0SbFQwFK1Khs4C+pxU0dW283OoMqzb5798t5v3vXzzu/m/oUjB9A8dQGyK+gfN2SBdQGkFAjcQAAkEbk18Y9IJEh03pBsb1GMyCQYJzITDCCQMQMHzYSFk1XKlt+PmzGiJmsbxRIw4fe54SM4S3DcYV6KFJ9W2dvl9XNa6MIynf9OUTyVbWkznLTy4rXHxgEkBmRuyLTmObo4t6Mddt2yMnstQbhrAKTlkjWbCyBda8mMWfw+ZT6VretlHuqLDTQrrK3pozRSRuZnSCg1jAxeQK8u1YCTFxj1w3aWtIJ2tm7StaqCN27N2/PMPoB0e773fqvVAvS76f9LsmPGALeHxYU69uzaL8oXrPnLoD79a/VndZ1jzdRGsyHJDv2jb4EbtUAbQLJXUJaDSIsjgeMpw6gyv6BqEU0CnoAX+igOlmTf5gesDcmEGsZKdI82+IGDwGwBtV+elOuV7juM+qkaktrFFZKxXayhNklowwASgSTAo/Sv6wqbfGm+iuGxUZFVT9xOAIny57EJimxcwq50/A40T28cgFj1vV1XHZ4bffPEyIooPbQHSVhBdraI5pmzN36x2/RMS/An+JPETTSTBqK4Jsx2Jpc53v/P3rsGWXadVYLrvO8rb2ZWVtb7IVXJkiVLtowtYWSwAXeAjZmhH8GvhmjsBgwTPX8aZhiYiY6OhsbQQ8Q0ETTdzWAcjZmgeQRMTMRM020MMraxZVmWsKpkvUv1rsqqfN/nOfecM7G+b+9z783XzaqsVKlK9xiRWXnPPY9v77PP3t/61lpamEsmEvMszF8yT9KLVZnA9+hHTO8t9VflYoApM+ZFOp2OPEtUqWm3O+jVppHuHzOQ3qZdbXzb4wiMI7AuAjbDZ0SfxVTR4WSayXZ6IXUQhqRZd5CnKh8jVfVG/oU+AlOTe/BXT35JzJIbzYYkUu85eq8AP+24gzNnXseHvvuDmN07jWZruUjZyOBvKmEGzbQ1GWKMuDlbchxEQYheDNQre+B7ZWhiYnP/gtIDx/Hge57Gqbl7kD1VQ9adF9bTW22TCV+RZV3PRBoJIIlcUH+z0l8WiBJD8y02e34uohqNBur1SSMPqN4Fo76/03hGx4+ge/bCpofZKYBkgRlWGZKtw+MRGGm1mmi32zhy5IjKqhHMNJ9zX04q2L92CiCxHQoASSQgDZhVsIeUZUQggtfFRKkyn0yllZFCY4AG+4kNmDL7EkReiF4vhhcEIm4t8nDG34iJWnpRoOegu9yVxUbixyhPVQQ8sm1P8FDPQa8n7VWtZhORyNLpskYrypU2TtCI3z1+/HjhFdU2ky6ZnBlAZev+t3UP2m0AYtTxRwFI5y+cF7bWyZMntULVdY1UHyuXaIq7dYJhFECy/eu7uSfxdh9/1FWPis9W3y8/cQDxN+O3tSzEqPiO+nwUgBQFJVTKFanipqgb+xPHJJWLM8ZIRdZf2ZD2fxyXOt2uzBt6BI2SVBZ43MSDzwNCAkf0OCr5UpwrDFJq/3uemCzHPWVAExhSZo2V4+1X3a4HkHQ/bqPqK+zzsZHMSyG5twMazA6+OgxcrUOxNke1hnYdFYCtOkg/jBvCcMIasu8ykTFWacMszhAvJ2g3OqjPTMILPeQuoaxUAEJOPi1zSSXsLICkbg9jAGnUU7v9z8cA0vZjNd7z7ouAnY9bLzgWN3RbCWb2HAQltsrluhQ1FIB8rqxyW/BQSI7efaEZ39EuR2Dw9Vn0L3NO6wMNNxMQaWl1XlRgiKkkrR6cxMdEbVK8H+X9KXMtzoscdJMuogeOw10C4quX4PhlRI9PIX3VQzx3Sc5gGUmG53Rzd7oVgGSOKPN3YaVTYdgF65C1hMhFp9lBuxmjPl0XWT4LIElOwvUk0a/r0O0DSKXvOoj8eojuK2dv7p7e7G+xGLu0F1nn+rjQ7SZiT+lHGcM5u8xYCNtDnLTR6bXRSzvigRSE9GJP4XrKIiWrSBlwCQIvQKvRQbdL/3ZfwCLKyrdaHWHFc/5PERgWulc+tA/vOfbimIF0E+00/so4AuMI3I0R6HODDXBkJNVUgR+eFyMMOwj8Flx0tVpYyngVXPDcUGTkorCKnDJacQd/8Rf/DT/8Qz8skmh//eRf4dH3Por7Tt6LbruJTreJLEuUEiqTA9YAqxeL1eqVCY4BkMimYBJWcS0PvlvGRHVKDLUDP1KAYxMPA1bdJJc76C0qjfutuA2ZdK9hD8nUaUQG1XrHDNgPFECJlUvb6r7t+ZmYY/Kf1eTCDOOLeSfJpW0Ge7cl7Hh/AuCIFroy58iYazaok9vG7N696rklFGX132IsRQaOv2+Nvxmvrs1vVvwfjH8SYyqJ1jVxbbaacn31et0YnSvjh1sfW1T5u7Vyh6z2F9CnlyNO4sLngxPwMAgRd2OUSOPOcwQIsHxlVaTu3LKDqMbnJ8OZs2dw9OhRke7jNfK+CZ4RPLIsIx6YRq7sJzYpODc3h+npafE94nHiJCm+W8RyZP/duqOMAjhGdbOdtt8oAIn9y/obceJJRlZ/GwNIu91+W7V/+V33oPvKPPJkdVQ3GX++SQRGAUhUUanWamZewKpKMonU97DHrAFZJVwkw5cZBXX9e90YcTsG2a1c+CkXScde3/OF0ciqWoIJrCAUNU6Dw/LYMhcQ6VUXKSixquwmGS8JWgh4ZVkqwwO42ctmUHY8vlvGz812oJ0CSGqfLXc+9FOLgtcbZPfBI/O9nUowFcOdHo/eCoOyOCr7RE88vlfptZiJNGHayLC6RI36QLwdglIoibIeWWUEmkz76jRQ+0cxLyykA3dQPX2zDXaXfW8MIN1lDTq+nRuKgEiEcf6fk4nUMwoAQOhVsbLcxqEDx+A6vhRDsViKYxl/Z9ED532j5pc3dDHjnd9WEVgLIMkbdCAfw1/TPAaXgguN68Li5bvTST04HQ8+QlknTkxOiqQv139kZROwEcY313K1ffCmI7glD90zi8hkLmznSraAd8Qid7NWMUUh+mLeuGBFlOA5H5NckQcnc+BmZCI7aK62kHR7mJieBMhAcvj8qWyfAEgZPXLVr6wflq0l7MJjR5EuxG9hxZm3VRff9ZtVAIkzRl1rsO/0skS8jbq9FpKkjTDyROmFz0rKPElP5fnJNu3sn8a5p88iWbyGoHIQYd5AfXJSgMtyuQTfp3ypCy8ASh+u470HXxoDSLvequMTjCMwjsCdEQF5M+sEgkmH/kKdv+XwPb682/C9BsKwB99lAidGTnoo6IUUwnF88T1y3QCTk1M4dfoFXLl6GY1GEw8/9DDuO3kCK40lpGkM18jS9ZKu0SfVitJNASRT8ZX2EjlX3vNQq9RRjiYgEsBCN75zjUw12VaktfoMEJldGlfNLXqSLmCYmFHPHvXZUXBOEmxGPm2zQ4j5uEjd0e8okTaxx+jrMt++rrxTBpLExkjYMR4al74PEcFJKzNHECk03k9WfmkUA2tUgpxATCJyja4sOCVpStDBgFMESEmPXliYx9TUlIAxBHLU7JGJN82cakLNmrP3mWq5B7SbbSHyscKLDyX1sFdWVzE/P4/9+/aLxJrI2nllrFxbQTcGghLrvVNU6mU4voe4y6qbNqanp4Z8r6j3bmNx9epVrK6uYt++fajVanJdArSRDcBFtfibKZtKADvjg7ZV7xm1AB8V31E9c6fHHwUgsX/y2dEYUdvbFXlOJsG5sZ138/5H3d+o+IyK724ff9T13e7zj7q+u/3zUR5IfNdUKpXi/SN698KqZRYjF6Yw39NZj1KZqSTeKG0rchIilRlKdV8Q+vBDX9iRInOfq8NRmigYxbGP4DYfp4za+vSgEDDCAgs6gekLwvbnNQMzHDPP6b9vR9VIFATtDZAenTrZGdPN9oSbTN5YKbd1AnyDiZzNfh+41lEBGHVbAwCSBY90LmkYXmJwTPmnUH0rOQekhGHPQ9xMsLLUQLVSQWWyAi/y0OP/cs4l2d6u9JVBAMmUFql04UbSOaOud/z5UATGANK4Q7ydI9AHkFyZczsyzhNQ8rG02MJEdRp7pmdNFhzqTyrLLF1LpDsdP9/OwX+b3/sggCSrcFP4UqRkKNWbJnADB6utZfTSGL00QeiG8HoB0i7gxJ54s4RRgFK1hCAK5f1J+S54LryZ/XDrPuKz52XeRABKASQ92c4ZSEYEuD9RMnMs+8ioFybner4bCHjE/5zUQWN5FVnmYEIYSCwe6QNINLykpw3nADcCIL3Nu9Tb7vYDgkJZKvkN9kSuD1QFgUoFCVrtZXSTtqwtKDma9jRnIb02L+HC9HVE12ZwLJrG5N6j6CxflByYrDPQQ6O5IrlOYTIdPITgaDgGkN52vWx8w+MIjCOwcQRMYsTmRyQdYqp4ObmQytG0A9dpIyqlCLwuAGqDMinOATssqrF8P0K5PIEXvv1tPH/qFD7ykY9g7/Ss0KqTtIt2uwE3z4SlRC42je9EksRUIA9eoGUg8W2g+vkKMvF/HkJMT+5FmjDBzgn9nQsg8WVmPYsUM+pPK0cld228ZIJGjx9TmW3BCmG/jPAwshJ2egyVJ+tLpZlZ7W18dnYKIMn3mci0/0nSj//WtOLy8jKmpqdlSs22oGeQ7sJ4Mh5bS5CNaiMFp1hRRaBBK2RYdU2217W5Ofl93/79IiVHIIa6u7b9+Bm/a7dBNlLR9m6ONCGY6yKNSddWD6IrV6+iXKlgojYhgFSn3QLXFGHtMBqzK1h9ah5ptox9h/Yhd3WC/8rLL4sUG2PACRmTwYwJr42eSvwbr6dSUW8f9UHiJN8r/H8kySseU8PeTZt1oVEAwaj4juqaOz3+KACJAOSFCxcwMTEhnkfUWra+SIwpY7fVduuub1QkNhn+Ny4cLHYedX2jzrrb7bfb5x91/Lv9cwsgZbmDpcV5nDp1Co888ggmJyfVNwIOqpSwE6MjV7yNSDwSSaA8R7PREuPkLFXQSCQe6WkURVI1y6pUggH0NdKfOiMoeDVm+JP6CHU+ktyHYOXsXExGmBKYQlLOSNr1y3lNgewGVbKj+veo/jvi8dlG97AFNHqNFvc7EbIAACAASURBVBPZ7s9+pIq3hPllG+AR99xpAnRDAEmTRNzIEOPcxAJIZL+yxUIaEvc8LF5ZEoZauV5GVA3Rc1MFkHxX3isZAUQmBoq2E25ZX8ZuJwZU22idu32XMYB0t7fw+P62ioAtsGMiUoZDKehzEXglTTb2XEzV98CjSUvOv7Ogil4aWjilo9F4G0fg5iJQMGs07WJAHftTwRnXd9COm1Lw12qtytqKXoJuGiLIy0BMX5dMpjtMfpPN60c+vNAVWdiM1YU2wWMBJJMzebMAJAKtlAvzhEHFSpIMjaWGZPzJQMoJICEpGEg517NZokWIN8BAurlWGH/rTowAPaRACWuVJ9JnRRAkGcml7ydJB63OquQQV1aX4YvPM702A7zx+gXkR/fjaDKJmakJLViyqgkBGakdrDaXkWYsmOc8VFVsnJ/9l384HvPvxB4zvuZxBMYRuLUR2AhA6is+SwKd3kFOHiPwKWfXhe914ToEknQSLci/QxM6Mh86+Pa3X8KHP/T9oD/C1WtXcOb115ClPTz66LvRXF1CVPLR7TThiySWAYeGnHw0kcRNktis7ieQxEQE5QZSF5XyNHy3JKykOx1Akvs0jKM+iCR/HSmRpl5UBH/IDNP6a4J+8qJzXfHV2WqzJCfLcFGg5dZ2sZ0cbacAEuXqGFOVTNRsFxP7XADyXs+fP48jR47CD3zxsiHNWWJHVbie9u9R8Rt1fyrjo9JOjG0UhWi1WgI8HDx4SMAl+obx3Nfnr6PVbOHgwQOSZFUG1DAYM9g8XuQLe4hJON9xhUVExhGfSZ633WnLs1OrVpF0YtSOvwPzU6fR/KsaJsodBFUfjq+sgWazpWb1vrKOut0Yly5dxN69ewUgseAI75f7kGlDkIsSfbwxe70JpRSMV9qoBOyovjbq+6Niv9PjjwKQGDd6abE99+4lWO5KYlsYSew7Iy7g1l3fqEhs/Pmo+I66vlFnHXX8Ud/f7vn96QMbSpXu9Pyjru9u/7wAkJwQS/NXhgGkDIi8CJVyVYAIsovyNEOn3RVwmYxWGT89xzCMPHiBK+AA8SU+JzmTCbIZkN/AR5YZK4yk/h4GhO+PgFqh2t/k/Wk+Xu9bZNIlA6zrzfqXvart8ItuHsPQha9lTd3Mz376sn/FMnMYuqg+mDT0amegdgwgFfCdeU+pX1HBQKKkjkMZQ1/eu1JwYN/HPQ/pao52o4s8yFCpV+BGtOozlccs/rCeWBsASEao525/BHf1/sYA0q6Gd3zwt3oEWJiQqRwdx6ku/Y5yrqF8KYKIggrSBKhEkwj8ksyzufUoieT7ssZ6Cy2X3urRHl/f2giYV/PQOKw1MrJxyco5UDtui5xvt9sSMIkKLsy5uImPSjSBKCjD9yIknR6Wl1dQfuc9mOzVkLYuic+0FN8U0wC1DNhM5nfbjSQeSFszkPhMMX9DACn0wj6A1M2wvLQMzw9R31NH5vcBJAvi0gOJ6/IxgLTtFrlrdvRq+xEcKqF7ZmFTCXK3vB9J86qAjixc07Ue+2Tf61x7fg9LKwtotVsiR8e1+Uqjhddefg3T9b1498PvgU+P9Z7aZcRJR94FaaYAkuNSXYSMeMpsjwGku6aTjW9kHIFxBHYYgaIyRWcX/YoU/bfqQzMPSh2aLqKog1KJ/jAtZFlHJL9UX5TeMhkmJ2fQanZx/uwlXLp0GavNBur1CUxNTuDQwQOYnd2DRmMZnBd0u23xT7KbvQLzGlDpGpHE0eSSVhxTVi8Aej7qrAyjeK6wpjZmIdn0xg6jtGtfJ6uj0CReByKNBpA0Wa0AUt9vgFJaKs1GXe+tNgvQWM8aJniUnGNBi126dVZF2W0LBtmGABInw0YwmhJKW96fyB2Z/UnhN/ureW6OhYUFTE1NCljE7kXWjjaDHneUBOCoBDXbgQADJd4ItnS7XZVuCoKBfm1lnxzp7xcNo6VSqRoAyyZXLXtK/y3N5DsohSUk3RiXL15EEvdw7Ngx9DKyqXwBNq5cuYKTJ+6FzPVTF/nhvYgvxgjaS8jDFH6ZgFEKL/CxsrKC1eUVzMzsRRhFYigpLESysShVJ+CaJoAlrimry0kjz+SeOAmTMYOAmZGy26p9RgEEo+I7OHYMJmCLrjVidb/58XXkGLw+GYeEadH3JtPqegXcOPlkHHQcpflmH0DabBwymO/GZazSEfVO1ipo9dO2G5iYbPA82f3X/eznljdsplHtM2p02G77bXacbZ3fAUr3HUPnlXPrDrPR+S3TY9S1v5mfq3ePar1vBCRsfi1rv7GNq96W9Jf659CfjYkK9u/l5VWcev7v+gwkMo3cAFH1ALKDLhIWlsQ+4lOXUIoCGU8oraKv5xyZkyJlMiNX+Tk+T6Ef6fMk7EyL/EhFisSCdYTybks5F3BEElIWcWB1LY9hEhiF+K59Vqz/z3AH16SJmWHoCTbcRgFIKvCrTJib3+z3b10Ksg8cmdmUKWumH1IBuAzSm24pgKQjn6rL6flzLr7FdN68S1kMzTkLAx8DJXcCS3Pz4p9XnazAr/rIPXaswdlgH5DSEu31vKubb4O39zfHANLbu/3f7nevqg3qVcn3j3p+BlJg1ksIdjtYXm6JJ9LszEFJ0nPOG4Us7lL2/Zaj9+A6RwfEt3vIx/c/GAFhXlsJ/z6dzU4r+KaLSiW02k31V3VytOMGGs1lWUdWwwnUyhNwEYgnkpv5WFpuA487mM1Oov3qGYBFHAWvuz+z6QNIN9kkBYBkVzz946glgd5bmqcCIAV+CJ/FJT0X4f7DuPbcKXhRgInpCWS+spVllsJck5HfJ0tdASQznxj0b7rJy37Tv+Z4CA4eRHLpwpt+6jv1hKX7j6N35BLCxWNILrSRXLu0fm0XTCDvtemsqmsFkZJXGVLrS6wSoxkarVWRTyaIRGDy1KkXEAYRHn7wYdQnptBLRDZBfJ5djy+FnshGxnEbFKERBRlNjI0ZSHdqpxpf9zgC4wjcwggwuT5wOFOTon+huYqZF4gutIzDpBiTgdRBWGogDFKpKMno6+JoFdfU1B4sLCzj1LdewNEj9+CBB94pGqWvvvYKrl27hve9/71YWrwGlwmlXoywHEnySHRJU002iI+KYWuYPMLAVRpDZU5Q8gCT1WnJCHHSTzkcTvwt20SqXR3elZ188MVg79hM5G9d7uYWNkz/UKx80NeWJtn6ldoKJog3hCTsDfQnngO53LeVTdvywtYF2DC/zLJIKb1rK5rtFXHxtRlDp3/d/fPbBKFN+hEPpF8Ol2nq2WQN1S2Ao5JGvHdNOsoL3HhiiMdTpokpTk7FdkOo/JkAGWTMdDuxSIuJQS7ZbJycMm6ui26nI0wa+g4xgUUQjVXzRJJ4TH6P1YnD23DGkDFWwMncr4AMFujR+7OgFdlQURji6tU5YfrUJ+ogW0faj0CpkRBUSraDTrstzxRlCXhM/m49h8j+YV8nyMN7YMJuZWUZYakkSVWJCbV8MweLy4soVSJcvnwZ9dok9r7nYSRoI39uHm7VReYn8EJPKmzOn7sg59m/d7/EVABFe8vCDudqRylz0g6iF78rXX9bB7WJyn4afW1S1wBtmyV65eY2+lCPKFJckqjWhLH+n/4UlaZcK5OSXoxeFiJ02BddtOK29Cs+P0yfMuFAphbHQsau12O7kyVoADmaf7ICima4cTzAIrPynWY4LqQnRDSsMMwtQGgzaBd1ASYpz3baHjCxZny0L4GiNYYbe23TczI/uI1KsA/LZa4HygpQwRx06Hh897Cvs7qxdhB595o82/L+MBIzjCWfH8Zdxkjx3YmEtce2EX+wjDJblsUJ0PeLY0scs8qTUlrqa2XZiBYwJKjB80RRSZkVTEQFZObRpNXIKYyoT7bDy2YAUl/Lre+DNhhfGe6k+5onYF1XNu8MAjQFIGo8iuhhSK8uKdDoy05KtzJjcmOlYTpZjt4jVbzw7Es4Ub4f4fKiHC85Po3qERfx7Gu4v57hWuMksr8tw8s7tsOa99eA7FjxRuOjtQ0Ehu/szRJv8vWNPzfD1HB/XDOqbAug3GAkKsabbVz+tgayHey0NSDaHxlvFJq8kUtaB0TY53WLdwNH1tCJ0Fntor3Skfd3aTpC5mUIQg8JJWXJgB8Yn/syhUPd60Yu9Yb2vdn+YU+yUwD9hi72JnYeA0g3EbTxV+6aCAyOLTKUm8HUMbJIXJGICnHqYc/UAc7kkKcqS82CKV1Bc02i3jK6jtHXGufHwqYo3ndmrln40MgJ75pYjm/kJiNgX9Gjvm5zF0aui7uniQEzU8DNPHhJgLnrS5j9+BEE5ytoz58XeeACNuLSRfqnWeePmqCPvCZbaMosu87FeGgrOUsvGnrscp0sc+TMRZCHaE1OoPvCWUwfnEbP7Rnp4k1OtsX8b6fv1zfj/U6ptfDEfnRfOTsqmuPPTQSCQ0fgnmjDa06hNx8jPnd+s85h/m57uK53ZLVu+jhtCpRhSlWZBOfOncPFi5fwwAP348DsPslhsRCOA3epHCFOm+jEDSRpR8DMVIrdTDaAeY+xhN24n44jMI7A2z4CAiANDrzMR3JCzJJh1YRmBakASDJP5uSANM8OomgVYZAgYuVWjwZ26k/ApFp9ckqkaZKEoBBQq9XhhYEk6jqdFhVt0O000Gk3ZXIjqL9DBhOT/OqLwN/pnWRBE22rYhpkKl09VMKayAxQcoCGjJzGiza10alWFgCruwshsOF88Vt8/j7IwJH2GLpeBZCUYaOggwBHYvujvkjb8fBZ670w+Fz0/afsXwf7i4I+67d+Vm3TdLNMhum9Y5J/ZAdJ69ljGgZQZhlUBsgyHhm2P4gHlgTGLNzEu0f7Chd5jAdZP0zyEqyhHID4+hjZijRJCt8hyrQxbrI/gRjDLhmOu50w60+pQJTKF83kskLeJqp5LCaTmZAWIMHzQEmoq1ev4p5775XGlL5qaCgyye5RQkNvaXFxAfPz8zhx8qQkp8lg0njrcfnctNsdXL16BcePHJd+naSJeIvEnUQXuBmZfl34JQ8rjVWREdj7XQ9j5fo8el+fQ7QnQlqZQty+jKgSiIxf4IXwHUrjqUyHBSoUPDIAkmBIdw+AtBkpw/ZunUAOAkiOJAkoacJxjdWqc/t6uOfoSbSffUMq63p5KmOdELYcrcKXKikayooJM/ui9luCfuw7bHzLAhQA2AAy1jN+cBSU61mPsA/JV1kARkfG9Vs/gWKB441SGn0wWGHq4W3wL9sGkOwC1l5XkbhZc+yBAW+jtW4YlbV/+74xwTbvjAFwnXEiQMznhwCxBdw13aOMBr5zCOIq22XAd0wYsHbsoTRonxErWKC53CROBDAURz8HAjgpY28jiRsbaz7v5n1b3PZANAdz/wN1mNxDrN2YQCgYb3olFpArMF/TpwTwLGLZPyf7pTVVltf8QDEH++rqyqqA7wQ6k+9ZxbefPo/7w8fhzy3ACxzMfM+DKO3LkExcxuTEEtJr70f76XmRvJXzWabkZkDLJgygDTvrTfxxVILhzUgg3MRl3zVf2Sq+kk4lAJ/5aC1QlieBW3ZR3zOBJKNDuDKBJR1gGFQ2MCKbbP6xmwUMd3v/GANId82jNr6RG4xAf8bT/2J/hanrExb6hH4JyLiOjFApTcJzypJw5JwcIpdkjjQAItl6hzzn+mV4hqTFmcPr7hu89PHu4whoBKRAkWtIIECI7koXnVYb1WPH4abz6Il3S78wyx0CkGQmubMCQLNwYqmdVjJZAEkvjwWbIllMnohYIbjwUh/L13pw0xYmDk6I7+HNbqPmd6OO+2a93wki0Ut8vO1GBAwwP7SG0nUdiwDpecRcBguKqfjzzWefRRQFeM973g3PjNm9Xo5KtQJ4OXpZG0ur15DlcbHQknWy5JjGANJutOD4mOMIjCNwp0VgiIGk2aqiTt0wkCg7IzljAfY5OWCiM0YQtRD6XUQ+PWZS8UthQltk1EyFFf2JKrVJnP72C3jhxRfF6JGI/+OPvR/VUojVxjJyh74wxijZ9QvgQxJ1m8qrmGQZJyMIUa9NibRAL6G8nXrdiMcNTbsHPGyKZOlgxuGtDiANJt7MbGnwT0rbNQAS+SCiBetI8k61vRUI3GyTQxIIMBPLQgLHZBYUQNKqDpmvyqLJvrD1XDJBXXeC7QVWGEHmALZ6T9gtJj2kAI1W+ovskSR8NVHK5BIrBNXPSEEzMgCYVPU9H4sLi5io15Q8l6UoRaGAmvyD9edgvJZXVrCyvCzSb2LcbfyReB2UbJP7HmCADSZG1S+pD6RZaTz+tKAefagse4j+R/ZZsSFjApwsCe5DFor6D3VRKpXRbDZQrdYKbx1lrTiaoHZckaejRORkbRK9rCfx4TEkpPQhclWnnc8xK3JYsVbbcy+W5lYQX76AaCrA9Pc/iM58E9mFy7IYIfBG83LxshDZBMs6YuhVvk6bjFGxUlG3bvBzSE1PVm/ogGvr7Lf75bWVeWu/ZxcoVkZTnwRlJNkYM05BUMHqPcDsvgNY+urrcCIXqZuhG7dwbeEari8uYc/UFA7MzKLkR/DgC8jnOWSAsJ9xvKNMqEp1cQxjf4jZlqbyUKpi12ybMwB1RwW+1j+fxfO6BpWROJrx0Z6tOGsRZMtK5Bk2AabWSrdsOD4YdK0YQXQcGhxPLHjTv8wBgfjcEQaisOAMCMdLFF++jOCsVgrbn2KrWlQOqxwIBGTncSgB2pc+4NhJIK/T7SAMleVH6QPGsxhjxZ9FpQ3o/9XptOUnjyXVlgLeGKbYUJbbxs8yLjeuQ+Y9c4GzFmMRkMqMSbwfw8mV8dAzY5GOoK4AZwQ5BdgGk2D6vkjJGiaDKoH85MKK4DPBM5rPcuOVq/wIveBcOIf244VvvYCT05OYrNcUGHeB6sQkwpP74U266H5rAWmX73UCeSw+MeDjGEDa7pB0V+03CkDi6z9wA2RxjoVr15TFvncKTpijx+Rr4THST+2aka2I0xhAuvkuMwaQbj5242/e2REYntf0X1Cc11opdzIguWYIvAjtVoKlhSZOnngQUVhFHPfgSmWPnSLbAjhzLM5JuIY1xXLFzKZg09q3+J0dx/HV374IcF7HOZuTObKWWJ5bFtngcCKEE1IWbnCurswgzu+VgXQLACRz6/28gK4LzWOhUrWi0qFS+/JkxA4ac6uS0K/Mlt8WANLt6yFvpzMPgPJmUthoNGW95rmBrMlOnz6FZquBRx5+WHJF9LWTVazrISqF8EMHjdYyWt0lkX6kaojmyPj/qNs/lrB7O/Wo8b2OIzCOwGYR2BBAsjMCTZwPAUicGKSU5qE8WAdB0EYYtJH1WnAdX3SkOcC6ri+V1fXJaXz9G8+g002w1FjFD33s47hw/iKuXLyIDz7xOJYXryNOu2KAx6Q/k+tMiJEpIrJAJhG++eW7QOqgVp5EGFSUisokGadGqUpFMXluN52+2Oy3AS62h3Pcxj5kkvTmJaY/FMDhj06ns07CTv2iVMJulEeQEhjWVMjJn/RlbBlIwr8o3s8bAUj2GIOLIpv6HExha/ytZBPpwXJ+wSjYXmbfwqvI+M3YTLh5l0tyVrPdhU+R74fiCc5DEuQhMDRRK8vnBDeZJGVSlWdgtbMwhjxlDTGOTP6KpFMBFmkyWv5tACEL1llmhwJ0BlyzPl1yHyptRyCI+3I/bQ8HzVZL2EEiqZfSW2RZnp16vW48maZUgi7g/ZChlQvAxHbndS4uLooMV31iQsAiPiuhF0iCm8eh/1GH3kUEIZg89nx0047IoyXdHkJEaF1vywLYrwKz3/cwWqstdF49I54kfHYpBShGwqwAL0q9+8l6lbEzTXeLnyGaY2btq7vyzA0BJ0XmcSOIxVaVmgS48WEzQmDqCUW+ZmqBwkzAap/jlpvi0vUruHj1AhZXF8EhiaONSJz1gEpYxpHDR3Fw32FhenXbMSpRWcbWgG3V1WeaWyrMwr7k43Cy1ACXm2hYyRJxTdtslscfkgIc8BiRrw9JZ/THBttAek2D4+zAdwZaUQsL7Ga03/k8WhBajjMoKqNFCwWQVeSQDdoth3JFy5rPFPt+sQsZjSaGwmy1zEwBWAhuAKVSJDKR4rRjpCYFfDLgO98dHDM4LvC5t3J4worgdfHRlMdAWUk8Lp9b3g6fV37Hgrl96VSD7BpvGo07x1a98rXJcHsPFgKUcWcA9GP/MQOUYfwYKTpz3E67g9wARASPZTwxw7K8R8gA4Rjh+2Iwy0WVgOKmSLrdpQa4+g0RZP/Wqefx0MMPQtmayl+uVqsFqC/FGxyEyZ4bA0i7MobdSQcdBSBJVWcGeYYXry0ibnZQqZZRm6khcZIBhcP+nEOfus2kdW9tdN6sCuVbe9XbP9oYQNp+rMZ73l0R2BhA0sS6HW04h07iFGmSIgzK6HYoq1nG1NQ+WfMW86k1IJK8y41krr7YB8pAxj5Id1dHuo13E3q+9E0u0nrdHhpLDUxM1eGVXZGCXbsAEACJb0/XSC/eor6o7xHD0pB5rPEqlIorsz4QtryDXitFd7GDUrmEcCocA0i3sf/c8adeu2BasxZmbqVSroqKwurqKr716iUc3VfHgX2ToloBMG8Z6HotTwAvxUpzEVnWFeacFupqIa0UkXJNM5awu+O7zfgGxhEYR2CnERAASafRrE8e3sT5mjXIhmHBwVPnwY5DhkcM32+hWmkiiVckASDgTzdGpVSV32u1SfzlXz+JB9/1CBzfx3PP/h2OHzuOuNvBEx94DAsL19Bur0him0krDtT95J1O4dd70PSvUvcgaOSjUppAKaoiz8hIoQeQSchZIEK+NiAd4JClsYW3wk5je4u+L0m6AcBI2Tl9EMkmmwc9kG4EQNqUAm5ezIylbv3+oZNFXRAVcV43EbXAkPl+kfS0IJ5JnBp5KNURN0byhvHCb6oJooJLSqdg0lL0mGSZVyrX0I17wm4LwgjLy03Zu9FswvFdzOyZVCaWMV9nIjnpdkxiOhXmh0rMqV45gcxSVBLmAb9DEIfbVgCSMKMsc8T0N5HJS8k8UuCI185ENCc0Z8+exdTUFPbt2y8JXXqD1apVkcAiQDQ3N4ejR48WwODKyqpMZA4fPoTFpSWRlTpw4IBcL9lJZCmVI8o4GnCOHjytloARPVZJ0sMljeH6dDR14aQO0HLQaqfI3RZKExG6WVcq0yqViuEuaJJdfKWkAQx9W5E+lYo3niq7WQE+6jFa54lhv1AwhIbHtf6/tP/ZhdQ6jk6RWTPfEABJeoJOJA1kwhi4gYfUybDQXMaFuYuYW5xDnCdwPGVnESRlxR+BucDxlKUifRiYnZzF3sk9ODhzAD7H25gMTpUrtDJosqMNsr0u+7wJ4LrFZjOgm3rI9Nkw9inXFIpdD/YlWtaOvLKLicl6jtOwx5xNyNhjWMajSItahqsZZYb60wBe0r+uvoCV61XkneEhkeeBiwIFbOmPpgCHSAIas2wRXRR/sS7OXTiHhx58QPyrpIpTxohC61T+zWeYx+Pio9Fo4N57TyjAx3Ek6aFUqohEAk9Ato8vY4aPOOH70S/A7cH7tnRP6buC4A8DmBI506zyLjPpLMvQ7MsROnDa+o5kHyOrUplEyoASUEzMX83BRErRFaCNgBFfh0EUKNgtOot9CTwddAnCq344x7el5SWcPnUaD7/7YdQn6xIzFn8IgGTYr8r+UjlPK6Mqt7MZcjmWsBs1xN3Rn48CYITlKt6HLE5ysXRpXvoOAaSoFqLLRX0x/xgcLEwCzL6MdilKo65/1Gl3KrEz6vg7/XwMIO00guPv36kRGAUgyXuL3jKcB/TodVhGlpCt66IcTcJzQ1BlQxUI9B2uSxdlIq3bxiDSndpV3rLXzcLBrJeJ/xEVN9hXKxMVYR/JlH/oBeYoA2lg3TNc1HUzt2kK7KRva85I5voFgMS5X6aFm6IW4KC10kHe6qEyUYVb5drp7pGwc6M98GYqSC5duJlgjr9zIxEoWHSDX7LrKV3Arq40ZX3DtcrKygpevL6A9913P3ynaUAjD5VKGb00Qdxro9VZRoZeYXegqhQspOV6RgtrxwDSjTTSeN9xBMYRuDsjYAZgptk2A5AoZ8Mcl0rQMwGtjBDPY3K8iXJpCb5LszmIzI8qkqm3AwGk6wuLePZbp/DRj/2QMIQW5hewtLiIPdN1TE9NwHESXLl62Uh40TcpEfkxkQCibM5GE3GrOU1IyPXQi1OUwpqcz8kpo8ekG6XFZAkgqV5dLBBAUg8ZCIC0hnzzFmxlK+EkUS2yEYOLE/U6sj46Ny5hp/5QfQk7lbCyXifDAJICPH1JO7LNrKQd/8wM5GBG0II/gyCSMnrsJgChuR29P5NUNSwIK0cl9yhgVi6sGmEUuC569JDxAnm5X19YQOCHqE7UEXcTrDZX4XuOMHtWV1cEdKIcRakUIgpDtJorUnVCthorUCgHRxk7Jn6tVNwoCTtes/VUkaszHjcW5CukzyTHTJadAq3U5iXbicdnIloZRwpk8TN6MBFAqJTLaLXbuHzpMo4cPSL3TTYVN0kSZ5mAXJzYEHSQtjMSjt04Jgtb5/WegqqUtKNckNfzkd23H3GnDffCHHIvQ5Ip84+TLZ/7pTyWgkeyPBbwsi9np9n5EQDGLj9TfQDJAMZDWYFBRof5fLDvGaPNQRCqeLI2BZB0/OP/DEdIgMrXr5zDa5fOoJt14ITsE8qCI7zNMQ2BSiOSI8P26aQx6N8lxrepi6mwju94+FGECBE49POhBFrxFA6BLAUlTFdqA4PYerCMgPqmm0MWkHlGBckZYAhZkNg8h7rs1AWg/BSJU0tlGegDa5ECs6DUt8LwJlc+eEqjTjcoYzdIuBkEtuyRSvWj4rP3xsvfwNNPP4WVlWV5HqemJvEjf//vC8MoCENJAOlzqpKM5944h9/9zP+JT3/6VxEnBIQ8AVbIykuzRCQPXDLHepkUOHzpb76Ml15+ET/z+R3bMwAAIABJREFUqZ9FnHTl7xyb5uau49//u3+Pf/XLv6zPJL37XF8YjnzWu+1uAQYVzWUuXiTq2C9sG5i/92VEVXpTYpAqm4l9iOMH/+N44sbKxJTx0GO/YzGGYWe6DvzQV/Dc9+R9qs+yLoTo0eWGLlIKnVC6zvgpqSSPPue8fgsEEUA7deoUHnroIUxOTko8OfwTdLabMpC0LEUkSyz+OgaQdnkkfGsefhQAIwXKIhuboOSF6Cx2sbK0gqgaoT5TR2IMtnX0sJ2oPwfRwpItxrgdhmXU9Y86/BhAGhWh8efjCNy+CNhCmQF5hQEWtMrA8gVOGWqpWM+YSPSxcH0V+2YPoVqpa9Kc825b6GcLPsy/NxaovX33PD7z3ROBwPVFhYVFgXNXrgr7iH63CNlPU+m/wewhxNcuqSS5mb9n4jtEqbmNJai3HyF9PggSyZarCgABJE0ZseDOFHwJGcnHysIy3B5Qn6ojCzOkO6hA3On79Va+3ym9Hh6eglv10X7hnPFH234kx3veYAQ2BJAGj+FgZXlV5pdc350/fw5nz5/D+9/3HpGn41IwKlekiC6JO2h3GkjzBJ7viB2A5D+MV7ECSLnkisYA0g2203j3cQTGEbgLI1AASHyxr5lIyKJck0GiFmbX6AZA4oTZc1uoVVYQhV0kvY4krmgm7nmhJNH4cq7V6rg2v4iZmQN4/vnTOHfuHGq1KpJeF9VKhA9/6AnMX5+TSYjrqQRQ36hc5cWGEwcySyl8e7Q6jAnvEOXyBCK/ZrwedGJjU7BM5Sp4ZEAKW/Vye/PfIzuVVD0M7lUwIfSPTHoWABLBDCvVlCuwxITilptUwJuqe1u8MTChYwLTzAw3PIywaxhXc5HaTQYtru2/9etrJ6wqYceNizCt5JNjmAS2+MKYJs+4UHNL8KI9QNKSSev1xUWZpNIrhMDLvtkZrWYm1plmaDXbAhpVq2Wp9mflfbPdQtztySlCL0V9oiYLxIsXL2Bycgq1Wk2Ts556h8jpi0bQX2xVvxIwDCvFSAcy8W9BJdHQteCLJFzZxzNhOBFsKpcpsacxIHuAMSATidJ3BICUmafMCP693VafFQFaDdAlSeY0E88kSk3xupnAJpsp9ELVoRY5R4bAQ87nJSuh+54enF4V/ukGEqeLbhLLs8lYkHHQo2xHFKigh+kmCiAprCtDhLn2kR1513YYTCxucRLLSBrYRRY3IyahBYAtoBEZizqR1H6ui7DYiXH6zEu4tHAFmU8fLhd5GiOg9BflTyiZSFkw10GQ9sR3JyGY4TO2HtyeizAJ8OHHvwde6mmbcRx0PfGfsb5f9jnQx1QBHKl8Nc8rr2pwLSb7rRnfioWejcPAd4vn0ORn+8/yQI7WLDhND5BnsACh7DH7lzTMXBx8xwyw2IpLMb8M3JKBrQxkPZAn1uZ0EUQzeOH0afzff/oH+JEf+e9R5nOe5zhz5gw+8vc+ovKVlII0DEP2f6aFXj/zBj5DAOnXfhUZpS09vq8yUPKNYyplDdrtlvgf8dn7yy98AWdefx0//dOfEnZf4WkWhrhw7gIOHjok1Z0CUGUOuu0O0jhFt9OVv4tUnEl260Le8I4kJzXcSINtJH5rhp1pBhIlLZlYlGulgh3Ixtfx33hLiQeDcN107LUvcaNJz2MIS8uA4FYuT8aLjL07RbtJiT8Fq8l8/Napb+Fd73qXAEhWkpMAku1n/Bv3lWGRXnQiE7H5ttMF/KhhZVSCYafnH3X8Udd3t38+Kr7i12j6oJcDfh5icW5Bkl1RLUIwEYiXnH0BaaFLHzQvwNZdCuSo6x912rd6/7gtDCTHQ3j0IOJz4yrtUf1n/PnuRsCWxaxdYxbL3R5VCnxZT6j8qwMqq9Nvl55I9xw9KUlzTq5lpSBsSltx2VdoGF7E2RfyW18BY3ejPz76TiPAQj9RlejmuH79OiZnp/gSVf8j6bshyu86htbp1xVAksIvKi/ouuJWAEj6PrZ5As+cpw8g6fud/ksunCzEwrV5BK6DqZkpJG66bv57IzHZ6fv1Vr7fKb3u1TykjXTXJNhvJDZvi33XgY+DaykHrWZHCu+4nnv99ddwde4S7r//JPzAQZrHsl6kDTEP0+p0pLhYnguZlzKHxiJpZcizOH7MQHpb9KrxTY4jMI7AyAhsCCBpnblmh4cBJO4u/gZmjPa8NmqlJqJSjDRtwXW1ipmghXiDZEBUKqNancT581fwzDPP4uMf/2FUmXBChq9/42uolHycuPceYVt0uy1hXljQQOXsBu/CohR9bx1Jy5l8QuBXMFGdge+qj4vM560/jfFGUhBpoHL+TgGQNpDQYtZOQQRNGkoYDANGGTqUNxpxg0ZybcO+QrNNqUof9DKyexq5tLXfHywGLsr7rO/R8FnYxdifpMcV0nzaZkyM81sEhUgh9v0IpQ8cRdzrob3qYv5rV9FavYSwFGD/vlkBTHw5DZlxjkgpEkihbjkrSeRc/F+WildNL81Bg1z0yBBQJo/IOkkMc/R6BEKZSF6bAF1f7cy+y6QpPbwI7vDf16/PY37+OmZmZkSubm7uGpaWFnH48GFM79mDq1euYH5hAbN790oydn5+XryN9u6dxZ4907g+Py+SWdyfbclj87giJ0W2X6DavQSi6KekDKRQTO9532RC8NoJBnEhwXuXiX4GeI6P6r0nsDr9GpylGYSvNdHNm2h2mnItnHDRlFVl64wivJAazP+kr5lJlkkWjxxrdm2HbQJI9vxr6XaFt5dl4qy50GKFYlh+MvxZOTuOdTniPMarl1/DG9cuIs5TBG6OA1MTmJqoghrlK802zl+7JrPU4/tmpU8sd2K8cvYc4hSohjVU0zKeePQJgOyw3JO+Ke0gso52yM0VjJBOagB/o2W+5snSXYQ9ZABPs8M6AMl+bu6zEEwzxEDb29ePIgqBrAOQ7BBdAMp2BDavlIKlSO8jcl+HnydpzQEAavD6daGqdEk9vCfm1v/23/4m/uE/+Ae498S9Ii8Xhr6YnxL44c/XXnsNr778CprNNt7//sdw//334+UXX8ZnPvO7+Nn/4WfwzDPfQK02ge/+7g+KJOSLL30bZ86cRaOxgu947/tw7NhRPPnkF2UB8oEPfBdefvkl7N9/AI8//jgWFxbw3LPP4aMf/SgWF5bwlS9/Be1GGw+980Hcd/Id6BCA2QA8soUMfqjs2CK+A/5TZHN6flD4t6rvG8FpI/vl5kg9w6TVFu8Dhkb6r2AVDcL6PIYA9gogDTI4hMEoYLPuwzHISvHNX58XAOnRRx/VcYKeax4lIChhp23Da9NzUo5WpUO32na6gB81rIxKMOz0/KOOP+r67vbPR8WX2vI9Fh2RLUcmMSWiuhmaiw2Zqk0dmBRPOSkFYt8sACQdN3ZQvLyt0I+6/lEHeav3j9sBIDleCeGJfei+cm5U+MafjyOwqxHoA0gymthZUvEb59GVcgXNJs3YXVE44Dy7047huiFq5Sk48A1wxOKUvg+jvKvXUXAHZlJkbeyYAbKr4Rkf/C0cAcf14Ad1lE7OIm9luPyVb2Jitg6EgBs46HZjRH4J4cGDiC+dV/0ACyBJ4RflsnfOQLIAEpeMAhIJUFWU6hofZa5rfPhZiGtXr8ELPeyZnUJC6ekdxHin79e7/f2+g9DeOV/dFERSAEn8ij0fL377Baw2FvGO+0/AcXrIkMAJcvgskpXiP1Mc6lC6XD2omUeU/JrkPlUFZ8xAunO6xvhKxxEYR2C3IjBUfW8nEsMAks3Z2Wr7vpQIU40JPKeBSjlBEHYBdJHlPTPgKtOCslqBX0JjNcZzf/c8PvSh70W5Usa3X3oBb5x5DcgSfP/3fa9M0Hs9SndFWF1ZwUR9Qr0rhiSY1gNITPZHIQEj6pbmqESTqJanWJtuwKy1E6SBhKVkI3YruLfmuFL1ZutvrUSCUlr0BCNmQGt9W5QtY68tN95V9A7x1ACeyyHx8GA7stquZ2TpHPi+K0lBsl+4aCKwUy5VpMreEfCQQIXKKZE5QYmuhOBN5qLTSVCbmBBZqIXFJQWO8hyT9UnJApFx4XuAL9XxJulN8EsSpgGycBYnPn4a8ysruHzmfWg8cw2R28VEvUSY08RiraQXv052lEo78bD0JpHEpq8Thl43lnMEZIPklJZTMIiyV0yO8koIwlDijn8nKMSJxNT0tLCHbBsw0Xr58mUxlz985Ij0R56TrKKtNmUYWBaT/FJ47PBfjKW0v2lzy2ayi92CVGCrHqVbmOSa5No1kSuJYi4YKP8HB5V3nET5HU/h3Kn9qKcHUN5fxvzXX0USr4okFRcC4uniMwbDDCQrY8f48T632thHxMuH7BsCXTIRMwwFMnlcV5LMjC0T1erjot4tCpZt/YCyn6nvjZXWVEaelSyz16aPuhnb7M+cDAnKAWqlkQJD6mfDjUOPlTAkD5Bjjch5ye9qUBsGDhpxA0u9VXzrldPIPAd50sFj992LeuhjfnEBe/cfxKvnzkl/ObR/FpeuXEYr83Dx2jxS14Ob+ThaP4p3HX8QYR7CzRykwgKz/j25tiElC3s6iSVux2sQOVFfY0u5siD0xPwzdxUwdENPpPTY/iJHajyAyMRRzzntG9yHbSGAEKXHCB9QQjTVvid1tdxfe6jGQOLQ1y8v5A0H2S7yaBpvAAGJjbyaaZgCDzNxL+AmC3wbSUaRbyO7jsUJZkwMozLeeP0cPvvZ38ev/Mq/MmwaC/5yfPLw7LPfxJ/92Z/hx37sx6Vv/fEf/wl+9Ed/VJLVn/nMZ/C9H/oQHnjn/fjqV59Cu93ET//Up/Dlr3wJs7P7MT9/DV/4wl/jF3/xF/DkX38RX33qq/i+7/1+TE5O4L/+188LkHLs+DH87u/+Ln7jN34Df/InfyJA7nd+5wfQbrXxwAP3C7A92AeNo7D5k/GJG3oJ9d9PKv8x3P+H1br42ebL7y2VvSyQt6Esql4exw6bOGOfW1pawqnTp/DII48IgCTPg5OjWiUDyco9aOWeAM/yt/WA+5YDxpv84TiB8CYHfM3pGH8+p3zuZa5B8eHMQ7yaoLG8gqnZSWR+hlK1jMxJEceJgJvijcgCmhEM61Htu9vdc9T5R0V/16/PPJ5FDmZNMkYqcH3h2WJhhUUQMeCqV6RD/71spwnIUREYfz6OwO5FYPjt2n9X6W9Wfqt/fk2494t44i7nSgFm9uyH4wRIY0rbsqhP1x7CFtZDrVfSGANIu9ewd+mRnbAGr1pDcKgEZyKFU+ognHgRK9en0XvlIHDxMtyyh0Qksj14BUCkax8CSDJvNwDSqPF71PuHzwPngMoS1gI3BZC0sE8knZlbyFNmDJCuAp1WG0EtQFilfPPupmC2un5/6iB6S5e37Cm7/f6+3ccf1b5vmcdo4ELX1igXtgFc79piaik+z9FotCSfxd+ff/55+EGO/QdmEIQOunELTpgjKkcydnMfAk2y9reFdbmDcrmC0A9l7Rq4wRhAest0ivGFjCMwjsDtjUB/5Tgw0+0zkNYDSP2CZQcpvDxBucwEexNwmnDIgJBJgZVQY4I4xGR9H+auXsPffOnLksib3jONEyfuxf333Ys47qAbk2oaa+6WpvP8L8tFPmAzCTvNcmnNF1OazGUGbhmV0qRhnqik28abNf65veEfdfZbBSDJGkZkuAbBCgI2TNJrEllBFCanM0hlcK+HQMA5snbsa1uZKdyHiX8mTAkIBCEXTVrxr1wVThpzrKw0kOcukl4mwCEBCSamCcisrKzKf5T0oonh9OQEpuitwSR8DjE9pCcJF2Kptwf+Ew2UMI3KSx7ytI007dJahrXuG/ogCOtI/I0imaVaqRw1mO+JZxdBElYBcrKdJDGWV1ZEJo7MH35+dW4OK8vL2Ds7i4laTZhCYRTJdS4tL0v/qlQrksyy8nL0EeKxrCTUVm1ctMlQu/RBpFsBIHHyLszBAQDJyXwET9SwtDiHmQNXEEcH4Lx2D5a/9YqYSnIBkJABY9td2EhrPJDYlUZI2HExPejjZeUWxThdGGh9CS0BMNcktLea4CqDjVrGQi8rgAUegxKaXLjEZKI52r6yX66gjIDTwlJRyRGCJ5Z5MciKUWafPjd8FjnJlJ8yy+SCKcXVhTn40yU8derryAIHZS/Ho0cOYSryMb+0hPr0Hrz82hu4595jSHuxsOiuN2Ncnl9El1BsHuHdxx5G3a8jbaViI8a4CjDOZ9EwQgRsY4LV8WgcohNan89pImMqF42ZMNAM+OMDJfrTMJnBr5hKKtVyFk4a/yjShjLsmvtSWUqyF1lRqMa7Cv0oC0A5iQpQKcBmJaYYm4F8ycDIPSyRqkwCnp9jhN6w+qetLSZTAouyWqQfUQbSSAows3nu3EX8h//wO/j0pz8tnz/33HP45je/iVdfeUXk6T73+3+Adz74Tjz2/sek/ckkunjxEp544gkBfn6N38tyLC8v49/8+q/jl3/ll2VMunbtGi5cOI+//Pxf4p//3M/h6aefxoULF/BPP/lJYfidPnUKX/3a1/DBD343/uD/+gP863/9KwIgUd7uYx/7GGZnZ4U9WQBAG1IlNA5DN70G9Rm1wFRIb/1WHGaA8dWXFrUSoyptuen7EUCrQWaxFgQsLy3j9KnTYwBpIGB3zAJ81ETjNn5OUJjPrgBIrgs/99FrpmitNMHhZWp2GrmfIgGLWfhOt/MYemDujOG22+036vkdFfZdv74xgDSqCcaf38URWA8gmeIrwwvWuastPOKvutq079K4k2JluYN77rkPnltC4EaFXC7nn86A/8u6dewYQLqLe9atv7Vg3yH4J4AsbGBq9lXMuMBE4KPbBS6sAldfOwD/1QBwm+jlnEv3CyxsP7eMo0I5YCuP1IE61c3uhutEscbeBECSwtDAR4+FfpmH7nxX1ty1fVUkDlVCtpY43mkUt3p/Vh49gdZzr295it1+f9/u4+/2/GKn7Tf0/Q0uVpSOjIUA9xVPbqOcwzUjZfhZHMkcwNee+ipmZiZx+MgBdLoNuF4uhZZhJYLraMG5HaM57ouEfJqjWq5LoTVzWlRvGTOQbmmrjg82jsA4AndsBNYBSOZOCs8QIxHnGC8OI41k04RunqMUpghLTXjuCtycCX+tzqe/DSu9u90EpVIdUViWBN/977gf03umkKYJkriLTrepTBGRGOv718gLYcM3nGUisfpeZbrkvcFkb+qiFNaEiUSWjFS8Sw7SslTsv+19vrVbbqcAEu9ukHG0HkRiJakm0ZkY1dJxMhOYqMnQaHWF7dBodYjzCNOB4E+tVpGY+n4PmcillYTuS1o9EzytVgf1iQksLy9hZu+0SH0x2c8XOjdWfVC6ppfQd6SLUrmMldVVYT6R/dNsNYUJQ0+euNuS5NLk3nvh5qtwso4kykPfF6aGrRY0DW26pk5sefPMMVkwR8AjI8MopAdTtcJJRtztim/Q1atzkgBmlT2TwPyMMnHCdClYQQoYnT9/HocOHZIqFd4fk2EqMaVX5ZX3UzMOaePqJh3NsK3WgXvFlF+77wgGkvUlska+xXdMNY3cM48jDC9Ok0oof/w89jc7mMoSdPdM4nQzROf/m0E56Am4wkmUME2EgKQspAIIsKWVoyQSzTkt803BCdMpjWeX/lOfT50Mym/mvjdnMBRJcqU7SDsJM4htJN5RKuGofb7P5hA4xABinCQOsjy4HwurFXXRZ0D+VWQaBq6HYFTcw7Xleey9dx/++htPYrG7iNBJ8B33HMVMtYJGu41afQoXLlwRucIsT9DqdrFn/yF8+evPIA0jZLGL73rwOxEkPkI3MmBYinKpJCCYRENOazzd7PWZfqFXpOxAPl9JHCPuJsgTsjJVyjAM9bnlYs7hMYWYlyGjDJqY7fL5N6kRSdAKx1AkLihn6KWDzE2RXdeJek5GgCZYCqk90/fl34YlZaU02fziEUYvIgcig6a7K0uJA/mghwBfT1x8WsCRz7v65BGIJsNrGf/mf/8N/ML//D9h3779cu/0Cvul/+UX8au/9qv47d/6bfzgRz+KkydPSI/65rPP4hvf+Aa+/+99BJ/9zGfwL/63f4FOpyu+Z7/wC7+An//5n8fv/d7vCbvovvvuw+995jP41M/8DF5//XW89uqr+NTPfEqkQejl98Unn8SHP/whfPazn8WvfvrTMtZ9/vP/TcCmf/iP/hEef+wxYd8N11huzahb29vtc7HZU6BCn+u3rc9i9teBYMvNMpD4HCwtL+H08wMAEp8rMpAqVXm+BmVTdejtM5A2v/6tz7/bn+72An63r/9OP7717OJcUccCgv8B8naGpBWjudzAvgOzQImCI4kA55ZJyj45BpB21gNuh4Tdzq54/O1xBG5dBDYDkExJDUtc9GTFZNMCSFool6cOeglQq86gFNF/l4obEeJuR4rXSlE45BFrhb2GiEm37nbGR7pLI8B1dfnxQ7jn6DOoucC0J/VruJ7mWOm6eGO+jvjVwwiuucjSuUKe2Gfl2IAs8u4CSFwniRMrHGGmWslzncMHeYjm1RUkaQ97ju5BI2lK0epuboPpIzfaA2+mgpxFeoEDd8JH98xFkbDfbNvt+eHtPv5bHkAya/u17WPjxryOXb/bNb2qdSSSMxKva1lzevjSl7+I48eP4sDBWTSbK3C8DG7gSWEzVW56ok6TopclAr6y+DVNXUzUphAFVWXW8X8/+y//cFvrq93s2ONjjyMwjsA4Am+ZCBQZHpvgNWJ1/dIVrcka8k3i1TsIvR6icBWB34LnxiQuC4uISQFKZvE/soNq1YnCI2Z1ZVmS+nHSRaVSkkQbXwrWc4YJQpFE25LhkMNjdUuPkmoKNvE8ZDxVo0lEYRXINAErWkyyELD/NpG3WBS1gg/vRffsW8vYd8cAknkBr5Oyk1jkCKNAqiwIngRRVFT3uo6P6+LRc8D4DwCrqx202x2VfiM13cswMzshCeHF+WWsrDRB9k05KommLM3pw8jH1GQNjsRfjTl6PfUnEfN2elM5ZCgx0U0DQ0cYGgSSKCk1UauKsaHn0hSU8nLqu6GyY5r4Ht7EQanIjNIPKc0IMCrIwIS6kB6gsmmuSdAzsU4pPgWYUklCKxuL3kbKBGE/Y/8cMv4WZosr8ZP+a+jSPB3Bzej4ETihi87LZ7d81Ne1j5kh2YnSrQaQEEzhvh96GX4rRbq6iqmDe/B3vQzNv3wHgriHPF6VGPYyVn0reDTsgVT8eeshrABxKO2hnlKMqcoVKdDDJCCr0kqRjgPSLgQZ2M6jZtiKHCujhlVDxiOKi3dhHjHhSBDJGGIKACh4hwH4zDmslKBodxceMGS+CAInDD3KMbDvsg+qvKbKKHWyGFNHZ/DMS89grjkHD228+55jqIU+Tp1+AQ+9690CqFarVcRJG4tLKzh8/F4FkPwQbh7iI9/xfSjlJaQxGVUufM9Bu9OW7wxKxnGxI+wdk9Cgd0hfllLBX/Z1NyeA5iJud5ASVOrphFqS+ox54OpP30UQ0WfHgXf0ALpvnBfQn8SWJO4hS3jfGfKeygIKiEjwxud3KWupQJCA0GwzAqjySKtfD5mFMsEfYODYel5piwH8o5CzG+hRBJosM40txioxPv/67ughKpfxp3/6p+Ix9omf+IQZezL80i/9r/i1X/91/PEf/hE6cQc//mM/JuzIP/yj/4xDhw/hwIED+NznPodP/fSncO/xe/Dss8/hi198Eh//4f8Of/PFJ/GTP/VTuHjxAn7rt34bn/jETwhr6emvP4V/9s/+R5TKJfz5n/25AG7vffS9+He//dvCXlpeXcbURB3Pnz6Fp772NfyTn/gn0i/7pKI1yw7Hgz81u05GQ+U/zOuK79DiX+vBos0WMtte4IxQoFoLIJ06NSBhZ57NMYD0lpnF3XEXIgASHCRI5fn0HAc0BndSF2mnh+YCWUgOajNlOJGDRN7ZypQWD66xhN2O2nwMIO0ofOMv3+ERuHEASQsdrdQu1xF55iNLqYrgYWbPPmSpFl1yDhRYhsXaV//w8vMOj+L48nc7AgSQoiem8e7DL+CorwBSIwPOpjleaXtoXDyJlWccVNwycqzAQ1cVJGx5pZl/W8aQzeOIhtwW2yiAYZiBtB5AkvUePXjpJZO6aM6vSg6pfrCOTt4VRsdubkMAUnk/gv0h3IoHp+qg9fSZkacetfwcdYBR8bvdxx91faPub9c/txe4xnqhDxr1vbhlHSrqOD0kvVgKy5nv4ZqUn/3t334F973jJGb3zaDRWEaaJbKWq9RqknuiakySdJCkzAMxv8UC9AATtUmUgqoo6ci4PgaQdr3ZxycYR2AcgTsmAsbjhNc7YKpIeZxBiR0BkLiPkTHirxy+PTdB6DcRBR2EPr2QmDRUlwzXVX8STmQoR1arlsWYOwwoMaXJeAEbDFhkE7mFlqlhFGwWSvp9MKlIoIm5VM/hvx1EXg3VyiQIhKg8kq0ysQDZcOaMdObO/peBJ2eRdRffMi23UwBJJbjsaqXP7rBMJMaLCWIyHXopqy7U96ex2hTPFhoJMsaUyPKFhcP4At1OD4uLi5KI5hyVkm7tdkuq8/k7kz7sP0oj7kmSOwgDWXjxmug9w4Q221mlwbQ3WQYNmQuUTRJpQtHbN2w0ySLrdfoer4uAZcFXYY+T/3TezP2U2UAvkrSXq+wemTVGno0SfQQFyEKQb+SZgEf6OwQ0InODSXOCEmLIKFlv9lv1g+KmEmkKZzERxn0JPPn1g3AoM7aJ1vJQJeIA+8ZOkArmkGBihj2kaJKct5gAbvGZPB9rGEgEkILHukhK5/DOxjzC/Xvw2uX3Y+EbC4jYB+JFAwAQQDJeVF4FSLtDviYFo2iTJ4bJfgUuCA6T7QMBMwi+MGY6UdPYcSNII74+BDcERN7aYlUYVa6DhN4YOVCKynLsuM1+QWCJLCGyclJhvInOMRP3whRzpW9LhZIJpDgFCcClQKLm8jN5AAAgAElEQVRUOElsNQYWyNPgqwRbUPGBqoNXL76GM3Ovw4tSPHTPEeypV+FmHoiBv3zmLKJSiCMH98m4d325iZdeewPwAlTDCTz+jsdk8Wcts3pZV6/PxMViXiqJYkdejr0Kpkp/EbYV76BPOySgaSXgyAwkY4rAEGPBRR1SB6VSBZXp/ah8sIrOV+bkeW03m+i0O/A8I//nBwI28ToIDLOd+P0sFbckAVM4lnB//i7twuec0pb0UuLfyHAS/xIWF/TUo870a72/vteW7esCYgq47Muzy3bO/Sq8XkvYcaUK3ydN/MV/+Qs89dWn8K4HH8TZN87h2LFj+OQnPonVlVX80R//Z2ELyrDge/jHP/aPceXqVWEanTxxQo57/vxFfPKTP4FarY7f/M3/A8eO3SOJojOvv4F/+pOfxBtnzuLr3/g6quWqAcNcfOKTP4EL58/jP/3+74sU3n/8nd+RPru4uIAPf+hDeM97H9U2KcCzNemqYALhoUl0z9LguL8NSijSA3CrJb6C5dvZNoGU5LHbHG6yABLbbJkeSAWANFVU/lWqVWV6EgxwlfWnYzLHw76H39A9ai3Bbbcg3O0F/HZa5u28D/sMn2ORs5TxwAGrpqXXJ0DSSERCtlovozZdFWkezgr4LHP84Jiz1TaqfXc7gTLq/KPaftevzwwfYw+kUS0x/vxujMDW78/1HkhFDMwDk3QTRGEFeeZhbm4RszMHsGd6Fqy76lG2OyrZpciad7z+c9uFHndj8Mf3dEMRKD9xAIcOfQuPRsCkrIczzGU5vtTwsXrxEDqvTqPSDWRti/i6FG9x3WrVCwZPVsxJdwggSWYnmkYWzyOjmodVrjF5JMnj8BwJ0FntIOnEiCoRwnogkrSqPLN720bvT3of+fvCkUWdA8uom77AUe/v3Z4fjDr+Vtfn1fbLfW+unnLTYdn+F9cASFZm3RaWire1WTtaBtIggCT5xBwiUX769At4+JGHMD09hdXGMpKkizAKUa9PIAzLuu5PE3R7HSlWFjk8eKhVJsQSQ9Y1YwBp+2033nMcgXEE7vYI2BXkWvCI920rrYxEkZnwrp1zuOgi9Dool2KEQRvIKfulDANWmHASwUQ7QYEwCE1SmOa8xqPEVWYCc8VM9BNQ4ItBJMM2TCDrNUsFu8gu5ZLQZNIh8FVCzUOAclQXObthnZ6CUmVm8C6oLbzve57DOwLg6de/E63nrgG99pBB/O3qBTsFkCzFV+56jTyYJvVLJlmeC3uG+6yurgrjZmp6ClnGhH6GMBSzIWUn8BdqH/OQGUSmi5PZMNQ2ZMvI/gRYpF04SeR/yqUQYMfxFTgSsIBVI6lWHpO/ZrxpCDQowKQAjTBMRJeWjCIFgtYuwRRA6vdpHltMFo1snfi4CHtJ78sLAjFavHjxosjWTU9NybmUaaUIDWn24sllpLN433KNZHrw+qxMlwU+2JeNn88oH6T+BLrve9RvJz2PTpBuLYCUuQGC7/IxUTmPh5oLCGYm8NT1d6FzPQLOcba/wLsUMIyLDbZL9fGTYsLa+sZrBYg0aoLMa1egUAEhtqmAiUEoYAP7GTeCix0m+YuEuD6nfU+kjZ9A2wZ2ckfvo6TbQ3O1KfKGcYd9xYPv+OIdJMfjnDIVaFIYckJ5F9NMJiaVVSNGyPxpmDQCYIpPksoAKqKZI8kSwAc6aQfXm9dw6o3TiJ02vKwLJ8tQjapIkhQ9hwA6AXb24xwJq5n4LDkeDk0fwruPPwIvJohLADNCJ24LM4jXqSMxJ6/6n06elWnHmEqc7IgoIJfxCHFYsa/jsDoYqbmtGt3y8l30OilajTacvQcQvG8Fvb9xELdW5L4r1bKApznlJwlE2ypGcy2sXmR/4HhLsI2VhmzrLE2Uycfn04CPwk4ikCTMJcaWBtNkWvUrECmnJ2OEdCrtFyJLiEwAP2kLr4ronml0Xz6n2ut85oQFRUA5wIunXsA7H3oIeZyisbIid844Uh6TbMtqvSaArqSsM/ZDH3NX50T+jmxY9hX2y3PnzuP48WMybug4w1grcHzx0gUcPnSkuD4u0pWR6eH8+bM4fuy4ynUShNxCHsPxIvFy22grKkelvdcssi1iLj93BiCRhZZveo05mk16IJFNmmNpefHGAKQtJOzYLTZinL3Z79lRC+xR17Od8W/UMd7en5vCATNWaOW+A1fGFhdOAjSWGyJJUt8zCS/y0Ol1xKNRQOoR/X9U++52+406/6i23/XrGwNIo5pg/PldGwGrVmBv0K4N+7DOoH/nRmHg2sLzAilOi+MUoVdBfWIGnsN1rosooISdztYG0aKhwrG7Nr7jG7uVESh/4BDqh5/DcR8iY7fPz9Du9XA29tBeynD6wjFMuycRn2vBiVdkbplwnWuKKbUjat8ueviOASQXbnkWaeeKOaoWN+pp1Ls08iKgDSxe14LTyZlJpF6KOE+28KjePHJkY+WUmtnGttP3526/v2/38beKT3jsKLxDGZIXs00LYLfRBDvapSiANj5HKlNv1on0+DJFqdLbxFdZi9HJTre5E8q6nz59WtZoDz/8sFkzp+K7zrVybaKGKKoYTEr9uMlO4vyShemlqCLrQi14dMcMpB216PjL4wiMI3AXRcBOZW2SyjAbhDZEAElBJHXf0P+G5hwylncReDGqZfrXtACniTzrae6QScqEEwUIeEQWkniTMBfoEwwg8BCKZ4dUlJKNIBXtaqysANIa0MdIlCmAxCRiqob2ZCDxD0yQZqyLDzBZ36uydTYJZ6XUrMxZ7oLso8ff+TUc9oE/bwLZqfcjudxF1llGzmSFX0LlOw4KsJTHjTe17W8FgCQTxnUeO+qoksHHxStXxceiWq2ICXzgu+K/whcxmWKcrBG0UdYYS3+1PYQZ4EWibyzsACvx5jrodjrSriJN59E7SL9DfyORn0kSednzO/QyYnOo3JiaaSvwBXS7XUnmR/SKEUaIL/RkJvC5Hz2Z+upYw1JZPB+PyWvg9XGCQUYRwQKyLFrdtnifCGDUaolcmJX5EuP4NJMEs8iVGYlEyzJSjx09nrJ7CJpF0me7cSygk8rZjWLQ0IxmPTNMZ/m5JKF1cnRzABKT/gJwmfm29UAigFT5oQuodD28s72C8mQJX4hryJbq8F/ZB6fVQ68zryAfK8v8MrIfvoCTgYPz/++7kXXU02nUBJ0TPsaacbRAMvsF22J1dQXVWk3us9WiXFtFY20mi32218aPHJOHngAYOm7wOO0WpRvIrkmFDSewiesKeGRZTQIEEWh0cnglDkQKxLA9NezKQuL5CXTZttCF10BywcnQSTosUpIhKkaMp156Ch3QsyuWtg88vScunAhmEpjkcenvRVYUAZj7j96P+/fdh5W5ZVy9dh179k5jZnaP9HOReDSeTTK+WV84AqgEpRI+C31PJ8EUtDvKfdgKLdtWWpBlkhkCInlyHf59B9GtzSH5Shc+jUVLIfzIF5BMnbCGN4VSyJAiE0+jouO1jjUCMBs9dDKWyHoie0gAJjN+cITmM0PwRyXxKK2n0ngC1ngOWi3qpCsEXX7gONzMhTcZov3COZROHEA+5SPupWi/0ES2PIdeJwGrgtn++lw5wvyaqE8gRQbPAOEMJMcWec45PhDUEvkDgtoKGKk8nz7jZExy/JHXIgsqRT6vJO3JWFkQmUCXMv4sOG4kU9fEb6sxa7ifra9R1rexvpVzopcD24BS4DA3qfA0XHshm7/O+Hy0Gi1hjlkPpI0k7CwDic+Z9R3TfrjeA2nw+sYA0ps6lXhLnkx9ixX0tpsUEBHozihnFwhrsrnSkjE0rEbIXOoUOyo/awD2zW5uVIJm1Ptrp0Ebdf5Rx9/16xsDSKOaYPz5XRuBjQCk4fetfX7pF2kmgv0ip5zyderbJlK7PfoBTyCJc0zXVcqOfkgy97LFNObwYwDpru1UN3Vj/vQB9BYJwmy+lR+5B50jL+JEdQV1FzgQZIhYxJZ6CBY6uJ5FeCWKEF9+AvGrTWSdFXQ7y+Jzqq9XFmfZfmxULLZeno5c36nah5RU2pLeoYJdUZpIXWSrGTrNNoJaiMpkFbnbQ5wmWoh3gxvzMchYkDwaRNrp+3O339+3+/hbxYeeUcFjDnC1hu4rW0vw32ATrts9OHQEyaX19hEWQFIvY11TSV5g8gB6S5eksEjXWqr+Unhdc61m8on0tH7p5Zdx333349DBgyKTT09g5jdZPEelHdpeMFch52MBpni5KwDKAgFKkTNvxFzWWMJup609/v44AuMI3CURWMtA6k9tFTyyAE4fQBJzeUnp6Wd5GkvSsVpJEZVW4aCBTIzo+J7PxbOiHEXodLvyNw7EBKFYkc7Mo4AkmrNTD41CIoyJyLUzHDPxMSI5TG4xWavmy0ymcUpjpMTiDLN7DkEoAplJtA1K2RlQKbz3KA69/xmc8DO80QOuvvEE4rMdpMtt5DSJdwL4H0iQfr2CtD33prb7jQBITMgNJuh4oZpANlVHNtErc0nKb7lYWGqKn0opDEWibnV1GczLkI3DxRGRB4JBbIcoCtUUlhgSmQ1MmndZZU9pOGUoKWOEoAUBlVCald5C/A73EUkyWXCpzBVbih5FBIKEtcO0tGGs8dq5v0jsGTmzqFRS8Enkz7i/0cDVFLYEQFgaxXLPsIRSTbcyHd5qtrHSaEgC+ejRI3pukxxmQpzJYUrjhVEkkxAmRkX6zPjyMOHMjVJ3MaXTXEcAKJG6M4ykUqmMbrdTeHpt1mmsdNtmIJLI/20JIPWfX8WY7PPRB3c2krDL/Qryj1zG3jTBsU4DtZqPv20cR9rx4L4yBa/rIGldUcaYMLlLiL67jG79DQRPvgtZUwGk9dvgApyyhQQYPXjUMDDMLT8IpU+9/vrrOHDwgBz/jTNv4NFHHxUpQfEvIujjKYio/dfIyNlObg0tUxftZluBgDTF0tKSME6mpqZlwsm2tQCMUtzt8TjkZIBPxzYzMTXAhsTbxtKGV1BzAx8ZBhDFlDjkSK8i8BAAf/Pcl9BIGyLdRuAyCMjwo3cSgR6IRxjl1Oq1CcStLtyeh/fe/24cmDiAEKH4fy2vLqFSKytTjxNWuWcm5xVAUhBQASSCTDJCisye/k+k78wzRhkVjZ+1nlfwXu+PzNAeAtdH6eQxIHTQeu51BGTQubn4X3lkFSoaVfhRqdyfnivJ4qJ9tK00YCQTEbzRKzXXJAMHWXXK5mO/bDf5fd2M+J4pUNDnrlYuyZVHpQjRx0oIrwa49uJFBOUA1Q9fwftqJVxt9/D1uRTuaw+i+80z8L0Q05PTAnpbOUoeW+QJc2XUCWvJcxVoougqGbIC7FXluZXFgxlHOAZw3LHXzP1F2z3LxIeJPnyBGY+EZWeeWe2//efBCSZQumcPOq9cMO81M2ZJ2NYkruSqDNA39JltR9uq2wWQNMbKbNLnSUsIlBlq/21/WnCnL2GXYnlpGc+ffh6PPPIIJicnR0vYbYOBtB4e22RY2aU/b7WA346Ex04TFLt0W3fMYfkMyQhhmJ3iO8jEUKZjXRhEUgwUN2ORPg5KPir1ssjYWfnirW52VIJmt9tv1PlHNdSuX98YQBrVBOPP79oIbAYg2ffhoAWnehnaYkoWRnKLwhDtTkt29LxQJIFXltvwvQpmZw6iHFX7c1czy9HXvSlW2k5smfRfy0LezvfG+9wRESAgUn74kMy9t9qcsIbKo7No7vs7PFDuYNLjuhgopUDnyjL2RiWsOh7+YjVEeOUB+EkZ/pUe3JkykstMziuAJEoCZoI36v200funL8ncX2v2AaTB/AwzLx66jRjxYldUJsJ6CDCFIHNj+tYOluTd+uba6ftzVHxGXfGo89/u4295fY6H6PghJFdjZO3N1vujIrC9zyuP3buhJ9VGABLXjaUPHEb7qUuIuy31NzY2GYX1hVGY4Nm/+exzoo7x2GOP6xrIFA1OTtUF2GeOgHVImmthEpKPinoRy9zU5ISY9wlZsDz2QNpeo473GkdgHIG3UwQseGTv2YqB6YR6KNljZIbU50hlwnyvjXq1Ad9pIs1jreinoWiRtBqoMl27cF0XZpvo2ij+A/VbklwzE36ZFGlCTIEvXpeLyeoMwqAiFWHcZA8jN0bwJHddhMcOwD2sSe78oo88AbzpEPHZNoKDEdzAReelSwATwfoa0n0H/r/+eQDw2mrSb/fb4cJAJNlEUc7G1tLHCaQIIicyf5RsU2Am1xejT0mtFBfPzWFyYhrlcqSeQzlZR8oC4HcksSn0FfW4IANJAT5lzZAhoSkgKzq1pr02mCENAl1DEmWDukY2ykaqzkpJDdyl8c9STyJ7TcIgMJVJKoNoGAGpkUyMuwIcMZFv/Tqk2TSj3gcOTPuqRNjG8nL9xOvmY8SoCeQoiTbL1tjsDMqIYILesFBEBozNRgYIgT5d+FqARaQCAx9+aQbeI0Bl31lMX72Ak/sm8O0gxPzZx9E6s4pKVsL/86f/CUeOHRBgh0/U+TzBF/7LF/DjP/CDSMkqdF187nN/gB/4gR/E5z//eRw9ehgf/t4Pq5wZWWkiL+mg/PC96J3vIluZ0+6UA0EU4ed+7p/jJ3/6/2fvTYAsS8/qwHPXt+ZSlbVvXUtv6k1SqyUkJCypBcY4xiassc0MwRiDxxgtoIUAPEMAjoABRxhsoQXJMgPjmLEdHo9n7DF4MLbBlhBI3U13a+tSq7uru6q61tyXt9x3t4nzff//3suszLxZ9SqrKrvvVbQqM9+723f/e+/3f+c75/wYVdzw2c98Dp/4xD9ST6lcARnL6up1O9IFxO0K78UFkihBN+oJeybNAwRugsldu/A7v/M7OHHqBL77e78HnZW2YZHohIXX3co58Phq1ZqAO6MslGsja4YgqFcL8OTXn8RStITMz7HSbYlk2+pnhIF5cgd+6qEahXjHo+9A1asImHHh4kUBJkQ+LSezTwECK3XIiA7LIlqQY5MRaJ6H9lm19pv2eWGfaPq5vc+u5R6tXl/vmyE9slUf88E0BKDIhle/YzxfGYmIlZ3Ey68eYrEyHRP9PqU4jv/AfVg6/RVMzz+Bu8fO47F778V99z6CJ68sYyHN8Hz7LXCeCuEmLVDmQgFm+yAZTFSvB7Qoun83U9C6Bsyv7Uf1vgY6X7+IPKXnWsGR2LiuAy4N3o5r39mDC7B2/4P31rWA0VoAyW5lYw8kBZD47Kk3G/Lwl4YAetrkfCMYJtoGA3Ozt/so9+PNXJda+Vw28q+7mft6vW6LTCPzxtLOz34+Z55CmSvylT5CLM8vIep0MDYxjkqjTuFiRGlX3n1kQXMho5ELWUtsfpAGDXsjCKBtnkFrpXxepxfAPr8G6ePqZxLzD22S6GFuaRpweoDL9ztjywTj+jvIX6ehLk/7jozA8Ptz8/exnQUr/9e0X5jGJdtwJA2SfBRlZDRXsXtir4I/xk9VVXBVnjPwQ0OgHDRj9kM0PI/sN3gMBXDEeeMdeSl24EEV5odFKR5BSXphHt+9Lstj7fRZwKa37EdSnUXuxTi59yxqVHCIgHqWo5mk+A+LDmqXHgTiKjovthDuC5GcvYKw4ornC1n4orJARY/AUZnyVHM5q7DRT5vXzr/ZoCn+SyyssyFMm8PEExWpstWl6TNH6ATIOjkWZhZELpvSdf6Yh5TtH2R0yFw0KMqCRxoVRddnpI1rH+5Iy6jHV7T/ou0XrT98chx7VORZ9beNpx/XxmWdg2FTHpfK3Xeh++J5qd1IM5GxB+BnZAxpbqdqIJzHh285hO7TM+h1F6UhsVara93AKD/YJuWZmRl87Wtfx4MPPYip3VMqow5H/KlF7eia4x/MTNZryOb+SwBppCFfrlxGoIxAGQFbOMzkoUxiiedFGKsuI/BayLIIHlvm+xPMQbe1/GSe3JZavVEBa9M4ryo2sFipwkrKRDFATkZ2TRO1cFxoquLbwSI0qaoy/x14e0iXv19DHi+j8aZTiMen4SZVHDz4HK6efxTdZ1eA3vIQddoWP4ayiA0BpHVKZjehs8wCEJsBSCy8q4cLj8FHLBeL4BqwMtcRo1eRFRM1NaXuSvwcyo/Rz4qxpBwWWSGWIWZl12zMN7hSBRlKEYDCwrl0KlkKs9mNnbAxeVAd3FwSCS1ialYgrDTfl84SylBRdo6fCGhgvkOpOV3WB4kovaafarZoGTGWWVBkAlqUwBWdfxGA1Jc3k2vLThyD0FiWV04oVScH6ksD+JVx+GEDzptWgD0z8C9fxJ/fF+B8rY5vvPwIsitA0HHx7/7V/43lxfN4//vfL1JZ/+mP/hT/+ff/DT72sY/h4P4DmJmZxa/92q/jl3/5l7G8siTA1Pj4OHpJT9hqPB52/lQePo70aozkMsGRXNgarhfgIz/5k/iJj/4EOlGEz33uc/jUJz+FlBKDaSqShXGvJ5Mbshd54GSdtZaW0It6cp4sFrLrs3riLqQXLspk5B9/7rO459578d7H3yPXTeTXyBRJeurBFPfkeyKHaPgxN/osZ8R5LnEai09Q7KQ4d+kcXj5/Bk7FRUR2jvFo031od56UHzIHQeZjLK/jXY+9U5JiLpoMk9nWk5/JYmFyTNYSf+Z5iySe6xrmXIEGxY2enL0rtjAB3mwXm97+Eg4Fo33xoNLnk0L8ichYZbHxrPIcBHVOPi9ibPz/wFtrDsb3H8bYG9+Fb813cYZeKdPvQedrK0jal/uMxdWw2PUHo+j+vf4t8pwpt1gsv3FD277JK20FQKL0pwDZ1wEg3eTDLDe3AyOg2LNtxDHSIf2cbtAqQkY5pSuzOEN3OZKx1hwfg+MDvSwSgIO5Df3Q5D1hJD3tO3qQGw32Jw0WkoeOWAHagXEfPuQSQNrhF7A8/NsaAepdKJykckiGDg4np3y1h7HGbgR+VRqB5B1pyuVZwvkUpbvt/GONn+sqybzhUzQVzxJAuq3X3e68KD8sKtBrA5YHx6VM1urivJlyXnOeIuHGLDkYR+WNITK/i7hxGUFnCnAShAuHEZ1uIWetIs1kLtFpLapPZ+CiWqsJM5/qAt14Rf0Exa9I34XW61Pmb0bSWas3bAxyJH0lgCQNwrkqP8jshv3CoEQ19Wk8BFmAlZk2ep0IQTVAY1cTbo2KI7GwirVOs6Yx+SZf1aLrM+ruiq5v0fZHPb6i/Rdtv2j9VU+esHmNhUPR9vsIjVVz0EJKf7MiG2dqNXauZpt5ZUwZ1RKuoRLjqYxnrkdlI+Z6c3Nz0niqcvODWgdVIl566YzUfh555I0yP6G6Bu8D1ilkHm08hIuu06o4lAyk6wlX+d0yAmUEygisEwFDJxCJL5Exi9GotBB4bThgZ6hO6HWxhU4amA8a0QfzdwuwbNSbvM5EfxhA6oNHZncmARepgNxDozKOWrUJZOqxxAIsi9PUhbIdsOGhI/B3B+h844z4IiXj03jwwLfx5grwhbaDy+fege5zbeON1JZC5+0uP1jNVitoZKUR+leLHXFJilqzjk63I0liFMeoVppYaXXQrNZUocxTcIjXyTKRJGUUVpJKv6k0Fr1sTPFFijWj3RlFAEoxgJT2C+niyUQ/JUmG09UGPSaB4f5YjF9aWhZg7NBBShxqUrOeTxTBKfnUJD7D3+Hfhz1m1otEUXyKzr8YQFpduGVnMA+WoC4lAyXpMj5MmRPSqQl+UJMutPCeKvxqjl7wBby1muHFSh2zrzyGeDZCLQ7x7WdfwD/7Z7+Fn/+fPy6TnF/8xV/EsWNHceToUXzv9/4FPPHEE/izp57E//ijfwtf/+Zz4id173334t//f/8e99xzL7797W9JTN/znvegXq3JvfKlL30Jly5exJvf/GZ88lOfwod/4idl7H3605/Ghz/8YTz5xJM4fPgw3vmd75QEL4pzPPv0Ezjz4os4fuIE3vjww6A8IM+P23nqqWcwdf8DeOz4MYyNN/HZ3/xNAZDe993vwzPPPINWaxlvf/vb0etFqNVr4hlEQLFSCcRfykog3ugo5gSN94YfBogRox218bXnvoZe2kOPOt18Rtl7xDIkTdXOzzw8fOoBjNfGMb8wL/rM1v+L14zPKC42yeXEjPJothOLCfHILXAFJ140wSga30Xrc9YprKo+d5SMAbLpdFJKiUyylOIsRaPiwUkidB7+z3hTAEyeuAft2gSeXAjQOP8mJOcidBenkcVtAY7VbHW0pej8rnvrmxQLrntbt2CFEkC6BUF+ne5iACAZP68+k3rovuW7jBWrFAjcAFE3xvLCMkI/RHOiAfgZknzw3meDgDiDsbPZNlP0gSLLQnTgSQHL7nf058ROvYQlgLRTr1x53HdCBKhgof6b9G5VBQuCRU7mIUlyzFyZx8kTd8NBIHLEYoXksPlH/RWpkKENMyWAdCdcz+s9hqL8sCj/HXV9YdmHY6jdtxfJfA/J1VmAjWvCAmejWo6Q0oq5g6gdob3cVq+uShXVehVujd6tOm6pVKIF+xye48Cn6oPMi40LqrETEO9TrfLDc1xpzjMq2woeuZ74HsWdFAtXF8U/tDZZRW2sIhJ6ok7BPJj+olvwMbreazL8/aL4jrLtQV3gxrcy6vFt9/gqOrPC47df2MDnmc9OlaBjo6epxCmiJGORjZWrJPjNZ5wbc5zNzEzjudOnBVSyNgPWr5bbpjzdkSNHcODgQeNH7Yj/EZsypTG6KIDrBKBkIBWNivLzMgJlBMoIFEXA6lGZAqnnpqj4HYR+F77bgkuzY1O8HgBIlHRSkGh9iuiNAkjDZuXDBQg9hGrQQKM+jsCrCqCk2JYeQx9AOnYUwa4K2s++SJoG6m8+hDee+hIe9By8nAHPRi6i8+9A9/Qysu488iQypc+iQG3j54Z5QicXXQiYDVAdvmjZRUSwjL4fueshYYKIAEvLS5hoNtTriBMfI09H6SxKiGkySKaWgisECglKqC5tvqUCbVGCUQSgFANImSmoa7eUdCKnqYkne2MAACAASURBVHZb+T7IMOLEjskE/y6fpSnaLXo/5dg1uUvO3Xa9rO2G0ZjqCLkWYFKPms2WUc+/GEBSSTPGSZJ9oXBD/CF8nxNU+o2xyzFA7tbkO0EjQGVvDfnuFlJ/AePBSziWR/hG+hCcxT1oX26hntbg9gL83M/+LD7wd34YoZfj87/1efzl7/9L+K9f+K/44Id+Ev/yX/5LHD50EO9653fiNz/7Odx///14/H3fjY985CN4wxvegPe+9z344hf/WGL/oz/yN/Fv/+2/xbdOn8Zf/Wt/DU8+9QS+9Md/gg996MNynX7zM5/Bu9/9btz3wBvx777yX/H444/jHe/9TvzDv/dr2J2leOzRR/G1r38d58+dw0c/+lFcePVV/J//6v/C933f92F2fgHPPv0MfuIjH8bnPvs5nDx1EqdOnsRv/2+/jb/5wz+M48fvkgSTbDLpljOm7TKmxWnjxheCs3Jf8alGll/oot1pI6j46rGjDkJ9yUvtuNf/aBLvJJkURBuNpvE2opob5SYdYcxRGkK9wEjtdyQh7lE+0JjPWoDzxs9g8zWL8uui8V24vjy/yAww7D7m9IyaGJzyfg4EAOVzC1mCpu+h8ZZTQC1Hr9OFE1XRW4yRXp6X7fQ6S3J9dWJijPVGCE7R+Y2w6R2xagkg7YjLtEMPklJOfXRdGM8iY2fORjJB2tRJpz5Je1K6wvLiMrrLbezaPYlKs4qo19V7PhhI81BKh8CTPgOUaTS85RJAMpmNCX8pYbdDb6HysG9rBETOjkmCqCSY3JvF8dyVOVS3HaNWa2Jqcp8ASpWwhriXiDxxKB3zG8xbSwbSbb2uW915UX5YmP8WNGAWrc/3IfNlbfHU/zFvtu+6il+R6SsZvJzzO6mDOErQWm5JQ6lX88RvtV6viYALZestSYR+oZyb6QxY36N8X8t/9r1BEFTE63T8s+zPRo+sk6G11Ean00W1UUN9oga/QqUaqmBQKcTTJl7jQbrVeF/v94quz/Vub+33i65P0fZHPb6i/Rdtv2j9kY9fno3rN+hY1QK7D3sr2PqN1GtYgxK1IPXV5tgR/2zz3+nTp4WB9MADD+j4pHctx6FRtuA8kNL2VDPhUXDM1Wq1/iHdyPy5BJCKRkX5eRmBMgJlBIoiYAAkoTbT4N3lw72HStBFNWjBd2MxHtcJvCnm5coQsYyZa30gNgKQ1j+YgYicTcRXSzppV4MD3/FRq46hXp0QAImdOSzMpqarpr91KWjoC69y1xHU3/I0/kI9Q5S7ON0DXrnwIJLTLrJ2F1k0f4cASKSMq08RKJ3A+JqKAPv7ybJioiaW6X4d585ewFizAc/NMT5Gk1dlGfHlyxeqLVirPwxf3joxEl1aj9reajCvxRklt2+0FANEm2fQRQDSMJVZxlme903sK9WKAEUEWMhMsuwOHlNEQKEvX7dzAST6QKgHFI0KzN1AnWpPvcliSgzkZB1V4U9VgcCBN+nDrXXRnXgR39lI8PzsMsaiHi7XH0A+twvRigNvwUGYhPjtz/027r37FHqtq1haWcTj73svfuEXfwG//uufwC/8wi/gb/2tHxW/ns/948/h1MlT+O7vfh8+/lMfx8c/9nFhEp058wr+4A/+AB/84Ifwd//uz+JjH/0o9h/Yjzjp4Wd+5mfxd37sAyJF9xuf+A38xic/hepbDuPM87+Mr3YDvGX/+/HZ/+l38PM//mMC/NCEldv92Mc/jv/0B/8Re/fvw7333CPj+zOf/gw+8YlP4DOf+Qyq1QpePX8ef/NHfhjHjh0TADFN1QNMm9L5nBL6mBQoR1l4XxHUUZlIsr2SvowiWUjshtLFjnPzrymcstOPBVGu26izK0olCK38UqvdxvT0NI4eOSr3pjxojX8bKfvsuN/OpWiCMeoExZWisfoJ2Mmpvi/0mcIORdGqdn2kSQTHCeCKN5sCbLbr10pJKuikLCYLvo0Sn6LzG2XbO2HdEkDaCVdppx6jAulyq0t+qM+CVblYbhiYzGFiyo66yHoZOostKVbVx+sC1OcO85sMjq+gPTfke74yqFeBR0ZEVI0jSwm7EkDaqTdPedx3QgSERaQS3zpXoe+ouiQpsMTnUAVj9d3Icx9xNxUJMeaj/C6ZlEMU9cEZrfJAGn4mlp5jd8Jlt8ewXn5YOX4U0dmLIlO8/fmzHsmg8WL1XFzl5dgm5wnrR96fVCWJU2RJjrjdA+UU+Q6t1CsIqj4yN0fmcB5DP1LOL0T0X+b9XjiOvNdStwBp8KCEvIJMLNzz1Ut/2qTFJlRaBKSyXb/qmXetmXCJ3LFnvG6374pud/5edH2LzmzU4yvaf9H2i9a/acdvDmRtgy7n9An9b2u70J25iDSNB9XBLEecxFKnoTy+jDHK8EtNL4db24dvOk+jenU37t01IY3BlLWz/3a7kYBFvAc4TyYYNT42Jux0LlLH6je4F53p0KO5lLDberDKb5YRKCNQRmDjCGRS9JSanZvByXqohD00Kyvw3aivjzsAkAj0DAFIQwbHNxLlQf+qTazVu8dWIpTWqoXi0K+iWZuE69JThWBJYBgJwwn60IvC9VB72358x/FnsZQB37x0H9y5CUQvLiBP22IoqOJLt2mxZAY5CspxsfCs8R0UYoxnih8gy1lQCXDlyjQO7JtCEncRBNyIdixJguh7RpKByWMicbT+Q5wgKduFABKTRwWeNgOQpJi7yVIMMG3ugbTai0hNFFk8ZiLBwjMp0EKpNwwk9XOirB8ncOqjo8vOlLDLQc8qXhP6Cik7TPvQYoH1EqeCLAhQ2VNHdX8VcXUGSW0GbrWLR8Mcb6+GeHqug5fnWrja3Idg4S7kmY98PkAlr+CJ//BlfP2r3wCyCI88fApvfvQRfPKTn8Q73vEu/Ot//a/xy//LL0n0PvPpT+Hee+8VRhA9kj78oQ/h2PHjOHfuHP7D7/8BfuzHfkyYSZ/6rX+BvDMjevE/8zM/gw9+8OPIkgif/exn8Q8//U+x689/Fc0/+S847flo4a/j3/z9f44f/9s/jKQXSRL5K7/yq/hrf/Wv4vd///cxtXcP9u3bZ6RAMrznve/G7/yvvy0ShSutZXzoQx8SPyFly2UC9HC0d7tdobFzIRtvlIXAD58x1ntLWHvCgHFFl1kXfUoNM5GsfBKBLB7PK6+cFbCLx8uE195n7XZbxjQ1m6WzynURdSM5fgXERjv+onMv2vyoE5RVAFIfZONRqawLxzblB3mu1K/u9WL4QWi6zBzx2etLERjZA/X7oklvUsgQLDr/ovMrWn+nf14CSDv9Ct7Jx99PYCg6uxpAMgmMNMAM+SSkcQbf8eAlDuZm5yVfGZscEzPwXhIxrVMpHslVzLNhKEMRkHrY+2gVYnUnx2p7jq2UsNueuJZbfX1EgHMLkUK3jStgs16isuCuyjNRpm5+dgV7pg5icnxKvHhZGGWeVw3Vz+aapQSQdsQAWi8/rL/1BDrPzoiX8nbnz2wg1BnGkJeQqX/w2FS+3Po+q3S/zrkduFRiiT0knR5W2m2R9/YrPmrNKtyAjYeUy9aGX3ue1bcdRTbroP3iOWWFpOo943OsA4jbKjGL1EFzvImcjYyh+h2l0uyol1VrRqQ8FVCwRhwF252/F13fosMf9fiK9l+0/aL1b+rxr3Mw4nOcJAgfugvd0/NovGkPOn92pu9pTdUQzudbrTa63Y7MldudDjpRBvfkbtzz4JMIKz+Cyktz/UPlPJl1HWG7kRVKZ11TG6FiDOsIMseWuknRGa7zaC4BpOsPWrlGGYEyAmUE1nmcqiG9TNpzMUishhEmqsvw3Y4U8rjYDhkrWWJcdJCbLq0bjawRQDKyeJKamE0NQUumyOsiQCVoyH++X5GOHDIG9ABXAx127doDxzH1hicwPX0vkqfryDrzojGc51ocVgBpM9bURm+om1D4lTxQARzGU3/Vn2xhoNfrSsHVcXw4bgWXLs2I/muzTtZED75HiTt29FOOTdlHttRtZbIGbCMtyiiApEV5YUxsslgfl42+MiqAZDtILGuKiUFYqcjEjRJ97EBhQf/s2bPCTDpx4oQcyuXLl6TAf+rU3ebQ1geQmMDodRZ60yovJP7JMh82Pr/NR3bR+RdJ2ClcJORska0jkEHwqNdrI3ZryH0f7qSP+sEJuFMLeGzfq5ig1Bdc3Os7wHKAOItwZnEZlxrjeCEJ4ff2wWtPoZaN4cpLV/Drv/BrIsXxK7/y83DzFv7wj/4Qf/yFPxGZur/y/r8s99w/+fxv4dTJu/G9f/578dM//dP4wAc/iFOnTuLll1/G7/7e74q/0S/90i/hh379w3j47rfh+f/nC/j7v/qr+MjHfhqek+NTn/wE/tFv/u/IH11A9Pw/xRPdDI/WP4C/9+M/j5/84I/iwP5dmJmZwac/9Wn83M/9HH7v934PZJh9//d/v5z90tKSGMP+k89/HnfffQoLCws4+8or+PEf/zuoEpSJY+mUk/KhGbPCPjRScDf6/NH7R+Xl5OnDhNUYuW+0zeE5kzw58lwk9igXwUSXtHwe69333KP2zAY4sk8ZAilrvbhu9PiL1iuaYBQl4EXrEwCSuInPmsZC7jNzYMocjFEJFDCLesrwEkaaYXeRdWTvRTtp5ue8Djdikjock6LzK4rfTv+8BJB2+hW8k4+/GEBijiYa+NB7OU0y6aYO4KO1tILWShv1sQYqjRCZQ3kcSpTSss8RsJ3PBs2LXO0rktyITCfzzJD3wQ1UEe7ksF7HsZUA0nUEq/xqGYE1EVDWkfrE6KJSS/12xpSF8gBp4qDTTnDs8EmWM/vCDQSZymXnRmC9/DA4dATJlRnkaXd7ASSqvnic76nKisorSCtkH5hRyS87b9dRqX4zpAcBoUtJf/VKIhMk6kQisUh2kHjFNMaAsA54OWpv2YXWoSdQu/QoopcipO0UabclSib0KUW9jvb5RXSWrsCveWiMN0TlQepCzMfpo+wrMEV5R3osjaoAUTRy+teHPorMDW7yUjS/KdrdqPOLov0XnX/R+qMev9odEF/XZ6RK0em/3HcUdeV5SdZedmUZjXeMo/uns4h7XWENXbx4EQuLi1heWpJ1OMev1+toTuzB5APHUbuni33te7HywkummdLOkgnkx/I3ApwcywSPWKvk7xyPbPIsGUhFV7j8vIxAGYEyAtsWAS3m8WGslOcElSDCZH0FgQBIFmgZ8jyixJZ5cw0AmOEDNAnRJtJo9tvaT6qFgfWYMMIQAIsOZAqQiB2gUZtErdpEllKezSQVGwBIbthE7ZH9SK7GiM6d708SFKii/u9w8WE9MMV+PsSQMkc88iVhEUQyBAseGa6DSLNoXtiL1afJcUO0ViLR4A4rAVwnkcSPa4sBIdRLiPFkdxy3xN/FQNO8/K3urBS1JQmVvHPTZbsBJAKUvMYsJhMIi5NEDELZtXLu3Fns378fjWaz7xnDc2Myw3NTer8u2pSlo8l2aPHvWoBeH1zS8bZ58akoQRwVQGL9XTxirAmqR9mvCO00RxTnCCZDuLtDVPe7uOfkWbyXUgItF3JasQsvDTB3eQlZEOHVfXvxah7j1TSBv3AEXncSYTaO3/jFTyBIKvjbP/K3EbWv4tVzL+FTv/Ep/OAP/iDe+rbHkKcp/vHnP4/77rkP73n34/joRz6Cn/qpn8LRI0dw5szL+I//8Q/woZ/8CXz12Wfxuxe/iIOHDyJ/qoVvfuOr+OAHPiDPjd/8zGfxa7/+D5C7DfzJha8BbQfvuvc+fO3ZZ/Hvfvf/xfjEJBYW5vF93/cX8eib34R2pyusJZ47E8q9e/fiB37gr4uX0v333Yfv/p7vwb/45/8c7XYLP/Q//JAco3gI+YEkpuIZxeKiaHjf+EL/MMsEEuZLkglTRp6JPhPWoa33jSYGTyp+T7rxRD5SwUrr02THH3+/cOEC9u/bJ+AvE2N2bTGZvpEE+HrOtmiCUTS+i9YXhoFlBBj/E3MXyt8TSho4QOgpW9ShsW+WgsB4rTmJJKKUlYL4Fizic4DPBb6Tiu7PolgUnV/R+jv98xJA2ulX8E4/ftMCJK/SAXBsj5rPVkrs6GPCge8GYmoZ9+i3GWL26qy0UNSadTTH6qBvA5lIjk+JS+Z3uio9IGyXdmYBJMlDV3tG3unRutnHVwJINzui5fZeTxHg80X8FnMynlWRQZrsTB5HgMh1fGEhuW4IpAF2Te4VEIlSd8bC9vUUstfUuRblh0X570jry/xfsSK33wQx9D4dirS+BwfS2KpsT58uZcp5nIRxPh/nSHoJok4PcS+GG9QRNHej/sA4vuORJ7Hkenh+aT+8rIawdRDxcgKX79CJCMvxZaSzY/AWA/i5h3Txosre8x0u83TACVR2mnUhKsDQ13A7Fxvf2kMnEL/aRbJw6aburuj6Fu2s6PoXrV+0f7t9JxgTRtzapWj9ov0XHT8be7WGxOejPiN1zmsbLbXuYplxceZhfvYyZlsOFqMldC6eQ7PZxIED+7F37z6p23D8cFyRZWTnepR3Zy2ADZhUGmETMefU9pmsShY9AZKkWZNgUp7Jfq93KT2Qrjdi5ffLCJQRKCOwTgQca1ZuZuqEVcg8avhLqFdp9k6pMJrh0QDPaJeKX5JSqdeXkFoPQFpT5rU0bdPrtbb0oPkUu2pMZ7+8KJhtefC9KuqVcVTZWWOXXGWPWJjly46TArJPOCFIybBipp9DAAop9vKzTAsUUtowQI7+bMEIlX+TFybNoMVfSD2FtgI+FA44JpDSccQuI7IrdLN8wfqBBy/wEScp0pwvT9U9rlZ8hBUWtntqTrgRAtQvdq9XXrd/Ux1j9UkyV2CIpcPDKWIosaDPF3kvivoycyyMWxkvy75QNpR2r9iiuQBaJgEgFZqJA68fryMThbm5eUxN7e4X8ylbx3WYQARhKMnGQGZs/Wgz0djOxSZDFpyz0mUqS8druXnXlFwmT4vnFAno9Fpod5eRVyfh+w7yuoPK0TFg9zy+7+g0jnshso4DP/fh5QHSKMfs1RnUKlXMHazjm+02ZjwPiy0P1egIxrz9yJdqSJMcaSdGcqWDPF6Ubi72vlkquHS5CZvQhcNDliEupTv02h0DaObwKxUke3YBC3OohB7ylHIfRnJSCogKiNp/ef9QJ/ncufM4duyoeFdxN0xM2+2OXEveV+wq4v1KKQVVP9PJkvp46eRJ/h0aznbONQqARBRVt22BbDtark1Mbdf78HgqkmDm/cEx8uqFC6hVq5iYnJRnJ++BSoUJ9OYmTkUJ/qgTiFHvDTt9dOjDJoVdZVDa68RiLxedIBuwTxgGgTQh5NRoXwP+X88xbXd8irZ/Pcd6O75bAki3I+qvn31qzjIsuatJjM3f9JlNuR1lK1kGu31207B7YW4BcTdCc2wM1WYNqUOxHJqBa5c1H890gRDzZWkoUjkdke3ly6JkIA3ei8MvSGG/5hB7RfQwtzQNOD3AVXNrx2Wn+/UXYF4/o7s809d+BNY2EFpFCDMvZM5C2Uzxe+H8M8DycgcHDxxD6LFBL5fiPecZtqGNc0v1+jC+wa/9IN6xZ3gn52/qE0q/osH8wwJJfaWXoXfb8EgVpZJVz3r7bl0N6CTjU0AIZM0Y33PiKSSOh7Gqj6l6Bb8beWgvnkRt8kUcXFpC5ABL1RCz4RiChWPwp3ej88JFYWLJIvs08zvjeSgNHJssRRLdRQ2YdtOUFUynE0Sv2CbgWzPkiuZX2z2+WN9gbcCvNIGUbB9l/9h6g/1daiIBWToKxFhgxSrSqOLMMNNyED/bJGn9s22dxrKN+FyLIqr20C9LpeOleVNsiLUOyHnGlStXMD0zg067jeaBE9h9bA8OuSrLrz7PA/lF29Rr6yT2c/1X62xWynyzK30j8S8BpFtz75R7KSNQRuA1HgExMGaiK3JQLCmzkNxFw2+jUenBcTtgcZAAkpYC9cUhLyiyJ5IM+SoZqdUFUaNYf20U1wWQhIdhchVNrlh8ZSe6aPTyTxk7xqqohWMIwxoCV/00xPiURXsjqcSXJV9yQeAiSXrodlvI3Aqq0tlqOsrkuG0CZF6u7GoVJosauet2NHmSArtJ+uRAJJcabQJOyRZu1nN90eIODGNGui2qFXRjduun6EU5GvUaqhUyLxgTiKRbX0JhbRFlVXK5tsQ++J3A1SgAkpWZEqkZxk1ipB0pw4mMKlspG2rA31C2FIEg+v8QhCKLQztNQvmZBXYyFqwHErfPpIpGimK4aACGjW5TTaC2bxH5QKMxbROlfhx45wyxpNY7ir72tZGP7MQrwF17gL1LwCsVpE6G2pExpEdewV/ZkyLOfexzHdQjD2EaKuBDWnnXhTsV4anUweUMuJKG6Mx5qMZ74XZoAOwB7Qzo6f3bu7iEtDMn3WdS4HN9+BMHkC7OIu6soNdNQFCPnWdMPmkcHNRCVOsV9NKedKJ5lNBjZ5o5MVVgsE8JA/jwTvJcrLRa0okk184wfGziqvFSqQSNBwtbCiDZCcZGANJI4JEUNwfPKwN19C/Tqm33Ne1X7zEr0AC3/koEP8XDyXFEB5o/q7/YaAy4ognO9o38wZa1NEzUkZNhV+q5jilM5i4LvQSQ9D7Ux1SG2r1H0X3+rD5/R3iGFk0gRo1P0fZvRXxH2UcJII0SvXLdogj0n/1rmNzDxS0LIGlRTAtQqaRNdAPPBVxqL7aR9FI0Jpqo1EOkbsL2BpPzaV6oxvamj8gK/7yOwaPB83SosaIEkIqGbPl5GYGhCGwEIJmifq7NPgIgZUASO1hebOPQweOoV+uiqsVnEhu0CBwJyC3d9aEqQ4yaoJbXaqQI3Mn5mwWQVmfS/E0bsAZ2AZvNEYZbbwff47a5jcafO0hXL+DVcazc9Qwe8pZwEj0EKw7+NMiw5Pn4rhpQiTNMBxU4DQdBNcB0lOD09Al45/cgvrCCLFKPGgJG2ihmgNaC9+/NApDIwEEWD8CskUbF1lcuun+3e3zps2dQ15ImvExrRgqw6Pwq6na1GdfMmTm3Zt2MdZN+XYLgzNABS4MmlTYMsGMfVawHcp7O55eoo2S5aZ7mM5DN2Nwm5et6mJ+fE9Bobm5O6oiTu3bhyOHDmJqa6h+Pyt0Z9pxRiZG5L4Elk9CpB/FAqpG/czQXWgDcAAGuBJC2Pv7Lb5YRKCNQRmDDCIjnCnnQ5oWUsZiMHqp+D/VKF6FPAIkyaupvIWk1H/ySTVDyKVm/AXRLE3s1h9TFeC2tAZBYoLcdCcK2EbmoEGFQR8WriaSbw+KkbMZsS5gUPFa+fDNEvRbw4C5E1RmM4yiyF3Nky/NwnUCNUkXXVTV+daGMAUXz2H1GmxXTPc84mc+NIP8QAHVjgyxPMy0ke3rMtqhM43mW07s9UoZzkfmSejN9jwJOapRpRR1iXda8SYfjvwkbqYiBVJQASmmHQJthiyj7SBlElKFjoVwSkzWZmE0omMCEgZ4DkyGyUi5ceBUnT56UWFjdW9HiNckRQSOCEBaI2DzyN5BhXMelVP8cvReGkyH9k7LiNls8l/GhhF2GNOshiltw37gP+ZEvAd94DHGcwr2rjcrBFt7UyBHkLo4GLvb0gCoqwPlzmH/pPKoxZQgyTO+q4MzJ+3HZreHKSgy/vQ9hPAXPz+C390jBLvU6SKYd5Jc7aBzYjd7LcwgfmEIrnUb0ioPOK2cF0HMDTzrCMycTU1brs6WsJQUEAzP+Bs8HTRSVGGdTUkdYSAQLOWa5bcsSFABU7j+uw47zIblBC1QPBXDt1Rx1fm5vjeHt9H9etTPjubFmHPN5udnC8xKA2ICdPG/VcFbgscjjp2iCUjTBuY6hfP1fNTKbjKFrpEQpNioTYKWRKRg4FCJhcTkuavcfRvf0KwCf3SWAdP2x3+IaJYC0xUCVX7uhCFj2pvVt1OfpoMCkN78DL1vNPkpd817kPymbpAPMz8wjTVLs2rsLTuiAvS2Jybm0TYcNPQMaKt+vRQzpGzqpHbRSKWG3gy5Weah3cAQU2B78p4cqvZXMb+jHJj97Ig82tfsgfJeNjBXxnOl7qeaa0w28lUbNUO/gkO2AQyvKn2/3KdhGC0mRyXTr/3vtvEL7WFePJwsyDd65ekZ27erbjyBzeoiezlE9WAcOtXBoz3PYl6X4L4spjqUx3u3l6DU8+BNNCryg5wJzcQ9PREBw9U3ATA3RS5eRZd0+03XAJN58fBfNT+7461Nw+2738Yt8oHbfynV1/RoyMsIsIAOyf1a0aVc8JhMBrwkA2dqMDKl1LgTzJ9ZrNGNTnyM2XYvijpHzlKZy8zMl3TmulpaWxYN6dnZWQCb6VNNqgP9xe7bpU2XIB57cHJVkFnH+3wetBhJAxn5AlVv0//SYNltuJP4lgHS7n3rl/ssIlBF4bURACvMEkAQpUbp+nqDiJaiGXVTDZTjo6MPcKlX1xYh0Aq+TWJuArwUyzAtg3UJrEYDEBF7l56RYwGyekhyOJ8m751UwXp+E5wTKhpJuCStHR+YEPXVaiN0qwr/wNTwUZng+cpBdeRw4HcFJuvDdUF5SlLkTaToDGNmuDfFdGtq/doQMnW6fwXT9w0EixtB7juy/Wqvqi59ASe5haWUFjucjrIYI/UAkx2hOSAEXj8yqmH5V4RrwyMR/vXivAyQpA2kADmpiYlOK4nOywA7HQbfTUR8mx+1r1dotDHfBaGJgdHUJKAwx2BYXFwR0mpzcJQaNpExbFo/tuumDDwaI2OwoixLY4jPc/BsKvq72XrIJ0NY6aHy596R5CDF6cQfZ/t3I9veQvpwirzmI3vhV7GkexalajMd8B83UR9pNUfMCLH75j/HSF55E0MmQVnJE+wOE/+1/h6tju3GmlyNv74bXq+Pg5CXMXX0Q/tw4skYiPhPcF9wVOC+PITu4LMy8amsPslem4QSOeAXHaQ+5qwVB+qN5wi7TBNACmJqcqsRln2lmwsYxKgaYAo21HQAAIABJREFUhlkm4BJojEn9bAVP7TqDsWcmQZtgM/ZpM+r1W2ugtD54xL1YAEnvDcscW+2hdu3RWMZRpVLFCy98G0ePHUOF3mQGeN3RDCSj3y7wOp+LEiVOGFxQHUki5WiHHD+07CNlsUorgoJHJYA08jDeaAMlgLRtoS033JcWNUbLfA+uApD6b3+4BJCMnB3fJak8ILQw4vF/uY+0l2F+Zk6aKab270HuZtK8wBRLvdZUUpiLAEpsftruF/wdfpVLAOkOv0Dl4e2QCKwHIGnTmlUxoOIDG2PS1EHFr2F5sYOjh+4SeU3PM96cGMjZDSSbdkgIXoOHeSMF5lsdBgsaDd6WJmEeOhA2YvUlu4dAJAI5KuayfqE9TtiwR+aJgg9uMI7aw3WZcwZJDZ3Gf8H3eB3MNys4uruOxSRGNU/QyjN8MXKRTj8Ad3YC0UuLSHtzkrfrPo1STL9Z5FZH7dbsryi92O7xNQwg2ecJn0m0YiBYZBVYpDHTSL9ZlQ+tVa22J1gVNVO3sDkVGUvWD1i8jsycrjJ2GO3lq5i+fB5Xr17F4tKS1Hl279ol3sXj4+PiZ8T6WR+IEpaUgkWs7xBI0v+MjN3awG0Q6O2Ifwkg3Zp7p9xLGYEyAq/1CIhsHR/7WswV2eYsReBmqAY9VMNFeE5bwAsh9rBoKJJE1tDR6N+LbpFBmLYcs2EASRMg7bIZbEBYQVKYMMCGtqDCc3y4CLFrfEoYSdqdarbhkILbRbfXQe65CB6rIz70VVSRo3P1GCrLR4AXO3CznrCYrBeS7dKwEmTaSWETM1vwNMmdfGSRpC2f8Or3N38zgJcASI0ayDziaSQ9B+1OF83xmtGq124Oslx6MdlJ1KP1hjxhbNBspXa4+m7OYR1Zu2IAaXOGhSQNhjkVRZGAR/SysckOGUY2HR7oHQ/HVWnYChSSqq2SikyCqtWayt0YPXGCEMPbskaKm0W/qIPlxq7c0PgckkDT8zMyO+YrRQmQyr6xFiY0DpFb7FEW7sAkkuku/LEA/j0uxvZ6ePP+c3iDm8PLPKRxhqrrYek//yGuPPMs6ss+uk6K1t4Qd/+NH8Dzzf14oQssJXX4K3uQZC24l46hdW5FpOm8/QFWjnwZu6I3IJzdi6AWIIsyJNMR0t6sHAsnHjRipTQH71TtTNJElYlrnPQw3mjqfWvl66g+J7wTHXPsKA8roawn3hWSlKoHGRNge3t54m2hi9YgN+48so+aUa/dYGem22nwh2txneHDcbKhCVTRUaiPE9lyL730Eo4ePWYYjq74eBWNz6IJStH4Kjq6kT4XAEmfzawH613N66jlXmtgot5RLtyxfVIQTleuyDry9OfFLAGkkS7DZiuXANK2hbbc8HVGwBbKBhI4fEQ4qISBSCETSIpaPSzMzwtLs9Gsi5Sd59MP0kjRiieSFtOEPX9bH4DXGYBt+HoJIG1DUMtNvo4iYBO7deZLprFOVSGsnymVBuit62BpvoWJxh7sntwjc0HO23yau5N1biSZVieSBXSG11HUb9WpFuXPt+o41t/PsG/R8NgY+tnM2VeNnKF5/ODvOn7X4khSxLdsDlFlcZG5VbjVBkI/hHt3F0drf4bGVBVT4xW04gjjWYKV3MWfTd8HzO5B/GoX2dI88pRqNFoH2TKAVHQB7vD3d9HhFZ3ezRpftgFXVH9SWhqwATRWdhCAaqWKlZUVZT+6DqqVitRQLCC0ioFED/CxA6gcq2P5xQVkK1dlHTaFWt8jVX/xMD09g95DVSye62H+qdPCNjp06BCm9uyR79uajU6dtSao+/VQb9SlluOG40CyYmTqNSJWgYbzYvu7/GsDZgK/HfEvAaSbNSrL7ZQRKCPw+o2AYQ6l9K9hwZiJMj1PWCR2XFSCHhrhEny3rfbnQRVubQLxyiUD6DBR1hfANYvxDBF/pf6yJjESyvYAhLFF59UAkmZFLDjqm0b/0RKlhxo7aipN6YggWEHPpCSNgL27ETcjOPUUJ+55gmJfOH3xPgQre9H55gzyuIXQr6LiNeCA3iTsjFBPJDkiyQwETRPpLQVsQiN5RwaN+raMsmhBxUjAcZ+eqx23uYer04uo0/OoSgaUdsElyUCvlmyQeq2GXmQMLuVA+m3+10ra2cD1PZxMHB2VnLLyhGsZSAPQZ/0zZZeL7YLh+OF16PscEAgx0ohcm9+1km62I4WUaY6Rl86cQaPekI4WglLKZNJkif9xHyy4c9FER2XBuP5mS1GBfpTrt2pA9je0OeC2dn9qvpsYeb4caZ7A2bsPbtNDcqErrdb+3hDN4w3cf9fTIkFXhYMJBzju+Wh/4Us4++RX4F92kNFraK+LR//GD6E73sR/WojxSs9Bb3EP8k4FYXsvnBnqswdwYgfJW89gV/QAWs8uI+lOI6NWtqfeZoyrFOfSHGHAu8c0jPsTQLIs10PZRb7em5b4NnSCtvvJ+ldxfFCSKKAHEoEkGfvXXgFlMimjyZqByu7X+e4GjXdbv6xmowP42qxadBktJlvwPQuuMl7CLBSAlKBoIj8HxpR0owMumqAUJdhbD8QNfHNdAGmYn2WfBPTJA6oPnhAQsfPcy/ZppfKjI9RVtjs+Rdu/gajd0lVKAOmWhrvc2SYR0C7pQfMIwWMrYUqQiO8T3/FFImpuel5ke/m8CKq++O+xe9X6KKo8sb6rXs9LCSC9nq9+ee6jR2A9AMlu1eShVL0QFQojaS5yUQHSHpD3fEyO7xGpbS6BX1FPXvEgoVTz2uRmhGRn9JN93W1hy/kb58FGhvnWBelaAGnAJFqv6XM1QCS9V0My4Qrs2Beirk/wSMagqTOwKRCsJbDO4Uwgf/QiTrkvA1N1RLUAK1mKSppiZuYUqrOHEV1qI2mvAHFb4iPso372rvvfiP3ErxXVD4ok8q/3WviTB5G2VpDHy9e76rrfL5pfbXl83eDRaHyGVHBoFRAnIh3HWhcBGAI2i4uLOHPmjDCTWLtrNhvy/KlUKtKMU6tVBfwhU4jNm/V3HsDhQ9/Aq994C7qnzxpAB/3GzkuXLuPChQtiQ1B9fBx7ayex61Vg1+S4zFutrJ2owxCQMl5LPE3uk8cl/kqeh/pjx9F68izyjFKfWu+zqj72+l/zVCwBpBscMeVqZQTKCJQRuBURMD4m5AZwLs6HOgEkFvkd+Ai9FIcpiYWOFHq9SgPu3gl0L57ve5XEfIH0KQF8DQx8hOCk6HTallc0+KwPYtiEx9KhedJabFRpKJWuY9FAGBpDsIi8VjMXblbB2Ngu6bjoRm10Oi24B/fi0Hc+ib1ejChL5CV2yMvxXC/H5XPvQufrbaTRAvw8Q8VtwHMqMiHgf8rI0X3mLKgjQ7uzIgyZeq2OsFITw9Qs0+LHKAkQz5BnLgkZGRiOK9FLcwcXLlzC/n37gLyLer0ChpnAXipJrotKWDHeMTxGs/STx2Fm1Cpeh8lAB6/rIg8kMWbcZGEiYQEeMoTYCbO0RPCrLokNWUlMKCwgRBCMseU1YZLR7SoAdvnyZWFnMM5WrrBSrQpbxm4/rCiQIQBEqgwsK2+30SEWJYA3/zZbmwptXuESJo7cQ3r/cTwFdx1B1k2QLSbK1Jj0Ee6rIp2aRrd+Abkb4U01D99VcfHqH/0xLn7jm0guxMi8DPE+H+/5wf8eTqWBP5zv4FIU43zWRC0/jAp2w7/cAOIM6ObwHongdiYRfW0ayFb63UfCFRJQSH25HANeVu46iva9z6H50sPovHjO1AKNtBvZY2bCwDFjf16l3+xS/iPtJ6C8fsI8yshAU/3l/v0k4OyAzbWR1dDNA5DWXLd1LtuqHkHLvCmYQXACx/tAiwmZJNXWKyuOe4Zlt/EoLJqg3PrxPXSsQ3g1Jey4DOavOgaslB0/C08cFVAwOneu3xBAAatRlu2OT9H2Rzn2W7FuCSDdiii/fveRm+eg5mZGZmfIy0GTthyZyfnIWLRsRcraufBUxZKAkMd3gYOM7NZ2hqjdRdpTad9aswav6iFzEpFS7ffDFOQnr/UrUwJIr/UrXJ7f9kZgFbV8TeMdc19lkDuO+hqRUc/ERhrjMg81bxJJz0WNc8OQDYaUU3eUuS/d9WsTyRJA2t7ruXrrW83fHK+KnN4yt3xZDfjY3V8LyqzPMLLv17XddRZI4vxcaxuaZ3N+LVYAIFiwC4ce/xY6y4uY674DTi3FvsPPU7kcly88BPf5KqLFq8gytTDgPtxcVU+oKsCRvBl4xFUse2+jsNpjGSXslXvuQvTCWTjBGGoP7UP3WyvIOldG2WR/3aL51VbH1804GDZdqmxdqnPlLJdmUNZQnn76aVRrNRzYv1+YSJxnLy8vS52E15y/2wZGNi0237cPJw+/hJln34Xs6mWw1sK5/uzsHKanr8rhjo2P48CBAzj81jejmoboXnnV1JwUIFeWpY5LAY2CKpIkEnCJ0nUy//M81N52BJ2nppEnHEdOfz3WeXguw8uqeLL2V3og3YyhU26jjEAZgTICNzkCjkpNifcPXwYCIKUCkJDdE/rAsf0ETRqo7AmRzi5KnpJK61WKLO7C63fQSzphDpDFZybaGebmpiXZsGwe5VgPkmilQg+zkBRA0nKEYeewiG0qxdYvhz5AXNdFBbXqmLzICPREvRbG33EKf+mBr2Aiy3AVCZ7pUo7LwyutBoJLDyB6oQM3dZF1ZhCiAt+tIPCrCMiwcioakywRDyWex/LyoryAx8bGUKs2JT6sYbDrTAvtZA2tA7QYFtZaY9bBVXTgu1pY5jn7fhVRzwF1i6dnLmHf/t2oVQL0og48TmDI4JCOD6m4yHr0RrJwm4hCrasiuF43k+lsEQbSxh5IRQASqdTC/mJSY5LTV145i2PHjkmicOniJYyNNTExMQECQGQb6YRMTR/5HwvsFgiiNw5/VyaTZS2loP54pWoBpED2xXXXJiA3+Q65gc1dH4A0kABUQE1IZMGU+ANlSQvV+iQdxpFPuvAnQvTGLyMOFnFgcglvqng4FfWQL3SQEad1YriNDO7eMVxOQjy/nKAXBHixVYfT3QUvmkR21ZVtJ1cj+AcrcK5GyKL5a6e5xqtIwWGCIAmaD5/Ckfu+hEsX/hxWnjij8Y9j9XCSCTYnDByn0mMkv/d6sfHD5PWmRGYuMo30tiKAxEeOJLgJNZc1meSkg35MvGdF5m4D9pE8JUadj5v1r9nMTQCQWHTI0gQEijiuFxYW0Gq1ceDAfjkn27W62SArmqAUTXBuYABf3yr9Z9y1CqZiq8dxYGMsjQG6UBJVrqtyW2942e74FG3/hg/8Fq1YAki3KNCv093cMIAkxSjmHdrZ7xI8coz8iXioueiuRFieWUaj0UB9vA6/7oukXZLG/cIC30FFzw9ud902jo26EnbQtSwBpB10scpDvQMjsDmAxDmxNLUxrxU2B0SiO0l7iDoxQreJ5fkOfL+CvXv2wXV9ZGTthxUppDLP3cmL41eRJ7cDWLk5UdtK/uY194us8m1d1kxkrn2nrQWQ1gee7DlYppDO3wcNga7AQ8zV2aznw3/rGJYXWggvjCF4g4vH7/8aEsfFyz0HV5/5DrTPXkEWL5l3LN/Zms9TKaUIPOJ+1geQtPbAZVQAicCf9+4c3iv74e8OpNbUfurcTWOTFc2vtjK+RhlXlsHFOLEuYmXrmDNxPs3l+ee/jbm5WTzyyCPSuGvBwqjXE4ULPr9Yc+lGkTCKOu02ev4E8jEHV772dWEsWaWXqXc+iKnabowvdtBsNmV9qmXY68W5rDS5Bpy/+/JMJMNJ4uBV4WSRzPG1UdRBGJjnn2lGVXamNqlLY7gBmmRMGnaS/qPjYzMAic8m3ADoW0rYjTIiy3XLCJQRKCNgIrDKeaSvt6u+FC4SVP0Md7/tQQRTKZIrbWRujspUDclsF/HFGaRxR4Ee0wlKloz2kybwAgfLy/OIkwjwFJQhXqHeKuwipUSV6UCnlJG+MgzgZN5ZanmkSY+0fSm0pC8ZF8R4KPlGwAtIAbeH8OQhHHr0z3DIB56JgOzqQ/B6TaRLCeKLPWRRG8hi6TjKEoIwVZHBC3yykeiURD3rGHnew+LKrABmnCA06+MI/ToyISYpAJJZxlVO9ogcmfFvoblRhiD00Ot14fssnvNFnsrLV7RpTStbT+StgEo4hpdenMXkxG40xwgopQK4eOb8+fJOYtW85QSlQpAlM/JzBKHssbDLVyQX9LPVGlFmY6bywK5fibroI1sdW70OJup9sIabEtaI54GFSYJZpEUTRFLDRlcSFCYcExOTAgJJIiHEtgyzM7NotVvCrOJ6ZB2trLRw+PChAe05SVCr1+XY262W7Mvq8g57VA0MJe/cW3krk69+AmoMLW0SpeOdbWJNODQ/bXhwJwJgT4QkXERcm8FD9Rbew0lt0kDei4EKPaQiOGMpnu44OJv7mI0Br3UYfmcS+UoN3eku0qUekCioimiOWfyGQRxmeDFZr77hIOJXIyQLl4bWsROCG/nXjrKtK5ndTA+kognCqsCsV4UsqF7yXrBjlffM5StXcPyu4/3703p4WMZWn3VlB8Z1HeC1l3HE1Ue+uTbqv918+jvybm/aBkadIBbFf9TtF51oCSAVRaj8/FZFYCBhtxr412LXtc0vbBBKFhN0O11hH9XG63AC+uixA1c9E4fzFM1aTD7TL8jZ/GeQz8i7VTPK9XVRb1VAbsJ+SgDpJgRxh2wiPHYE6Vx8+4vdOyReN+8wBwXvwTbt3zi58bC40MahA8fgu8pCYuGVMlNs/NNcnk8cq9lsGib5+EmL4O+bdxY3sqWtzGFuZLtbXacoP7oZ+VVw6Ajii69u9ZDuqO+tnQvZdyzZvTrwdHzJ3/meNY2uBFpcSsjWD8m8vO4lGHvDEZx8y1ewCBez0/ciebYGdDoiB6cM4gGfTn6TUsf6DZM2vyeIKmUb+wepS3BlIz+7uQL90IobhJ3Nv++owp2dQG//efjtPeh8Zc6wXYoZUNt9MQvHJzsorb/3UM2F4JBtrmWMCf6wFsT5IsNHQIj1ledOn8b09DROHD+Ow0eOSMOl9Yom+GLBpM3Ok3NUSt9xrt/4jmPw0xqS585Lg2MUddXewXgksUGUtSXJvRwHjftPoPvtszcljGSS9c5cWcUE3Cx+lbuOIDq7+X273vOjBJBuyuUqN1JGoIzA6z0CA96MTrTl/81T180JEIzjnsePA41LQMIu0Qx5Ywnh0kH0TnfRay0h77XMS4VdWuwIpcQbmQkpcifB/OKs/ExGT5KRSRKCZAMyEarGM0fAF0UwDABlpLH66JHJJUzurcetHWGSjDAxEtZTrL4x4/sRHKkiW8kQX+kiTwgaaSdFLh0VgjzJCzaNCRYFqIVjqNd3wXP54myh011CmkfS8eq5IRq1CVT8OvLUFdKR77HjhbCNJmfKtrXyXfwlQZr1sNRaRA7D2uJLnZ0b7LIlg0PkiR0kaYbAa2JxDpia2oNajbJ9sX5PiivauZHICatfFVkfZDDJvocAJE5W+MLfEEAa6rwtApAsI8jq3hLcYZLSbrflekk3HpOZSkXYKPyZXTDCPBF5MqU608um0+0i6kbCSGIMmLgy/hMT45KISjzEV4d+B2QX8bpYHXJ2rJicWJguZLjYMXNn3sVuZZewezZbigAkMjTc6pQyBMc8eJM+sl0riKvTODUxi4fnlhHEVYShJ8BsWkkRTjr4apzg2chBHk+h0p1C2DqIeK6HpJMguto1LKEunLi1PnvOHDRBz9fyUpTgj3ruBH313hg8b5isqwyjyvnZidl6HVj9QX+DB7Ld53eDh7VjVisqYBSdSFH8R91+0f5LAKkoQuXnd0IEtLN5AP6I3TebmGJP/JCCSoD6WB0IMjiBNsYoOE/oid/WxHA1gGSLW6RCGiDJNs5Y1vsOZyGVANKdMHpvzTHU33oCuZug85Xzt2aHd+peHA/Bn6sgaO9H+0n1U7w9Sy5ymp4XIo4oxlvB7sl9olBRq+g8ibM3u8h8pe8Ja55XBRJNt+e87py9FuVHtzu/ut2R2ghAkqYMwTjVo8jCP27m6u+OUXCJPXSWOojiHiZ2T8CnOgJlG+fmpE7C/lLrtSRM3j5epICo+kAPANbVbRpsGjZ1HAsg2SZgwzZRGwBiKEYSj3UMM+e3Daubz5/Nhr0qQgJJvSbaTygIYRtib+c1KhqfwsIxc0B73rZuY33UulG375tLUIfydZSpe+HbL6Db7eD48RM4cvSInKY8c6hqk2fiSySKNZssen0MqMe6kUNWES+prqdN2ypVx5+l7iK1J31+Nd58Eu1nz4wc4tp3HJV3W/TUav+qIgCpd/6SSOBvtJQA0siXptxAGYEyAmUE1o8Au1AGsnI6EbeTUnZSjZ3YhcnHX8D76j1h5TzXAxYdF/UrDyK/ECC63EHeW4KTxQJo8H2UECQR9o2L3E2F7r+wMGtYSS7SnEZ/BB5i+jnqxD8b+CBJQtFn01i2EX2ZWAjQzgf5mcyjzDCXCBxxHVMoIFuCC1lPfXNMOTGb0CtDiAUIynPxHRQGZCKNyQs4jrvo9lZAkgZZQ2QmUSqv4jeAzIWXKxNHsCsWM4QSrskMKcHiA+PS16WL+cVppHkHrst96vkyTtQm7qUpKhVqx/Ll7yKNfYyP7UIY0JjQlw42ofFukAgMM3QGDSz6gjes4Wt8j4Z1uW0BeyMGEjte9HwcLC8tCbNI6c7asaIyXDnOnz+P8fFxkaob9sBRU0eytZQ6z4SJ1Gdut91qo16vSVJifWLIVOL+2IFjNXJtcjmMICljY3N/ptt9z2+le68QQOLNQGp4MA6n4gqI5O8LEdem0Rs/i/d7LVRWAC/xELVjhLt9OHs8PBFnON11UWkdQpBMIFyeQjLfQ9pLEM1Ri9hF3rkq0hybZ5h3dofkqNe4KMEfdfuahBtSInLxBOPEgOOecgS2Q+y1ykC6GfG7ndsoKmAUHVvR+Bp1+0X7LwGkogiVn9/uCAyMv1m7MnmgFKuYFwJZL8fSzBLCaojxfWMiY0emO4skWnsZsAEGYnXD5t4DFra1AO/nQCWAdLsvf7n/LUag+o4DwiDofPniFtd4bX6Nc7v7338OL125G70vLN3Wk+SThfPFPHXQafXQWo5w8q57hIXEOaVnFB6ki1/lM7TxTcu28nwrl40jUJQf3az8imMqOLwXvXM7G5y1snL9d+qQfrT+TYGfzFUAqeLUsDKzgu5yB0HFR2PvGGJ0pRmRTa0yPxEQyQxUNnrIK5etrSpdbnXzB0DVkDcSaxeUOO+LyFo6ktZKdP6jTaL9ZlH+bIBVK9O20QjpS+xTVm3vIaTtFOnK5T4zahSP6ptxXxaNT7sP1jgsYKRS75nMD6noQiDIzhNZJ6Fyy7lz5+Ra3n//fZicnJQaCtcRZRvxLXb7LMjNzsNK6A+at1W9xjboUoLT3oPSmGyAI/2nP7EdOVSVd03BnRtD57S5/wyAtdX4bTg+1lENKRlII1+ucgNlBMoI3CkRuH0Gjpywbwwg+bUpjD9cxTsf/QbeXadPUg9/1gOe6Qaozp+A39qF6FwbaOfIu8umiyRE5tbg5pS2o6FeFykyUKYtipYBxAIkMT8gg4eMFVlEp15NmE0fqnbPWAk2dswIcKTUZy0EuAogMblxesZnaZAkDRcWZB/9BMoUHcgeynW76mE06IJVzyWVhWOS73tV1CuUsGvCzQjqAB6Phy97ww7SHhrrA+PDdXO0u/Nodefl+ByPCZcDitDFPUqw+EgzD15QQZ4okEXwhABL6FJjNkSzNibG0pQ6EE8RUp5V8EX6bllAsRJvmumptJ+APsLQMYnfGu8pE/Q+A2IjAIlMIho1cplfWBDpObInCAiRXUFGEjV1Kc21b+/efjcNExDq3FopPbs/AYaY5BgvJJ6rGD3mmSQ84sM1JExDCvzw7/aeHTQ03dkgUtEzZksAEjdCKTuvhsp9DfgnvozllV3wkhpO7pvHPXmGfbMxWr0W4r01vOS7+BZ1hhf2wemMwY8n4C4GyKMMyVIPaSdG1msjj1cKJQKsBnPReezUz0dNUIvOm4k/pUx8MvXiBBcvXUS1UsWePVMq+1gykIpCeFs/LypgFB1c0fgadftF+y8BpKIIlZ/fzggISDTk/7CWiSRs8jzA/IUFeV6O7W3Cq2pu04t78HwtiA2yxqGKgcl59NPh3mjznR0OHvVT2oFS0TWmgCxKuT4j1MPc0rTmyS79BvnuoZnFzs6fbufYvdX7JgMpfiVCPP36BpAYd8YinUkQvXx7C/58v7PQTqYR53PzM0vYNbkPU5N7RW6cTYC6qCeozF9lAss5Kw1A16lw3uqBdQfvryg/uln5Ve2B40j3zCP+UrRKQusODs3Ghzb0PlUSEtlItnVC6waZm8nfKk4dCxfnUDl+FJiKkZxeQnPSR4fWBA7fEQrwqLWA0pFUblY9DPsWBFJesbUGdbzWiftQA+LQxewfTcHwtxLf3BTVbeqPHUP3dHtjGc+iAXGLL+hWDoe1D9ZDlOGjDZ1xEouii8wdjdcQ3+XPP/8tXLlyBQcOHMDdd9+NarUq9RMrlU7FGP6nCi6JgFKbL+pXpN9VNhJtCuw21s7/155P0f251XBvVAPdSvw224frV+GN7VoluV8CSFu9KuX3ygiUEbjjI3AnAEiW5Nyfajs5/OZejN1fwUOPPIv/ZsqFl8RY8YAX4xyzSYZLV+9DIz6E9tkVJGkOLwqwvNzBlauXAM9HGPLF2MKuE3djIZpH55ULqAYpom5bwIIwrKIXaeLhemToJAoSCclIASW+2PQlZURKpONl0EeqhQMm4yoRtUald+h3O1E2L1QBjAgAQaXnmMhLFwxl8Mh60sxGaeAOQk/ZSRVvAk7uSQcsjeDJpCLIRHk+SczgaVcOgRAnwczCeWToCniUIYUDT85PmDkujVbriLo6kfe8DJVKIuv5ZDDlPurVMXj4lehSAAAgAElEQVROBZ5bhUd6sZH567OdePwEucR7qg+rGABJTar7PgHrgEiWgbIRgESgSNlGCvJwoRwd48PuGP5bq9XlO0xa6GlUrVYESBJ5QMMoYpLC9fk3rs+/Exwa7pghuObTH4ogm0mKhj1ihm9kmxYRKNvJy1YBJApk0Aup8ugY3n78GXyxk8O7+jDcaoSxXRfw4MIKZnoJ5vdN4PLiXgTJOJJuDrfTQNbOgChD3kqQr7SQpz1kSWxkJjfP4Nc3Qd3JEV997KMmqEWRsJMD+71Wuy0yjpO7JvVekg48vXNLCbuiaN76z0edIBWNr1G3XxSREkAqilD5+Z0UAeuHZI9JJHZJIu84mJ9bQFgJMLFnHEkeaxHMSPSsyygayneMBcQgR3oNgEeSFZvXd79muMaMvQSQ7qTRXR7LdkeALIR45spAdWJbd+ggiljgZbOfi16UyNyQ87VmfVIULdj8NwwcSfFdNaIMGWRnz1+2NbyG5LDZPm5WflV7+2FkXg+9Ly/vKABpMLu/dp5vZesU7BnUP0R2nzLwHJsRsDi9iP3f9WbM7vkier97GFNTHmInQe6yJVaberUCYxt3bZ+CC1+YdbZqNAArBHIyjb4quj80zzR1BFnPNIxudI2HARAqelQf243kDBBfVRD9mvx57R+KBsg2D+Ci3bNuwkUsCVxX1G5o7cD6EOtRCh6pt/Rzzz0nnx09ehQHDx6S2LGGYgEmbqdarUnDLxt/bb1l0/vnGv9jY39gFF6shP3gPPQaW2bXdtcHiuJXdPkIIK1lFpYAUlHUys/LCJQRKCOwhQhYBtIAQCIxmW+PTACk5v017Lv3KfzQ4QDVDiXnXCz7KZ6LUnyzNQZ3/ijChSl0uhHaFzvoLi4jjpYQ1OpotWaYpQC7dqM+1UB6/iLyNJKXPrvxu90EYdCUfTluBJe0aiO9Rrk3AkhpYgAd8F9lIGkSbmsBRp6E/kf9LtO1J97/8oCllHvSUePxJcyvk+XDn3ILRJHao6ASO18IeFWDBkJ/HD5CNTQUqT5uxyRaObfA+Kn2b+b20OrOIHcjybjipCcaswRlKPMXBE30OgG6HXoseahWAMdrIcu6CLxQwCnqaYcEDoJxBH6N8JTgZWlKsCuDH3jKk2IHy9BpCwWZEewXSkxy1y+qmPSS7akmIbCawQM6MxCGFUlaCAAJWyjLBABiZ8zMzAy63QgnT52Uzwnm8N9+qileRUq/Voq2Mi70e4nI1jHhYZIiTI04ljjzZ/6NyZQkMAYwtJJ1w5J2tmNnC0P9jvzKlgEkXhTHQ/UNRxHvu4Bg5QCy6RzOiXnk45ew/+ocKr6Plyf2AtN3wVsIEHd7wDKQxRnS1rJS03n/8VoIWGq6IDeJTMlAGm3Y2PHL5x39wujzxaRfANUsF2aSPG5LAGm0QG/T2qMCPEUToFG3X3TaJYBUFKHy89sdgbWyO8OSdlprpWSwj6W5JaTdDGOTTaBCCnsuRa5VyxpExVl1A1p283A+WNShe7ujs/n+SwDpzr4+5dHd2giEx44gvjBzi0AAVcHgXIiTMimmppx1BViab+H48bsFUFJf3DXyT/1ifAkgbTZCivKjm5Vf1R46ge7zM8hjqqTsnGU1gDQAcgZycqqqInUeWTIFhAyo1G7VgTTHxFQD+bEarv7x8wiCBPVdTcDLkVIvRVa16+eoPXgceewg+varUu2wzoPabKvvY4rWyZtVACKVVRuwkezPOXx6YMtc1PggWc9jc2GL+Hn9BrxhaTU5XF0zc2qcAN+i58G146ZofFrmkCq2pAJIqzWAKtHYOsuLL74oGz916hSmpqaUYSTf81SLx8jcVcJQ4s71qBTTl/jbYEhzLsq6ipWts7J09noMALzVedJOAZA4DNzafvh7w748ZQkg7ZznW3mkZQTKCNzBEbCJhRorUiZNX/yOH8KrjaH2oIuH7nkWf2V/DXkrhhc4iCoxnuxmOB27wPwRVLsnsXBmAelMD3XSX50l5E6E6ZmL8ENS/NkNoUCA0KLZteKFQv0XqVMjH6dyGky4CYbwA/7L1yPN5gm+MFlhMm6SbtmW1bo3QNIqqZLhl96Q95GVvzOSb+zkcNmVI3J1ZMroMQmTqJ/IOALqhH4DoVeD6wQSK2kks35DPFL6IWUx0jRCgi6y3Pyb9ZDmKTwGJGeHiIsgaKAXKeDi+QTTHCRxCxk9l6jJHASIe5Ech0/5sqCJ0GvAJ+vJAACOH6iEHQNpj5WawyKNpccnfUOGuSRDcQhEcgoAJCs3R/CHm2eiwaSC3S2zMzPYvXtKiuC2AM7OFyY/lkIdmoTGmi7aCQGBKFK0K9WqgIksrtMfxnbcKHND6dWSBBjWkySnPF9zPDaBvINvsU0P7XoAJCfchTxpw6lOIKd8T62C5iPjiCeexPta87hcqeHLgYfgykNwpz3EMxHQc5D32kjiFbmnCP6JrjS9Jfrm4xsfYtEEbqfG3R53UYI/6vnZDjuOdcu249jn2OZnJQNp1Ahv7/qjjv+i8TXq9ovOvgSQiiJUfr7tEWAeJS/ua82O3dpeVB9uIJlOEL+6uKqAJ4UvNpuIvIv29rSvdiXfGt/XRCyywEN+C0MnYok4awg5fRmeAQGpBJC2/fqXOygj8JqMgIM4URWFNIllvkZz2zjOxQ+pEjawf89h8eqVeatOkgYNkDIzK/AgfU3GbesnVZQf3e78autnsj3fHOIdmam9WhIogKT1HJ3/6zfZcCHv1cyT/7qHJ9HcD8TPzAlGJE0acQovcFEbryET9fqBsgtrN957fSALkf6JA6fXMiot9j1qGCp6NAOJfP5q5NTEu9BgSEGF9QvdhzQ1ZtrYaJtZr6UYrY6jBVBkbyLbb+8x/V56hwNIPFfLPOpG3T7riHUPNueePfsK5ufn0Ww2ceLESVQqoTxnFGTy0I0isRUIRboulNjZZl+tk2ye3/QtDtZpYGQo165fdD/e7FFedH8X7Y/HW3/bXcjdBJ0vX5Am3BJAKopa+XkZgTICZQS2EAECSEK0YeeI0beVdCFowq3WUH04w3ed+jres6sJJ4/gux7m/RjfjGJ8M/Zw4ds9TOGNcK94qHbI1PEQdy4D+SJWWrNI0g5SJKjUqlII6KWxePSI5J1HSTayZFjQ9pHRWyilGSBTH0Ph9SoCEpFr7RAwMhrS+iLL4HhkDFn5trUvy+HfBx00GhbThSqJFZkYqkGrutRAymOgz5Fhw4jcmuOJLEEtbCDwGipf19eu1Tjye3HaQ5x0EGc0o8zR7bWRgcAKtWUbSEgMWeGEoyo69PyOiwh+wMNgQuEhTVxhJTEOok+buuLD1KhMohbWxT+KL1dK5sm/ZOoY5WHGS80tjSfShgASL4VOYDaSsCOApOwiRxI8MoRWVlZQq1XluJjMkDlEoIgLwSAF5Di5SsTvhXq+jDLBoWFTSwWBcvF+4vYIPhFI4t+FrcR99uOrsnn2WO26HEM7ebkuACkYQ9Zb0oTbo6xhA6FbRXYqw/37/hRnx3ahvXIEcXURtZl7sPzMPMKggnjlCpKUACy9vBRAUgvUAe9wJ8dwlGMfNUHdyr6pKc3OMguEspts//79qNcbfQmHkoG0lUje+u+MOmEqGl+jbr8oIiWAVBSh8vPtjAAlpbx7UrjtBqIXW6u8C1jkCg4dAu6dh391P3pnuki7lzU7M74NrCS5lIfKekDswGm56K504TVcjE9NIE4jwwC3jTEmuxsmXPf7p7VXWuV1hktvOxdEKhlI2zl6y22XEdg8ApwnsgAcG68Szn85EUx6VGqoolnfJYwkMpGsaoZ99Kin786ev2z3+CjKj253frXd51+0/XUBJOl/Ncxc4/usEq62SdiBn4bwLIB0V4rOl6el+TVEiNmrczKeJ3aPw28GyGgxYL0K/QqC76zAyXxEX14Bkshwk9bnCvUZMIZZNKgzaM2Bc6PNFlU02Xhx/Rqq9x1A9/TZfv1meC5lJdiK4rhdnxeNTwHTHEeAoG6ngyAMUdt7FJdf+DrOnTuHlVYLx44eFc8jkf83tgBsBOW2KVdXqVTQ7XblXz6LKHfHugzjW8RAYv1K8i1T+7JX0dZaaCWwWY1iu+NbFL/NrpsTNlF7ywQOHnkGF67ch+iL83quH/h7/2LnZnzbNVLL7ZYRKCOwoyJAaTTx3LmNC/tTdEJtJM2EgaQMITccR/ORCTxy7I/wXRM+2lkLmePhpQSYy4CLM0cw5h9C2JtA7xKNDWMlL+cLyNMFzMxdhOORAq3nKOVq6xsqiY2r1Op+O6jADEPRoAE92S30DaKUHF+Igj8Z1g9lzpbgOqmAPZLMi0Qcz0qNgvmi1X2vkToxe8lTBY0EnJKXqGr6KvVaixJ5movnkdC+XQ+hX0UYNOC7oQAncRIh6rURRW0kCeXBUggu4ygARek6spI8Gvo5TWEdpWkMP3DghYyCZVupbJ8ke4ZlJTrChuHEOLgIxI+JTChK2mUZEwkj6ScdI2rIyHNi965NCEREQbbF4BmPKTLCbEHFdP4IeMcOIEMrtwkeExMmOUxOpq9exfHjx0WCjt9jB0yfXSGMIQV+rD6uHr8B53gthvZRxCDiNoYBJWUiucKAIlg36I1a4yGjWZHs685eNMlLk0QANoJyIhVoqOU2aWT4yNBivElXJ1DXaEwijxJcvryIyX37MX7vbkReDOfACrzFSSw/exGh7yGN2wL+8SYRay7bqWVFH+k5JZ5crlxTm3zyOPi7R+DPXDPumwmvHIcBF+/s+N7eo1OpOn228DrzfpydnZVuMfog2QnSRgBS0fgtmmAXnf0oCbq5xTbdxXZvv+j8dvrnRfEruv4lgLTTR8DOPn6ac8f3voKgdUC6oaOvLPblZITxHjRRuWcK0fNX+n8fmH6zsNKFX6EUCzPDAOi6WJhdkPfP3gN70Y5XENYCbTqSrmvNfVjIzegjYEzqrWtmCSD1AFdzY+bUyvovlzICZQRuJALqCzuYZ/Wb+Chdl/tor1BZooF9ew6Ir2sv0uJuGIRSPE84ZS6XG45AUf5zwxve4oqcG8kyLMNmft/KJookwocbLjfdnjH5s/KvWlLJkfRi8eiil2DKJlMOywQI4xBz0/MI61VUx8cRhqn4KEetGN3lCGkvFRBq76E90gCc813BPl+Od8qks76yfEU9qsFmV188mlknyRLjlSz7zEC6kcikGXaQyqdrv2vR/J9SbFapgbUcrSkMwWbBJPw3e2h98aLMsbg9q1ZiY2e9ZfWyqPWAVTgpArC2cg03+w73PbAG4HmvrkewfrS8siKbYD2Dxz+dOPjWl78otav7778fjWZT6kycozOelKkjWCTgUNEEYdQTuMPX3+z03couHPtLz+OoDzx57iFETywhT7olgHSHX9Py8MoIlBHYIRFYH0DSg3cIVOydQvctX8Zf3Ouj42TohtX/n703/44kva4Db+yZicRe+7509V7NbpJNUhQXiRQpkaZFSpZly3M886MO/4D53X+EZzRj+4zO8cxYsiiSLZKSRxItSpbIbq69s9eqrn3HDmRm7HPue/FlJlAAAkBWFVBVEWR1FZCZEV+8+CLjfe++ey/C+UfgZ0OwOnUsXl2CG1lI5mNkWYQ8WYRld5ChjemZa4CdCLun99g0/1IGUFfvXrRz+bAtvIckIWIBmyAbedQsDSgrSNKTnEXZBI4dg00sClpImw1sh38I+LCYUCyQ5d/6AFfehUIPDsEpsjEKAI0FBkkuCOoQ72LWI08pZSYp2OTAkjE5cGwPWZ6IZF2eJ8LS5nNdmEUyJgVpbJt+RhaikEwcD35Aab82XFczKY2Gjot/q+mksn5MwV+GwZ/hwrUCOFYNw8OTiKNEQCQWpXkaZARx40KliHKBhxkQqTc55ch9yW8XQOpLiilbFxaaunNzc/LhiYkJYRjNzc7Kz7v37JG/2TUThaFo9coZyXVaA0BiBAuAb63bZTmApFq9cq2F7r4aKLh6J9ROuR2d+h6k7Rvd4UhHUUogNJakkOdF4I8/q+cTfXI8SS75M3/PmDCxJrsLORcC8xituagNNRF6Q6g/NYzWG1eQRksCeCpFPpa5zNuM85tML8GUCrlozhnT1cTBMbHmvSJ+XQnvbb0/lV2m16ErM7BTgrsDx8G5ykWWAdyM/GJAZl4cdbW6KwBp9Yu33QWC7Z5SZevDsvhUANJ2X8GH/PhkQv/2VXhzx3Fw1wc4/+0jywCknm9l77ndb/pNxjrldJjYOHBhJRaWZttIOspa9pu+yvI4lkglM/li/pckNLen1I4q9t4OIJnrstMbTNafPxUD6SG/v6rT39YIKIDUc4gxg1F5cwetpRjtVoKTx04hz7gO1PUL14bSMFYBSANdv7L8Z6Cdb+DDPQ/eQrqtSNi6T5WSBO5OAkhSSykYR916BiUW3aLhktUV14aT2ohmE0RhjPpYAzkVUCinzfV66iDtJIjaEWIqggQu/JoLx3fVfsCxYLkUQ4+RZHG3JpPEKfiH9RCfz90c0nzIZlo29NpuD9zRkoM2d1JJZb2ty3Dp80E2Cidy17GJ9+RedN45V0j5F43QBatGcgC5QU2dQ+XvjYz43QaQuvQdA5qtOFmu/1st+l7r98j8/Dxee+01NBoNPPvss6JcoU2kCp7xfFgPMIowZfWTDUzh+/ot691eVNcJPjGJcPQCahceR+eda+KHVTGQ7utLXg2+ikAVgZ0SgdsBJEqx9RbVTCtGnz6IPccs1OwcTuogX0rghBnQztGZ7cCivEiRTGRJC7ZHNtASZuZuAI6RVltZ2NefzaG6JCQyoAp5Ok3LHWT8nRS+XeRp0W1asHaSMJXuDM9X7V/1SyIApICW6sIWHUKS7pBdQ3BIky1fEhiLPpICpAh4xCq7dLOq7JosEoSBQfBGASTb9mDDRxQZ6IdAGc+Vxy8AKiuXrhHfayJLfLTbXC3E8Gv0P+LxKL+XdingakKpnkjqX2QhMUweyZTJuqFvFEEZZSPVa6MI/AZ8v4Y8J9tE30MJOyYXTODMCE2yKoCOYG0E2lQCr1+D2Pybv+U+EtH5VsDgtVdfw9jYKA4fPiKfuXz5sgAfNHZkrChvx+RHPZDUv0gBJLsr16WAlf4xLKW17gfp4Cney+vEceholcnUK0B1l27bfmsxcaGX1sqNv/ePHUB49mL3JXM+IhPoqOcWu9r4s3pAsVBWLxhJ1rK/efZeMCKSPu2bMxgeGUV930HkjzgIXz4rxTSlvJMFo4CoI3OX11wdkAyAZABYsyAmSKTXUKUXuRnZQGWbqWxiWQfZtl+MbR5AN66ZauUTkKOkY2upJbrW/QUI0ylndLxlnpcw6AZdQJcBFGXhKzv+3d5/2fju99fL4lcW/wpAut9nwP0//q/9mxt4MwICC3jjG9poIt9tXS9GyQTld+7YfmTzs7CLJpjUTiUV0neoJG/WyRHORQjbIXbtm0DGZiEbSLJEilt8WxR3pMtf2Uz9AFKR+t3/YS1iWMSm25e1HBBjQxBtLnNEmJ6/CVgVA+kBufTVaeyACJj87bZc3zRC5jY67RTDQ2No1kdlXWYk7xyXaziV/q62rUWgLP/Z2l43+aliECvlv7gXAwystcfBASRl4+jqXGsaWj/R0disWTgWIurmy3pfmzAWry+gVqujMTEk8rDiz2xZ8G1fai0hAaQwQrzI2g6Xkg78uo+g4cMO6C2UEEKSBl3TFMchyNPH+LtaNqIwkoYO8Soi+MQ+XFnPp7KG9MQTem0WLMGifsUSOTOeR8FG4r5YozCqJ2xqNaoOBFl8nxYIvejLutWol0iD5MY8yCxveJk/4yZnyLJGQfNZxoqydcYDiU2hZ8+ewc2bN/GpT32qW/cw5yh1LjYFc/1dyPxvdPybHu998oGV6yPK1uXRItiom4VTUofpr8fw3xWAdJ9c3GqYVQSqCOzsCCiARPmP/sda/5hzBLUh7N41jKEapUFyZFEMK02U4SCdIeyeUGBGNF29HFG6iPn5WwAX9/J6f5LQJ1vX73JcdM/w6Cp7ZzRcFUgiIwl5IAmHvm4hS8jgyJAkHWEAkVnhB654B8VxCD8ozlBMGyl5pvJskulkkG4ZNn9Q/k5L6io1xcI+/6QpGUAWHPm5kMOT9xMksBGG9HQqeD70HnIImmhHj4IfPI6LONJEKwjI246FHeW6ljJLJNzmvxwjZewcAXiEIl4kTAIgFQVloXPTgymlr1IN9fowAr9OHA9RyM84CPxAtIzF36kAibpF6iLRFICN/xNmlqHi97qpkjQV3yOVVNOEmDq94glFf6hCo5jyaoYtNDTUxBtvvoFHHnlEZfQKT6R+PV4D/pQl0KZzqDsjV2SDXY3koqvPsGTMdC4zkbyXdyeTF2d0NxIy84pNWEEGMuzzfFJgh5IA2oGkppmuhIOJJn8ndHxk8OAiXkgQdTLUxsYFTE2yJUncVeRP5eu4MGDnF3fCxQLnqOEGyv4FGNKk2mgfG8kAAlkqS+gIcCTzQFDQaiuLgMgFFYakQS1Au9XCB+fO4eSJk6UeSBWAVBbdB/v1CkB6sK/vw3B2n/hXN3AtVQDpve+dRnC8jvYvz8mp9zcr8efGcycQvtUCWjc1NOyjKaSPtZEkEym7ZCHF7K1ZDI0MyZ+MMsYkKjlAlEaaUdlUIrYVQCoSXJPn3t+8o96sqRhID8MdVJ3jTo3AugCSfH1xjQSkMaW4bewe36sKFmSDSO5fAUiDXNvtBpB6kmRG3aNQ2yjW82UeMWXr33IJO22QMJ24Pf5N8fgs5O/jNFZf5MxC1IoRLYQYGR2BO+wiYiNr8UDkzOSWpZTuB+KFEFmUa2Mq131IYHlArVlHfaguxXnumwAUHK4ttYGVNRDHYbNvppWfAt/iP1LTvEjPpWAYOcGtNTYybxSgKqT1C2UcsFmEzbdFbcTUWriOleZLOYZK5EmNyqigrGg+LYu/GZYdTCALpzc9VfX6GeUOrRNJRlPUWxYXFmQ9zjH7nocf//jH0oz7yKlTUlth/YW/Z51mJVi03XN/08G4Cx9YuT4yCi+1x44iuREuq7WYw1cA0l24ENUuqwhUEXj4IkDHIykxS97Qz+gwTI8cvpNhfKSByZEALnVw45YkwCkNFAs6sm0e9ASQ3AydeB6LS1OAmDnyGEa7Vpb2KwLdbZ/se634XCGBJg9hSmeRaC3SXmKEhE5HQSPpOg1jJDEBHweuyweuBcshgKKAjYGIpJ6es7BQeB8xQZEYKNtJwCr5w+RMu1uYGzFJE/pzwg5XBU+Gx5TlQyCHSZeANQXrhprAgIdOuwPbzoV5BETIwGRO422kVfQn/kzPKEqN8bOUaiMYVGj7FywoJkS266lXTkx/JiZKPmq1Jnynrp5IOXWJPeneMWmLCbphUpkEaxmPZwXVmrGlfJ10vDDhK8wZCWxxY1JjkjvjocP9nz17FsePnxCTx/4kb7kmcLcxZ/0bb2ULUTcToCQg52AxNwqQz2gg8/dxrOPcqRsp9OIlVcTSML7kLink4vgeAxoZXy+ylCjTQ2AHqQU399BaaMtcG2o24Dc8sRMTAMnKEXco9eggF3ZUJjT4NFEPqyDwxV8pqNUQdggE9hZB7HrizOT1Fi8fsmgKoIm/K2OQ7dS437NxEQSmPKDjFtdQWUhk7k1OTsAPAhmK3KNdILqQXKgYSMu6B+/ZNdtBB6oApB10MaqhbDoCwamjyA7eghM1Eex9HfEHn0AyMoXoHxchFaoVIFLjyRPovHsLiNQXgPmR5EUiUZdIjlXzAiCyMD89j6gTYmLXONzAQ+5kSG3K0yTiYcki0poAUsEw70oob/rMdsYH7imAxALkNnu27oyoV6OoIqAR4HeM/H1bQLTZUBoEMxtZamN2dhH7Jg9geHhM1mVa3H5wASSCCxKbVdQY7tT82e4iumkO6+buRUOgASbuNgNp2fOreKb1PxNkbWzYu5mFJMqwMLuAul9HrRkgD3J5Zlr0CtQiiHTWigy/ZYs8vngPRjk6rbasD/keSv9z8wKykgK4DU9k7UJEyMVol9c9EddmEXSR5sWiMZWvM05uDcHe3YiuXF5zOoiFQBd2ASy3Cf/RCXTeXUTSuiY1EKlnFB6zRtqN953UagpPZjY+EoyS62ImTVly3T+qLT771P/WSO8XDciFDxO/O7ju5hjZjHn9+nW8++674ns0NjYm3w9c97Mhl42HBlDqSshvZvx36obb6n7IvKztQta+vtU9rPq52xhIbk18joKjh5DOJxWAdEejXe2sikAVgSoCJgJkyhSdEAQtegASH/R2wRvK4bvASA3YPdaAlYVI4wiOsJZyOJ4rXRLUshVqMAEfN0WnM4el9iwsRxk13J9CGd2DF/8wqbdpUTHvUVij9wkthIs6nKBW3J9dSLyRmVGwfYSlRMYPQZ4Q9QYNksgS4h9lAmi51pWmHcrcMbmwSN0G5b4oAwfECTtpUvWZEbk8leKTzpHMRp4GyO0EzWHK3kVIInoc5Vq8KDyNCEJ5bkOO6Lqke9MLhT5JLLxrgmacjyT20irLTIvnpwCSTaPpnEWRVAr+ZEoJoEVdXNdVmbqU58F383h1+F4NvlsThpL4O2WFyWsRakm4eO7ik+Sqp5Rk+qv05RbdMcI4EmaWMlAIHjDpEdm1YqN8HQ0eeV6u54pMF/82CY8BduRQ6x2zb5ZwSIalw18ro6hIGC31ZtLiu2GNqVawSRSTHQ4gKctNeUL828RPkssoEnlGnp8APEEgf1PSTkh0QsVnJ5YFz6nJQnVxdg7tdhv1ZgO1oQDwbaT0kcht0X3OKG1IfyMm1kRFRZaREgUaN0oAeC7BDpWu47WW+SK0+Vzk13g9eV3NnKi+UNeOgFlAcA5zLjKeBI0obdkFUysAac0AbneBYLvndtkasSw+lYTddl/Bh/f4tUePIt0/DTupIb9Yg3MgQ+ovIhq+CPzV+DIwwj96CM4+G51fzCyXimFhi+jM1NUAACAASURBVM+nwgRcOnVdD07uIWpFmLs5i0ajjuHxEWQOhYtjaZwQ6V5JaYsCWiFlp8rFRSFLeoJWNjPdX9frngJIfaEZ+uhJLP3szP0VrGq0VQTucATKASQ2brH4myNsp9LgNz66Cx4LnfTLlSbDB3dbS877Tp1xWf5zp46z1n6WM4SK6sImHillDJj1GEjSAFtUNLQJmDUZbbzVrRhIZiGwPalrhIshWq0WxibH2NuKzKNqjIKcYhNdMJYow2+0ZVggoG+Sw3oFQagwRXuhI4ASvVwzso6cDK7vSOOiW6uJMgYbjLmWFNlZNr+KjW5RbWABxK3Bo5fyjSvrXqauDD61WJ06vOeaSC7l6Jy7oBL8RU3AeAQZOTuuvYwyShdAYm2gOJpEqSzBHnACLQeQVI7fAFuq6KF+xlT8OHPmfdy4cROf+MTHpbZCX2LGr15vyHpb1o/0LxZfJ6rTqB/y/bDRT92ujyJdXBtAokwgJXTytLPhU9rK5asYSBsOb/XGKgJVBKoIrBEBAWTo+dMP1Rg4wSlgkBx2FsG3QhzaM46aR1iE9OYEURwhGNIHne/6AmKwQGo5OdrhNJY687BtBZAUoCrkSCS3MYK5y1KdPq6z9s2o3woBDwUOlCukz32mOKRJU6uED1aRM8tZCPfFK4kkGU2IYsBpw7JYtOXbSdQuwBsCPrmHDHXkmYc0t5Amxb6yBJ7P4gXlwyjxpfuT80yZDPD3JmEjWNMD4ewiUUoTW0AAAkBx0imYRzp+8VcyImJkN0mIJMuCLSasRdImoBUBhliSBpEJdAguAX69JuNlOG2bRX0dW81voNkchZWThaT7UoJZV6hYoqkSdiu2vqycDB+OXxIfGYf68nBjkmP8iRgXJmv0PxLvo0K2juwaAXQK5oqhkne7kUoyAANesLOon8puAA/DhJIp1c/gMEniKpjYTvo+UIBGmVyMK/8miCNsIUAApVa7LT+LjrTR2xYQlfk4pTBocAqkCbUyMiRhgk4nhNXcg/oQ63QLcHLO2xwJ5wILci69lth1RhnFTLqzmNAS3DCgG8Ei7ZTUz/D4nLO838mq6RqU7qSA7rCxELTThJ/3byEDUcj/EeirGEjrX7DtLhBs93QqWyCVxacCkLb7Cj6Yxw+OHUY6myCZvbrmCRJkiBu3kP6ipoUDy0H+lZsKKP23orFmaB/84w1Euy9LjpL8fVvzO2mcIRNbn/v07pNnnDCymb05sFILrakWsjhGfbQpxauIHdAkyhRMcJPc2H1AUb+MXQUgbaEAxW7iL4TwPjiB8L0LD+YEr86qisAGIrASQFqJR6eR+oS6tockzhC4dcQhsHviACzm7SUelxsYwkP9lrL8514Ep5ejFY0JfUlbWYF/UABJn2vqe0QgR/2buy2hqkaS0S3ZR9JOEC2GArrUxmpI7QTw1PeZz1JVWxMUSeoj/B/rCmyK5fOYKjN8Hmex1ihc20V7kaykCFFHZegcm02srrCSao0aUo7JiLoUqiumZiB1jGXWBqtfrZUCJP6xQ0hnY8QzV6WeYcLtBCNAslQoaOhzTRseC1uCoj7QLyF3rwAk0wTLNTjX+UbRQ1VmtN704o9+hN179uDJJ54oZPiAer2m0vWUmy/sAoyUnfgmbwFAkuaPn5/bFjYxm4riK51VgaQKQLoX31bVMaoIVBGoInAnIiCL9CLpWcZAklSgy0xx8hgeYhzaN4HAimELG0cBDa/mitcQzRAVQMpgORmW2tNoRwt9AJIOuBDM0x+KIkFPINeIqQknQiXcuFN5a4EECPCknkryX8eVB6x0ZLDFRtgSLuw8QEYmUocOkOz0iGC5SZFMMD2i7J3q6hJ0SWIfSUqwSuW7yL6n7BwBJMrOIafMWE8ruBCdkrGwM4dFfHmYC4ZEJhbZRiwe14TNwSK96ARnmbC2WAAR+rujEi29ZiE9T0kMCyk6lWHRAj/PMc0LST4LwkoR7pFItuTIEkra2XBtSvjVMD66WzyYxFyTB2E81ZhJpWFIzV5GDFvePkWggEaUTFaiKBTQiKAQY6TUa19ALdelTi/9pDI53zNnz+BR6vgKhZvxdLpmlyZpNonkelNZunRE6oHXhgV4ZYEZAKkLRHXlvhToMokhO4929JZnyhiq16Wbi7G8ceOG/DyxaxeuXr4s83tiYhwXL17E6OioXHP+uXr5KibGJjA0OookDtFut3Dt8hUszi3i+CPPY8+nDmPprSlk8TQuXTiHyfFJDDUn0Ao7GBoOcO0qi38W9u5RY3MTt/Pnz+PkyZMCQrHzicc68/4ZXLx0EYcOHsShQ4cl6dUFwxYKUNtwQWjO7h2sof3mB/f06Jx/5v4Q8Jdea8WC4fKlSzh+4oR+v1USdqtel80UCLzdB5AupndcJuGeTpgVB6sApO2MfnXs1SLA79Los6+ifusphD9UryKnuRfBqSZar/QKE+w6ddlhfLPXYVz/+GGR543e68A/VUM+lyM9cB1RfRr+O48iOntR88QiN2S/MLv3pZzlquByIk0/bKD2kC1lWJxfgOU6GN01gtiK0UnJ1tWmHeYNmk+ZM1G7ccNCqgCkrT2/g09NIHM6iP+hVd0kVQQe2ggsB5B4L2lDprH2pe+MYRrQaiaOM7QXI9T9YezZsx+eTYULyb57PsRSca+2jURgM/nhRva36ff0yaGZ9axhtmiT6Prrz0EBJOEgiZ8xG1D7GEiGZVsASE7qImklCBfbGBkbRVaj3GsqD0bxCqTncq4KKlzZUaKOYFAaxrDo1Wzr2tsAR6xb8Lj8HMtBSRijsxQiCSNROZUKg5XBq/mwfVskZl2ftRptsmU9RJqN2SC8TtCp0GFYO+Z9YmDAz7EGwS5hjt9pIHhiD1qvnpPzoW+z2CoQoBXFPCMf1+enVJZcd8e1klJm1HLKu1P7FSjkLqevUaIAkrCpfV8aRs+fO48LFy/hqaeewPjYuMSG625RIOkCX6o6wqOKjUHRXL3ZOVv/xEF0fjq1KabPZo+x1vtrn9wrjUKdF69KzujuryF8/9KWwawNX8K+AVUMpDt1Nav9VBGoIlBFoLu27nsgShasL/AR71kpxpseRhoUekvk4cwkQEEIFuy1C4YFUwqJtKM5tDrzsGztXtFt5QO3/0Fs2DvdwaxzXcznuEtNJAgwSdGhgKis3OWo4SBAJ4wk0fB8Mijoc5TKg1wAHl+Pqx5NJtkzHTymm4fSd/3UcHMupBFTKoW+Jj2GiPpCFZ0xlA0rCFeMlkrHKXAn8SKzZo3oiP5/AZZJoaNrBN1jYpkOlKyQxBIgj0BYqvJ5I01KxUhLrhzF8MC6XCnhrZMhpHJmAtB0C9o8LwWuun8MOFMkzvUaAbIIYUgpQEtZVVmG9957H6cePSXnJ04GhTa0gmxkT+nvDXioP+oYugmjtkQ90Pdn4DgCIBEkYvz493e/+x2cPv2M+Ef90z/9EF/4wm+IseYLL/wFnn76KRw+fERe+9a3voWPfOSjOHbsOG5evYp//Kf/gd379kpiObe7hme/MIVj1h8iunQJf/yf/k8cPXwEn/vNLyNudeAFLv7kv/wJhkaa+O2vflXuD967r7zyCl555WV84QtfxJ49u2VenzlzBj/5yU9w7NgxLCws4jd+4/O9+b3Nl+d2iYflAzLrOyOnFP/Dwj2dT8ZElQdl5xkXTFzcLLWWcPPGDezbt09AWbKTeE2Vsad63fzdoFvZAnsrCfigY9rM58vG37+v+tPHkbVShGerrngTl4qBtJnZVr13IxHwjxyG++GfI72pAFL9qeOw6zai4Stwb+wrBekFWNq7C86xGOk5D+5hC9l1IDyn4NHKrR/k6eWSLHrZsGIb4VIHMeVe6z68YXohqRwsizCO62kO202yNE/tAUgbOeOd+57tkrDj8zTfvYTwh7d2bnCqkVUR2IYI9K9auqACWZTM8WGj3e5Io2KjPoRR95CsjZK0I81aXItpTqYy0csYSqaHsu+cykvY2xCAHXTIzeSPd2PYg+bX64+f3swq4SY+zFpZUAZO8YfqJDW/jngpxuLMvDCLRsZHEFmRSL3q8lrZvmbrAaCsq2jxQuTxVpF81ZqLcJXEi5eMuySKEXcIkChIYho+vSBAo16DV4AiOVJhQREvFWUXGYCCVPp/A5IU1gEMJhU35EV9TyK+vIDjDSF4bA+WXj+PNKNns56XI+ocVGhZDsq6YweEPU2QTN65Yh1rSlb69+0AkrF80PqMxtuopEiDStHoKj7VKcdoodNuiycz72tpkbZttFptXLlyGVeuXMGuvYdw8ph+HxjlD8rXDbJt9/w3YydoJcxziqQ05iVvDE4cQX5oDsmPHWTh9JZOs+z+Wu38KwBpS6GuPlRFoIpAFYHblufyCwO8FD8sk9ElgORauQBIo40UjkWwwBUGDT2U9FGtD2HxyEGMDgGkcLbn67MCPDIP6MEk6Hugio7bgDzSo1EAJz7CkCyjXMAN16XcXapeRTklu7RrTLc+llP/z7dBPL20PaF8nDCQ1Hen3+dH9siOkeLty2Xb9JcKpKxmwmquk3bgSBJjAKQCfOL4yQCisSVp40yWyHKu15qouUNotSIMDxFA6iVABq5aFUAqWDwckiliszumCywVoJjkbiINaEnBm38YW/HMyXMMNRqYmZmRJK9WMKQ2AyApWCUz6oEHkBz6ChWMLs6doF7HC9/8Jh57/HF88MEHeO6557D/4EHxLPred7+LZ599FocL1spfffc7eOTRR/HoqUfxg7/+G+zZuwdPffgZWYQ6R3fhH179X/HrH/r3iM9ewh//X/8Bge/hK1/5GkYmJnHhzPt46aWXMDw6gi9+6bcQhRFq9Tr+8nvfFRr9/Nw8vvCbX5SE/aUfv4SlxSV8/otfQBaRAUeqoQKgO2UBu5aMhAFYpUP+yRraP79+7zuvCsCUCwmVKVSwkIsJvdcIFrEbLUAcqyebShoq03OQrWwBUZaAD3LsO/HZsvH3H4MMpDzO15XVuhNjup/2UQFI99PVuj/GSgDIO7gb0QUFfIJPjyOzE9ipLw094Y+myztKVzGlDk4dBeJsTSBpZXSk85oNyCmwOEsWko2RySYSm159bIjQxhixlpQki+BRkW9JAqoNPffztl0AkuSu9T3I2jfu5/BVY68icFcjYNZ8RkmDeZ+w0Atlhkn3JGr1QGTfwyiE4/iS97mUPU+zLnOif5HY33p3n3993dXYc+ebyR/vxmAGza83BCCxIVbW5mx0ZUMt1xQq20YgwrVcdOY6aC220BxpwvEd5C71VBL1NdriJrJ5XKNIIyxtAZSVJMopFDrhHzbYAmCdhDJ3bPTgRmaNX/PhBo6wm7q1E7dgCOdUWyl8DIt6gwA1RYOpNJqy5dfTOhTPU0Ec1mEou6eycMYjqv8U3fF9cJ8AcNVHfP7yMsagAYtuzwtMDWX5Hcf2YOO33K2pcG0sdR9VSuG93u6or48BmfhvNt6eO3cOU1NT2L9/Px555JSoVRjQrdlsylpwkG27578Ze/bVG6hPP4b0dWVcErwjk53XIfzZYtf30q7vhXeohvC98xs67bL7qwKQNhTG6k1VBKoIVBHYSgQMM0UfyLL1k4GYHOxYAMkMtvuYMlBWcRI2bItFWaVMq4cLE5TCi4RdYWTerCyD38aYWosjxE7XXkJhQJV+IKkMQFJ68mpASXFdTMGjT+vXJCeSkBQ+UGnCfbgYHhqD79WRpyoB6FjagdunkrfiErO6oh09pttNmURKAaevkTGpNIshAmam44ZUbP6sMmw1AUNIvWZxXBLaEgbSsvcoAUkkvnhMfW3rCe5W7oZ7/RknVwCJknVMNB3Pw3deeAFLSy089dSTwkRijMmc+973/lI8pmgaziSTXUsf+ejzOHH8OP78T/8rPv/5z2F894TEj/KFf/vOy/jInhOY2DWO//hH/x6f/OQnMT01i09/5rP4y+9+B4cOHcL5ixfw27/7O8jjFDNzs/j7v/sBfvf3fw9/+v/8F/yzf/4V1PwA7U4b3//bv8WeffvwzNNPY3h0FGms0gGycLnXQes7XlcOcQ0JQ6MXLd8UTg2wveUm7Xd57MbQlX+buc1FhDF4ZaFzuNlUn48CNJIx992PgwyxbAFRloAPcuw78dmy8d+JYzzI+6gApAf56u6Mc2N36bHDL+O9qYNw4iailxL4xyaQ3ow2BeaSQcjGhPYvz23oxARASnN4tofW/JLkIMP0QhoK0EkiVmvgdL9A1qLKbufTa0Onue6bthNAGnz01R6qCDwcERB5MPGOtbresZ1OB9ZSE0ePHpdiMv18E+qpU56TABKbE41E9IqvqdXL2Q9HLDdzltudPw6aX28IQKKCiiid9Jouuw2blg334CHMvTODfPEGRnYNI6PmnGMhSuMNS5DTnyaPb1dv4Pp82QrQMIfYVCsgSSIsH/6PgBL9edmsyPnONSS9fYeOHoM1c1MZd7Y4ZgtlWAAqUUgpGMN9wTDAED2Z+Gvxj+4LtqnFiC9w/+YECD42jr0HX8GFhUm4Pz+MZOaqSoiLZYCBZ4uyiZECLP42TC1TIpLWY6OeUqxBVWpf6xcGDKJSDTdTW1lcXMAHVxYxdeVt7N27F4+cOqUex6JUkYpsPwEk40e8mTnf/97tnv9mLPRdSqZjOJMO0ilViVhtPU42e7L7BuK/X9rQKZfdXxWAtKEwVm+qIlBFoIrAViLwIAFITKD6peYowUb/HiZY2qHiCK7ChzslTvqAm37hagnjysJC/885LKeO2uP7EF3qIJ69LrlLnhUGz+yEsZ0CPOmZPK7GQCoDkJRBofvoySH0WE30UhLFYttH4DdQ85vyM40z6Q/FgsxK8MjkPMLTYkdcX+IjXT2U2fIIIDkCIPVL2/XyJe304X/4fkrYMQGkZxIXPe++8w4ef/zxgkWxtoSdGHj2+b+IPnJB/yY4YbSLtzKz74fPWJQpsy14jiuLR79Ww3dfeAGBH2BuYQ6/97u/J68zpt/65p/jyKEjmNy9C3EY4dXXXxUA6fixY/jOt1/AZz79aYztGhdGWs0L8I1v/Dm+8tWvipnpH/+n/4j/+X/5t/jWN18QebqXXnwRjz32GF5/43V89Wu/IwuQn/zkx7h69ap0Q73//hmcPv00nvnwh7u+WS+9+BLOnz+Hf/Wv/0Dez/EW6f62hdp0aBlQ1cwdc6+RGWc2Jqx5qp1g93LrdqHSn433VyFbODMzKx1nBw8eFKCUkkvcHJfSJYWUw4ADLVtAlCXgAx5+4I+XjX/gAzzgO6gApAf8Au+A06Ov0YeO/RwzGXAjBTrvfhxWHUiuJ12W0t0YptSM+PiUzmQbs1Ozwigan5xA6maI0kgKVLqpdJ16afYXiUzR7W6M8O7vswKQ7n6MqyNUERg0AlznsRGM+an6mkAA72jGwvjkboyP7oIuBaiQoes7xy6a/+Trq1DJqPyRNnUptjt/HDS/Xm/84kFEhgrBSUvtBArtNm0tJRDpNpE+6SK85sM9exPukC2eRlSRMP5dGwlocOywvK0rM1swiF3bVTdlyt8X+1RPZ60rBV6AJE3Em5kgEtlQBH/SOBVwJGqHcI/sx9J7H0i9JAg8UcJwfQ+WQ//YUOVm2VAnUnoKFBkbAFV/6TXAcg3FmLP5VTycRAa8V7vJ3QDepxwc33MWYQ5cf/15dN47X0jcrgSQiuPx/NaQuNMVnW5ao1G5fx7X+BUZOTvWm4zH8aVLl2GN7Ma+IQdHjx7tgkbcDxsMh0dGZA04qIz5ds9/ng+ZRsncDWGlC5B0K1qTZd549gTi8auIf9DeyLTsxwxXfX8FIG0ojNWbqghUEagisJUIrA4gWewYoWBpHwPp4Kcfw4ifIH7rPKw82QESdloY6D7dpS2kP2HguRWa0lI3oF+TsdrRLpEeRXgVJtIa4XSaexA8MYQ9R36MS7eOwmvtRqdxEW5rF6KXQ7hDdXh7aojOXiGHe10Jux6AVJyLHLNX4Og2oHUZSD3/I6WKe0DuYqgxinptGGnERE5BHdHRLSjQy/MfcVdSM8Y+AInJlzF9JBjE4ovpoDGycv1Jp7Ar8hy1oIY4iSWDiujhYtk4e/YMTp06VURwHQCJRXPK4RUgkvof9VPAB6Nwb+WOuJef4dmpcrUlgB1j/u0Xvo2nnngS12/eQBSG+NznPw/LdvCNP/szfJgSdkePwA9q+PNv/JlI3J08cRI//tFLmJ6ewpd++ytIoghXL17Fq6+8hi9/9Sug4el/+D/+CH/49a/jB9//77h+7Rqef/5jAhL+4he/wNd+52ucCPh///N/xmc+8xlhRLHwTO+jr371q7LQbQw1uaLF//3Hf4wvfvE3xR8pLuQLtrOHezMA0r28rsuO1ZWwS1WepAC1KGuwuLAg/la9RYgykQZdeJr9lS0g7tRx7lZsy8Z/t477oOy3ApAelCu5c8+j8dxJHH7kRcQ50LSBdy4/BVyuIbp48+4D9mwyEQ8CG53FDsI5ZfP6ox4isMPa5A/9T6kKQKLEj0VjqOzBZnjv3LumGtnDEgHDLufflCg2nrkiW5xx7ZRheGgC9WBY8nwtGut92W2gqwCkLU2X7c4fB82vNwQgiTqr6KooKCRgDhvVRtB8Yj+mkzMIZvbBvTKFOO/AoWwcm9n6mtbKgquedy3xrtESBYErUy8onqdmjnIsImWnwFJP4p+glg2yhkxTrFgKJCniKEHYDpF0YpAg5TkeXMdFq91S5RjPgxu48HxXpGrZVEnUh8MQT2s2CHMNLVJ62mzLBkcZpoy35ydbe+o4solZuJ1xRG+0kbWv99Zf3YpF8Y9l3lDqBSVNrpa6Zls0XJQalJ4r713WUdSDURlIxvd5emoKBI7IPhobG8Mjpx5DvR4IkEaFETNXGkMN8SRWr+jBns/bPf8ZRWEV3QgR37zSnTdrzTeCTd6BYMMs9LL7qwKQyu7s6vUqAlUEqgiURGDo+ZPovLWIdLH3sCwyAc0H+onIBFls1Sp1JidgtRPYnVk8+j9dRVZL4f7kaaS3ZpHErW32QNKRLweQlneU0qyUD3DD3mG5Xh/olLVjcrOcsryRiVR/6hiSPddwYtcFhBnQynN8Ksil+/Zn5z6K3O0g8zpIX6TL4+JAAFJ/98zyhyG7ZRxkiYPm0ITI1tF/gMAf5fqMNrHnagFlpYlkFy4rWERqxKmfY0yYtBn5LwWPen/6Y8SuOnbLkJLOfXCBRAZF4NN7KtRYFyaTAudJ7NVwkr8XneJiDGZMQsdnQkYArNtBvJErc/+9x3Xof8M5aaHTCUWe7i/+4i/E6+jEiRPyb0rNffjDH8ELL3wbTz75JI4dOyZeSd/65jdx+vRpnDxxQjq5XnzxRdyYuoFaUBcvmA898yyOnDwK27PxR//b/46vf/0PMT01g7/567/Gv/6DPxCPpVdffRW/8y/+Bc689x7effddfOnLXxbQil2Sf/qnf4Jf//XP4cL58zh/4YLMgYnxcXz2s5+VayhgIw0/tzHsm5Gw245hEuCidAkLnJzzxlOMIBIBQ4Jz9C/jHPB9T8C7ygOpd6V2wgJoO+bNnTpmBSDdqUhW+1krAtStP/LPXscHoQt/4TD8xX2IzrcR37pe7oVU7FS6VGevbjrIfAaxqMT8w4ePZD7D4sIi6mN1eEMuMkl/1OtoeYuQKcxUDKRNB736QBWBByECq/iw3enTUuli9UJRFpJ6nDDH4+9qNr2OLNy6MY+9ew9hpDmGOE6lEC5rJUmu2WK2opBsOgK3M/m+08G6C/vb7vyxrMBddsrrAkgCMFLuuvCgFiaQgkgUMHDsEdQenURrIYRzbprq3UgySrtSKl0VUiiTuJGNz2fnqeQ2f0MBrAjkUAlF5OsKJo6woZR1Z9hAMpPZHMrZzKbRoi5DtIv1CVsaYi2kEZlJsfytrB7+KaToWJvwHKkx8JDBkC+1HHN/ieQjgRzxhRJ6cgH6LD9LkU9LQpWt66t+KV60stnEfHY5gMTfOn0AkgGM6N0kAFJRS+H73n//fZGcHx8fx8GDhzA2PtaVD+T5eZTvI9hSq3X90bhW9Nw+FuJGLtSK92z3/OdwvAOHxNtSAKQ7vJXdXxWAdIcDXu2uikAVgYcvArVP7kXyli16rysepfJjP4DEL3xnyEF49jrqH9kPOwLSs0v47O+/Ba+e4vKbzyK+wAf8IhDNy+dlGS7mjQ4yxOhEc2iFs/Jw1+6P5Zmu0ZBdSQ3e/JUpMullWh7mWPqayMkRrMioQa2sG56xkYy6Xa5OI7JanPg70rndXb68nDkhksYtfHjvBXDvv7x4GpnbkSQu+qcQNqJ1AaTVXT41qZG4SuJEa0xq/fIPFyL8iQsKD77TFOk6zwk0ORNZPqWzcwzawaISL6ttIiFXeBqZLho5e5sUcDWAVFaQMrZ6sVLtYYJEBBuCWk26Zvg+JlDGLLLMA8noghOIKE64ezzt3OtJkG1+buz8T3AOimcWWScFiGdAM2GRsYPLtoW1QmCQWxhyfuXiNcXrTPDBpRY1F6quzg0rcTA7NY2hySG5L+U1gj4FpT/w6QdkIY5CeEGANI7FfylLEkl+zRj4b+qxc+P1NaagBDrIYOK13glbL5HUe9/IximAuX0b46isPAVlGU9eL5nveY75+XmMjo4qG7DoCKw8kHrXaycsgLZv9gx+5ApAGjyG1R7Wj0D9yWM4ffonePXyE7CTGjDvIZnVXCu+ckm07teSDmWu6R30JD9Z+tmZTYea3cfsThYAyfFhRTbmbs3Jd2lzvIm0liGzMrgpn4u9YlKvIFsBSJsOevWBKgL3ewTIVKAfZkblhLuXw+paUwvnptnJqDowz7Mz5tUZlpYiuHYdB/YfRZ7omo1NeLo+4kavmWLrX5pWANK6M3G788eyAnfZbbQugOQNw07pFVNIuJEZQ+CE8mkpYCcOwgWCKylq4wEyTrZMvbjcQAEkNtFudOuXIpPPWDkcNhV/+AAAIABJREFUl+tOBazEJkB2R/8jRZOkfqBK9/of9o+K6kkuZSHaCzi2WzSU8lYkcydVllJOgCtFlmTil5TG9EYu9i4AqyVMIK/mwA98keYjQyhFIutiqZeYusJt9RzBvcAGYzmVvsqGsoy4FWvJ7v1m5G/N3yqfKxlEsXbnGpmgmVnn3Zq6JQ2YrXaIY0cPSzMo1/LGG9ccmWtp+htHUSxspC5zaZVxb/R6yXmtLGNt5sP36L1bbR6SK1QyfSsA6R5dxOowVQSqCDy4EXDH968CHplHZw9A4mI/+MQo4sYNZH8XwP+VYfjhMPKrHXz8N1/HUpAifONDSK4kOwRAWi2r7l1HPsyNZFR/4m4AJEdMkVZ7Cq0NIC2fJTm88QMIDtalIB+dbQG+qMohun4Z3L95yK3mgQQBeG4/fiHqpuyFgrHDoohleQUg5sKGj5GhXchSHascS9g7yuph8VxNJAkgaWK3ciMAwM9pB48ZC1lbytxi8VtBKSanOk7pHir+EEgwsTTMJfrozM3NCVuG8V+fgVS8bhLMAqwyjLEHHUDidfI8H52wA9/zBJDjfDXAkdFB5jVifPleo/PMbkbXp88VzcQzhFGIoB5I+r54awmtVgtj+0alU4ta1dx4PZisdlodAaCSnGCf+u9w32beMPEXMJh0/CzTAp3vF/NL5wET3rBz7z2F+uewuad6v1t+3257As0OVJHK1E5UmqnKtZR7M8Ev33oLTz35pIBLvPbC/HPpJbZc1mCrT6ay8y9LwLd63Dv1ubLx36njPKj7qQCkB/XK7pzzIoB06Mmf4NJbHxdpGGdxAvH1UAZIAKn+iYNov3R51QFT3oSfsafH0H7zg02flDbAAK7rI4li2JmNuB1jabaFkbER2E0HmZ3Cptm27F2fXVn3i2XjBbRND+4efKDyQLoHQa4O8cBF4F75YZpGLObqyjTwpOAex2zGYoWdjV2Ur7LhOzXYqCHwh4V5wMK5rk9Fu6ECkLYwC7c7fxw0v15z/JYDb/9+pNfI6mDLoK0ydgWAZMU27MTCzNQMxifHkfgpbN9GnqgnMksBYp+0MQLS6pEn88fRtaPUGWRfKrsmCgusJxAkylP9Iz7U6kXNl6SxN9P6iPo3Ge8krTfkGfeljXV8riPVekbUiRCFsayRCJaxaZIAklenxJ0ntwubheMsEXl9QapMA22flJ1kAyse/+Z5aqTq9MR7gJHWUgrQqYhjF0DKUlnf8V5nXYUMJKqCjIyM4PiJExgfGxNAjes7npPxS+I63DRm8vvB+B45h/cju3wDeeGNu4Xpv6MBJH4HW24D/kc8pO85yxhKzCmtwJE8kjnkWlvZ/VUBSFuZNdVnqghUEagisKEImA6MHFYwgeC5Opb2vQx/4SCyfxqG93HAj4dgtSw89+Gf42Y+idp7hxBdi5CGs7DTUHV3CxaLsFXsFHGygMX2NGGHu8xAWlkAWK/lou81dVRe4ZmkCZBuawBI/ZSpQg93Q2Fe400y+n7adHE6ptzBRUYYRqgHdURRgnrQhO/XhXWUJqR9B8ousggUGaZXf0yUbdVtqlkxDjYgMRGjfJZQsLNMki5Nbsg8Ujq20eOl11EcRcKY4SKH3TIfnDsnp3Dw4EFhq4QdgiCOAA4KIJlNO4KMfB0f7v3MEQGNiqzO/L7buVSEqctoKi4PgQ3D4BGArWB2GACqjIFiXr/92CaGd7mFp2T3ETXTDftMYmfAPgXx9JqrYSivH4GoiU8+gbmfzWLmwrvYfWhCurQ0rpoxd8+16JwSjWlKHQrYofKBsmQVBpR+cHl89GduTH4JIhrw0IC0Jq4c03pbWQI4yL11Lz5bukA1b+j3MDPzHMDUrSns3r1bpR/ZkWpTOlLBQo3lYGdROr6S3Q96/MFGf3900A16joN8vuz6tFpL2kiQZZibncUbb7whspfCehN9egtDQ0O6di++X6Qo38fiu5vjG3R+DjK26rOrR4CsILumzSbh2QulYWIHqT3iIrkZIThe7+nXWw7c0T3wf+1VtP5i/6qd/k5zr3gabEW+jgNj8UiYzykbaAi+W0AEhPMxWosdNMaH4ARk+EqKCiQqoZO7+hwVqd/7eKsApPv44lVDf+gjwO8uShgzN88yG62FGM3GGMZGdwkzyRMFBguWowoELNhz3RWniSoCDOiRstMvQFl+UJb/DHp+Zccv2/+g41sPQOKzNZq5pNIvmaUqFVYmIFG+lGF2eg77D+5D4qRI7UQAJlUi4YpSmUF3auuRdPoWtHI8ZQUt33o/GzCGr4tSRvHGlco0IjUncnPcDIBjSbNIFmcCKEkzq3g/qVeSwxpEzUcuoJUypjgWGY8BrQplCMaZzbJJlojyCnMSUeUpTsccX2NnKaAlQ8mQiucU2VG5NFrqlmN6ehpvvfUWTj/zDEaGh7vAUBD4XayMTZurbXYwDu/jKXB+BOH5tQGUsus36Pwt2/8gr1P6OHjGR1KfBt4d77HVsxjur9s4PnEZH0wfRvqPPvJ4YZBDLfus9fV/9yd3cu7fsYFVO6oiUEWgisD9FQF9QjIRrX3oKD7y+Esgp+TVc88hOZPDeTRDMnoetdkDePrRt9FeehrOZRvR9RhZGsGO55Gl8TYDSP2Pg5Usm5VgSi8BMcrBq2vebhRA0mRhK5t+qpuh6H5WAEgs8LFbLfACpEkOz62jXhuG6zSkI8cGNXIJhhGoYbHeFOyXA2Gaw5mdqz6x/sYSw023kNcSYIBJVaHZzeN3Oh0sLCzC9VxZ7NyamhIQ6cDBgyKzQO8eFm8IQhl5Lr6PQATBKbMZMKgfQJIWmaK4LvrNBahhQAsCVSZKK8EjfpYJm9FTVoZWkb4VQMn9DiARsOsCSH3ML1UIIEtMafg0HE1zZSHVfncO+Q+fwa2X38SugxMC6K4HIAnbjOBFode+7G4qAroawMbfiYxdIW3HBYwxDxXtd5lg698bgy6wtnLf3cnPlCboJQAS40PQyABIjCH/UMrASN4NMt7S8ZXsfLuvz6DjHyR298Nny65PBSDdD1dxZ42RjKGkRvnhDHhjHFk77XlnrvANCX51d9dYm2AQPTZZGKAxNaV+Jbfcl3UZSN7uA+LPJ4DRnfAgYbcxQaDC69Lx+AsgXsrFR4HM3OboEOAXXg0pu5NTWJ4raRMbJu7nrQKQ7uerV439YY+AkYuOOlQgqCMOUywthjh+9BSoXkdvGVUCgKy9THMXJcPpkcLvtwd5K8v/yvKfQWNTdvyy/Q86vrLji88PcjigaoUUcpB2EkRzIRzLQWOyKeAR14C62eoqwPeaxsKyk1jv9VWWd8sqLoUvUrcGULxoN/ei9kQTnVduCDhgaiGy/jdr+GUlmNsPRFDHlhqII/9j6SOJU5F4F5ZSQj9mGxZBV9+FF/jyc7dpFJS3NU1qbHXOBGyS4+cEhmgBoG9QjhdjZwynekyuvqKDqEio5H+OmZlpvPnmmzh9+hmMjAwXMpbadCk1DQGvbpfot/wm/EPjwIEl4GLjgQWQyECqPT8pksftX56TmJB5lHUy5IfmcHzve3inVYP9/WPIwulBZumyz1YA0h0LZbWjKgJVBB7uCJDJ4MIZmoD1G6/j95vA9Qz47zNN1K+dRt5o48DBV3Dt8mMYG0uwN9+L5MwsaCckzKP2zR3CQDIJxmoAUj+bpD8rkXRlxeXfLAOJH98qgKTsIM0m+thDhbFj8YJ60tB0FR4suBhuTsJCDVbG3/F89bPsKur3KFouWUcWUf/5qsZwRIk/h0wiT9gr7KJhMbvZbHal1G7evCmJEX9Xo9eRMCPoT+QIeGCK3tw7u+KYyEo3sGMroCSnWYjydTNiPW+V+CsYLn3ydUYuj/vpXhHd0bL9GQm9fmaTxk33ueMBpJIvH10g9LaVsCa7rEQ2gGwhSgbFGWpfypG8eACzv3wL4wfGVwBI6g9UcJLY9tiNKffRYw6ph5aR4DAj0GvV/Yk0JbnmnANKv1fJO7kCovu+zglSumMAev5O+N4uW+D1Ly5uY3MB4L21a3KXsD9YzGT8yeIzLD+Vj9z6Vjq+kl0PugDe+siLb7+7TAAcZHwshrsnLbR/fO2u+iisN8ay61MBSINc4YfvswR9nN0uWntexYl6B1deex7JjajLEOqXfiJg9MiXXse73zoCZ3gczumOyNdxa718BrVHjyL8YHpZ9+jQR08imUsQvnf+jgSXRR6TfrGBxHG0Q5jNNnkMtGdDKQINTdYBl94QZMRbIjHj1Xx5dt3PWwUg3c9Xrxp7FQH1kaXEtO8Hot5g5Q6GGmOiNuE69Jbt+SfRs8Yw1Rm7Mob//R7fsvy1LP8Z9PzLjl+2/0HHV3Z8wh6Unhe+DPsoUhvthRaSVozR8RFYdUsYSMvrAhacYlkpjJyyk1jzdcpyL3+R0tzq2yyzs7vuZ61BVu/FAys4chjZyeuwzu5FdP5i8f7CT2hFzi9YV5cNZA5YsJtEHEWVOaQGwHpIAeDw8GErRBqniCMqqaiHL9eprGPQO9EJHJG7kz9IRK2D5ki2o02VrC9IdM2+ORLKBKruntyzogMi3lIp2u1WV+p/doaM/9fxDBlIIyNdln+9Rlm9nhKLiaBFmjQhvmAS7h5f8q60fWPLV4cfLJs/A+38DnzY8oaBjI0+KoVff/o4sjBDcrWD2uNNxDciRBev3NH1VQUg3YELV+2iikAVgSoCUpD3hlE7NIZDH/0ZDjoKIDk58P6Vp2DBQ3P/K+hcOo3J+hBG4wyYXULa1gKzFS8gi1vbyEDiNewHRjYKIPUSkRUpUDeZWfX3d1DCToXCygEkYQWxA82rIY0tjI/uRZZ60mFkFRmc7qUfbFgZh9UBpFanA8/1RW6OTCOOp9Npi6xRu92WhIuvKbskKxgmmiCyM07NHgnq2MJQYiJHAIoLG3ba8G/jl2RMZPsL6cbvx4BIYroplHDVRDaGk3otloNH/I1I5BVZ0mq15vsBQGLiWA6krJSR04i4fpF0spubAFKSYuwTp7D4Zgvz776Lsf2jKl/Qd5usBJCMHB1jJYBdIZ/Ga8tr37+t9BwiWMRrxmScHk4ig0iAUQAkvfZrbSxGZsn2eigN+gQoTdBLGEhvv/UWHn/8cZnDlFPS4kAPVFVfsq1vpeMr2fWgC+Ctj7y443cwgMRie/jUm7D+vz3dBdCg57vZz5ddnwpA2mxEH+73swM0PDMP9+MpUn8e+Q/3CJtotU2k655pwb42BuzqoLP7dTSuPo98yV7Tz4igUnyl02M0DRhu6cjvf/4XjSqSn8BFPJdgfmYOjdE6GqM1lfhBLvJQQS0AGb7381YBSPfz1avG/rBHgN9dIhWeZKLgEIZtOLYPpA7CTo4D+8jipDoA11UxHJvNfq6oUkjhnBIED/BWlr+W5T+Dhqbs+GX7H3R8Zcc3zZpkzFBWrbMYY2l+EbVaHY2ROjI3Q2YvbywV5k5XgaSQdCs7kVVfJzunf/6tZMP1wCmjYmdk6CxvBPUP7UF8pY3o2rWikVEPogwgtRiwgwkWPpCHS8iS+WIUPdRKzoWgjhCFClUVkWC3xF+JC1HGJU+UnUR/ojhSuTuuU+mZRFlISt35dU8sFxK+2Ya8JvWIwu1AJAC7UJzCWqQwGdl8roVZMzH6dJSMfu211woAaVTGzobZer3erYnw3l+5WW5N43AH1sZl82dLl32dD7GpKHiigfYrt/R8h5pIF2Y2vj4q6hiCht6lrQKQ7lJgq91WEagi8LBFQAGk4OAo0mPTOLb7A4zYQMMCXrpxGG44iTyYgz8ziTHfweSIBcy2ZGGeJ0xaEqSdqW0EkMwj3YBIJqHp/725pquxj1ZWKMsqlitf33r/jgGQpOuFmQ4Tpi6upZ20mknk0jnr+w0kYY7Jif1IE4I1BJCYxqwFHPXSnZ4/klLXDU+8HYZwbFfAHsrBsYAdFrJwly9fweTkhDCPimHIIofyWmQrUYub42ZHjyZCCvgw6TImsQaQYGeSiZxSvBUoEgDJnGMBHJF1YeTsRB/caB7fxmSiT4x2EPf7+vRf7bIF1rZ7IPHsmDCyC2cVNk7P00kZfwrM9ABT11MGkjC8aMwpUhfjaN2cQ9yex8jeYelAEy+ygn6vzVMFS6hgkzFm6r9DAEk7GyXB9niNe9tKQCiikWnG9ykIScYUgZCNAEiUMCoHznb293Fpgl4CIHGRMTExIT5nvLeMmar60wxeHCgdX0l4B10AD3r1Bh3/oMdf7/MiwfDEfrTf+OBuHmbdfZddnwpA2rZLc/8emNI3Hz2C9GaC6OLNdRf/BJG8gzVgOILVCdB65ew9O+9u0YjPPiODWxRk+Nxkgw0bnToLbbSXljA2MQp/xEOYxvBpUs8cpMfFvWfjvpMHqgCkOxnNal9VBO5tBPj8lua8mKoObCCyNRd0G5iZWcDY8G6MjU5Kzs/cnjJ3SvsQ/U1RAHiQt7L8ryz/GTQ2Zccv2/+g4ys9vvjW5uKVRe+juZsLIEttdKKJ3MlhuRYyKSr0VFjuHIAEYemsuYmv1+0SiwZMkuWo6Z/tK6MYAMlyA9SfPiCNiOE7s8iiKT1U3w543wgDi/UFKmgwYFzf8n7h/9g3a1twWSvhvZJBvMQI2PI9SZgIoJQk3A/Ph5J3FjzfgRv48GqOuEWpwF1WlE5yqb3wFhR2IH2Xi3U5m28JJHHM9ECihN2HPvQh8RzlxjV2o2EAJCq03A6UsB5wJ8AjCVVZOatsAm/wdQJ9edJC/fQB4NhLyN/9GPLRELnbgdueQOvly3AnJpBMTyPPYtj+KOx6gGTuxh1lF21kuBWAtJEoVe+pIlBFoIpAaQQs6fLwJurInriJPeMXcdjTZ/SPWi5q8ydAETFvaQTDu5YwOezAnfKQtjLEUyHIjk7jJeTJksowEQSwU8TJAhbb01qo7sqz9QbTn0SUDnHdN6wEkPpYPfpYLz7dFULrYywVifiy/Zc9ce8kgCSPeNHhXQ4g9TIrpmcEZ5iQ+H4daQRMjO1DmjpwLBb3NanRbSOLieUJ3WKrLYX/WhCgE4bdRIhAwvz8HIaHh7udbvydyNQRICgKNey4qdVU05fJokqecR7Q8FV9dUynnPjiMKmkvnCxD32/nsAyEKjIvJlw9VTv+mXwCs5VYV4p4EpRRFKlO33vfQEgrcNA6sMfugCS8YwS7WtqPIvfEOPMO9WCm7pYmmoJuDa8u4HMSVXfeRUASSR82MnIkJGBVEjh8RhMhOmNpf1cumaVBJ2080K3mkAhryXZZ5xHnKdGp30lW2m123jQBdZg3x2Df7o0QS8BkBg7na6WxM/4STH2d8IguXR8JSHY7usz6PgHv8I7ew9l16cCkHb29dvpo6PkXOtV9SnYaZsASMYjURpSTHOFyYZsKSA5uY3ZG7PSLN2cbMIJ9JlJL6Stt//sjGhUANLOuA7VKKoIbCUCecbcPRNAO2EzHFU92Agmris+ok6GidFd4n3L/N2zPQEIpFHMd0SK837/DlsvbmX5X1n+s5Vr0v+ZsuOX7X/Q8ZUdX/xTwwg1yh+2IizNtFBv1BEMB4jyECpxvnzTcoPWCsiq2aoEPz9/G4C0YjKWSSz2C7rcNk5p0NonkmbR+xcLabzlByCQY4Ai02DJVlVZsXK9KuvZvJD6LxaxhaIL0Sv6MYqSC9RPudVqaSOtq6yk5mgTuUWvJIWRRBq/76LwczxHrtu43o0oeSeNfzmmp2fw+uuv45kPPdMFkLi+Ngwkjo3A1d3cyubPnTo2pec679xCcHwC+Z5F4HoTncdfxoSXYOnWKViXRoGDC3A6Y8ipiOJEiBs34C8cQnoViC/fFGDJsr2Ns5UA9dm0LYRnL2z4VCoAacOhqt5YRaCKQBWBdVM0OPW9cMdcWMdjJPVpnJy8DC8HXosAr70XeX0K/vwuDB24jr3eJBoL+5HNB0jnY+Q3o8I0sA0kS9sAIEkatELGbiWIVCQOEgYDAJkH92rvvTczRlMhAkjG1ZIMpGI8xd9Mj8RHSNg9PvLEwejobiDzRStbCv+yn+Xg0UYXFQuLi6jXa2LmSFYR90XAirJ0tXodSawMH4I+BA8I+DBhEtky1xXKtpGZ4zEFYKD1q+MIqJDETAoUmFAASYEJFs7JVOkCPH0yNP0sl+6/l3koFVJ2BehkxmNYUP1Sdzzuett2M5DK4Mr+5L4fkOnJzgmqI4tLSuExoXYSG0u3lmQxOrSrgdRJFEAi3Z5Jc9FPxbjw+rLjih5bIjUokKTqOwszKunAYtdjEsoU4zuC40cQn1PdakoBMHnm/PE8GrmqRxI7KWXelJiUD7rAujd36tpHKU3QSwCka9euCQOpFtQEgOf9wlgKsETd7QFZSKXjKwngdl+fQce/3fPjbh+/7PpUANLdvgIP7v4pR+I+myD+ubumjN12nv3KDmY2WvP5ZOpDbGSgFLNnu0g7KeZnF4RR2xwbQuwkqtMsqWP5U3g7z3O9Y1cA0k69MtW4qgiUR0DWcDaL0ImwH9r0QCK4TYlNP4Br18TXplkfg+vW4eTaoJemsSo/iJ/pg7uV5X9l+c+gkSk7ftn+Bx1f2fHl+59L9BjoLHUEKKk360gdStelyqiRCcK1Xz97584ASH3dq1rNKI51W1yMZN6KR+3tDKQVs5lMH8eTdai+d+Wz2sjzFb+XLhIFcLjWNfUKVTUpKi6F9CPvM6qvSC0iUbl1rr0I0DJvXlxcxPj4uKzDpFHTYa0mk8aTJEu0WTJV7yP1qab0OBmFWiO5desW3n77bZGwIwNJPJkdB/RAUln/1RlIZXNqM6+XzZ/N7GvN95Kx/vwhtH56SdhE4pOZxcJiz9wO7HZdawXjV2GlPjK3JfUqf+Qi4pmTcG/tQvj+XBdAysJpeAcOIZuPS6WOa7+yH2kwD/vC5IZBpApAuiNXvdpJFYEqAg97BCzLg12bhNO04Qw7yPcliIYvodZQuvBibuPpIMNo3kFzyMNU3UM2dwB2ewKYdZBco9FfKsBBHk1LIgw7RZgsYrE1DViJdHCs3PpU1Fa8pEXu27tiqHPb65ZZzivqB5D6mUb9u+4DZmQ/OiZLko1eUrLaMYr0q3h/fwLDbhT+emspvAGQmHWpjJ34NxYFDT0O+9ByAi3STeMCmYvR4V2wch8oACQ+jE3ElkfOxL0fRFn+DpGi8/1uEmSYSPNzcxgZHUVzaEhBAsqZuZ4kZELTTlPRWaamMJMiJmjGT4CycwYsYkLGBZJhI3HBYxIuAkhyjgXopAVzvU6GRWT0hE3q2H1vwTLicY1sWg9AKvYpCeL9DSCxq2q9TeIkC1BNfp1gDFZrEa1bBHOXA0iw6+QnIYsXBVDipuCPStepKoYm2gSP6k8cQOuNs3Ca++BO+mI46gy7SKdjRBcuyXWTuSGgh6NyhIW8hpHCW42i338+gy6wtvv7uzRBLwGQ3nv3PZx69FQhS0LgTX3FZEHiqqfYIFvp+Ep2vt3XZ9DxDxK7++GzZdenApDuh6u4M8fo7T4Ad7eP9i/P7cgBMvcit5Y5AtMnh14hbKaQhpeCQcscgG5IdoDWXEv8IRrDdTTG6kilGLT+83VHnnjfoCoAaadfoWp8VQTWjgAL2KIkwOYhUXBwhQGhEt+Aa/uYm1mAZzWwe9c+eJS3SnNZi1E9wCXr/wEOcFn+V5b/DBqasuOX7X8r4zMVBsF7VuIly6RbLLERqHk1zN6aQxJHGB0bg+XZiPOYD0Rh3Yrv0IoHhcrnm23rM2htCfKirdWsv7cKIHXHqPvr+iNJQYBnUbRDUhFF/q96GbpuUn8kxlA0NroAVKF4Qql2rq9Fak+BWM9m0CyESyGWFpdQ92qyrvVqPhzPRmpniJMIURRK7YOqH6ZGwboH19NcE8/Nz+LCxYtoL7WEgTQyPKagFhlItZqqfojX8N3NPwadv2Xz27wufrDnr6wpR0epY2fCg13XeFm+jXQ2RhblSG7OiYS/bGQgxQtoPHsC6VKK8L3z6w6h/vHDGD74c8zeOgV3YRc6by+uaHa6vZZYAUgbvarV+6oIVBGoIrBmBCy4tXHklo/argDZSIZs1xw6wS1MNOcwbOU47Dk47IQ43rTRGAvwaifFa60QwcJRBOEeJLcy5NMpklZM1z9knRlamyBDiLnFW8jQLgAkXdgbsKXr78NuqiyD55IBYcOxfD7VJRnixoJqLN0d1KLNYLs9/gT3wSSaRW8pgrvaucUk3BTG+TeTA+lESdVwmX4/7CLhcWhK6vs1xBGPlyPJIlW7FTpyKO9lQhC4NcRhjCCoS3LC4jwTfWrkUnpAul2lA0WPxdcoSRUzyaeUm9CVVS6MG5MN8Zlh55lty+elgJ9m0lmmEm/C5ZGuIpGEgwOqHIyO7ELgNlSSTD6k0ZSEcwWcVZbAUuaM4wzDUICkKAzlepw9cxYnT56Q81/GfFkxlzQJYsGbHTzGR8eAcrlKchUABePG9/QYQzzB5aCRkbgzUmiMXb85pnrDWJLUiaRe4afUBaVMl5Ek39RGLoC4FcCU4k+Wxn2dzUj13a0vkbIEb73h6ZlloqtMkj5rYW59BG7YwezlaZkNzX1D4oHE2UE5orQ2g/ztOqKbV/VuXOMAdjCO2nNNJGmEzF9E7sZw4mFYmYvwpWtd0JXzciWoZ2JrYmaun/G9Mve1jLvP14n/lkS+T46Q3VyDbGXzf5B987Nl16/7hoKZJUucvq5RArVkIPE7hnORgC1lEMJOpzvPeRwCuJzvvN9UNpILG/p4rC+BcLfPf9D4lX2+NL5lO3jIX19aWpLnC7/T6bf1xhtv4PTp092OSIZnaGhIQePi+5L3IONuvmsHCeGg86+6/oNEf8DPim/A5iRFBjzipj+uDT9mW/kslwqR5E9WShDJw9z0nHx/Tk5MwPYdxIjg131kCaEozd1kL7lK9facG1cf2vLjb3r4A3+gApAGDmG1gyoCOyICIsVlckNhUqiqAJscW4tt7Nl1AA1Zj5nJAAAgAElEQVR/BFHIXNCT76bUeL4VDXW93Hsl8rAjTvG2QZQ93wfNH+72WZvx00d6KzKvWhVRCXJZTwhzRh9AIpXGJr0kkXqBHItrJNYp4lRqEk7mIloKMbcwh6AWYHhsGJkDpFYq4IjZs4JIxga3+C1/UcyfteK03ddHnsFsLKW/kYBRxapXgB8DBCnbaLXNzJ+16iPCOJIagnogCeBGsIm1osTG/K05UYU58PmPonV2EXMz7ylkJesxZRCleS6ydKx1XL9+HTfnMyxOfyB1nCNHjmBsbBS1oI6Yfk2w0Gg0pCYk6iyFUsea83RAn+Cy6zfo/VF2f94OgBJASsHmJPFDSjurDoGvZ+20lIHkjO9H8uwlnJy4gdSycev8r2LpZ2ckf5Pan5TVVFFH5g+v79f/3Z9sHTIdNGLV56sIVBGoIvAAREC6J5wR2GSJTNpw9riIdl9E2ryJE46Nx4Z8HAxDNOBgwgeGx3O8hQQfxBmuZEBt/hichT3IZhPEtyLkYY48nAfQQY4Qs4u3kKONzGKRk1q0xcqcnSNGg7fQkA18T5KiodoI+0UReK4UVdudjtCwCdyQNhznHYRRBw6Lp0kK39eOLXlSECygNnSgBQEajJK9wyRcQKk8g2u78GsBZqemRaItcOpoNpv46U9+gadPP4Gl9jxym0CVLUASgSwCK27uSffXcGNE8xYm+laGdtRCnCjoQlDKsVRL18i/sWgexZEkDOwai5JYC78F5Znn6BIw4ufzDPVAfVAEWOHiIXMQ+DU2E4m5KtuKmo0x+LYPx/ERs4NlHQmWsgc8O2mY6PBPt/MNQGtpCY2hIRn3ym3lw1fAHqIXBePHyMIxMTOgkaFs9xEyJEk2nXbyb1k0raSw9wAmAywo1VxZM0pRN6wm9eMxQAUXY4y1JOa28U9SEKtfJm+9W1lZTXdvK0vwyq4fZynnd5YrmOZSji51MH91Vq7H0N4egBT86m6cPvgm3g6B7Orz6PzsJrKkverJkYFE08v04z/HCQ84O30Q/iyl69pIZ3sAkjEQ7e5kxYC7RWitSHcJZebaSQe4MUDvB5Dkq0ILeoNsZfEbZN8yr8rW6SUMJEoIEiRjHIS1Vcj+sVON9xWBWUoDyj3F75YwlH8b8LTM4+tun/+g8Sv7fGl8y3bwkL9eAUgP+QR40E+/D0Dqijn1dWnT3yBNUriWx/4m6djutEJpBqK/QdD00UnakoNpA1EiXcJC/GVKeZtkzvKAVgDSgz7BqvOrInD3I2DWxiof3SdLl1nyXVUPGsgzB3V/BI3asEhVqzeuaZDTZLQCkDZ3rUSmm1/1yeqF7LK9mfw0OHUU4fsq4bWZ7TYAqSh4K4AkC1dtHhMAhQ2PKimfplzn2bAjC+2lNuiEVRsK4DdqyF19jhlpf9mNWcbmtuxXACtBlAoZ1zUGXZZ/3+31hQI7KwGkNWoFq5zDuuOzoBJ2EoNUGU2sE/A+4o+JDSukl9Ecgi85GL75GKbfeRt+4BXsIwtJGsPxXFy/cRNXr97A/PwMRn7tMA67JzDaCmVtJ9crYX0oh+d4qNVrwnSSmknR4Lpa+O36XuRs4Axn1p1SXP+vxQQru36bmaurvbc/vquNY7XjU+LOMI3MPgWATVq33T+MAbesfX3VodJDauizB/DE/lcQWw7Onf8VLP30nNTtTKO4qqoUikOUdKwApEEve/X5KgJVBB72CNhOAK82imDIQ1LPYO/PsDhyBo+Ot3HYBk7mLtCKMTlWw7Brwal1MFdL8Epk4UaWIlzcA4d/WkOIb4TIFhLkEVfpLWTpPGYXbyJHpwCQ+hhIfQBSkmrh1GWXdJxhdGQ3Xn/1DVw6dx7/8l/+PqZnZ1CvN/Czn/4Mw6NNHDy6H612C0GtDrJnBDMSI3qrKAIoONButeTBTuaS0IQL/dk0TlEfauDtt95GENRw6vijWFhYwiu/eBW/+aUvYGr2OpKcfi8ZkixGreYjiTN4qGN4aAx/9/3/gfm5BUnmGkM1nDx1FAePHOzKtyWdSMEJh4mfJntkFRGIYaLi+cou8tj5kpEOre+xHFeSAOmWcJjEqEGqT9CqOYzXX30Npx45JUyh5tAIGsEwqADH/tpBAKR2uyUMJONjFIvnkQIy/F1/hXy1WrmwiYosgmCRet/Qh0DZJCsZJAok6R/u24BPykoyUoTsvOuxqoysnQGQekCV+iwpAKFeUcpESrT7pGCeGcCIHfbGV0YJSQacWvubYLsp5mUJOgEkLjKEgQQHrpUJgDR3dU7uq8aeepeBFJw4gvDJV/CJRoLrqY0L330MaYdMpbW32keOIHWXkL3vIr519bYFqgI8yzsn1QdJVyzCZiiupdwLorinAIiCf2mBGeqiQBlf+u+h548jn8oQFn5LW/m+LovfVvbZ/5nSBL0EQJq6dQt79u6V8w4LOUkGhGaui4tLwk7iHOf3hzAWU95vmdyzvHfKgNC7ff6Dxq/s86XxLdvBQ/56BSA95BPgAT996SwuqmOruYG4zLMS+jc6yCKa1deQhjFu3ZySQtD47jHEaQSHMr55jIgFIX7XFoU1x3KLzm0jOFz83e3m3t4AVwyk7Y1/dfQqAnciAgZAWsZAUsKJKAt4tgcLPm5em8UjJx6TZkQ2FLqOr+vHioG0pcsgAJLtIo8Wt/b5YlFMKa3wtWjTXoFmTW3wHWHSFFL98k823oqcYa5NrQIg2XAyB9FihKSdIIpiDI024Q/V1P7H4VqY8mrSjrbcpqgAkGSNfo8ZSMGJw0hnYiQzbEDc2KYsKvYCq4fyMjUSWVCWKIis9zLLNA59xBhfcxzeS9pwjFRlcdtLIdqPuLAv+MiXpgSg89lwm8a4fv0qrly5gvn5RYwfPIX9Ix4O/PMn4M420X7nAwQB1V0iaRDkmo1/HNKcZNxygdfcKAtHGbf4xpU13yPN0WSJrwGA3u31U3/4g6OHEJ6/tGysqwJI3jDsoIF06VYXMPKPHBb218q1fu2Te+FETWUVSZ2MEp49sJdN2/WnjiHbPQU7biB52UEW3pC4Sl3Q1HkKt3CROKwApI3dfNW7qghUEagisFYELBaf3WE0x2qw6jbsQzkWRs7jQ2OLeI4s3qkc48M+du314NOUMY0QDuX4cQhcjxN02uOw22MIwr0CIOWdHOk8QZAMaTKHmelzyK3W7QCSutzIsIwGLXWdfa+OkeYkfvD9v0fUCXHqkUdw4sQjAvj81ff+Ch/92Efhc5wuOy4sNJtDspdWa1EK1UwyCHrwb98N0A5bhRcPhF0jkmWZeveQcUP2j517+OWbbwmI9OnPfArtzjxSO0arPYc4CxX4SQEvr2FibC/+659+A//mD/6tJHkXL57Hj176R3z21z6NeuEVVPcDkZdiAYJgj3bPWJLwiz5ukqAThfBdF/VaXbpdOY44yaSbpcEOojyXRKPV7ggAdu3qdZx97wN87nO/hlZrQaLHTjQLXtFAtHYWUlZApp+RMZpsNIYEgCGoxMLj5ORkT+KsyARWypN1ATAmeQQFCs1jJkz9Hkc94EgZQMuoG4UMnQIPOlu77ykk6wj+GMYSX5eEkl1Z/YBUAVgYEMkU2/VwPfCI10N+Fsm99T1mdjqAJPewsPtUylC8slIb89fmBKys7+oBSBI3bxi152tInRjxizmyiIzBtTfjYbTWAtVIBEouXyT0vTmnoJ52dREgjbuyWGTX9dhFtwNQ3FXwK3vgzA8N5MFRNv8HfTqUJuglABKBbHogUbJuZnYW42PjqNdrcv+RfTk+Nobp6Rns2btHFpL8fuP3SlCjUalKja233e3zHzR+ZZ8vO7+yzz/sr1cA0sM+Ax7s8+//+lsNSGIBjiwkSSxS+QlWxq7tFmZn6fPYRHN8BLmVIExj9QZkTsGGJjb+iIRU0eXPfRRgVb+H593lKJd8vxcB6HaYL5P00wYO2qzkiDA9fxOwIvEoZX5m0XAzG8xj78GeXdXZVRG42xFgAxZ5R0p57BJCisSNOR7ZR1GYIeL6OrQwOblb1o5Fug2iBhWAtPp1kgK7AHGbYwZt9Kqb/LTx/HF03mhtHUAyHsgZgR0Unsi5CNjLo4tSbq6NNE8EVPIyH4vTi4g7qpDSHBuG7TmIQMUVziPpLoW94nkgDaeyqajbWhLm5vzL8u/NrC9Y6CeAFF25vNHwKrCjk3tZI6LZQdn4y8bnuNqYZ7yThOnFhszCC1iIK0mG6WtTIjlnBx68RoDp2Zu4dPUKFhbnMTTUwJHDR7Dr0JPIlm6ICo2qgRDcUZl8+tmSEcO1MOs9BKj4+nq5g9Pcq9d+cXX2Tfca7QAGEu8z/8iB2wCgVeePkUam71HB2DMeSeHZC8vmhvs5D15rD9ov6ZwhI6mfjcR6B+8Ni0wyI/Mu+F+C+YU5rQV6gaj4sOaQZU4FIG347qveWEWgikAVgTUiYCOB59cxOj4Mf8KHu6+Opd0XsS87j4+5GdzQxoEDQ3CbGTpkHGUppiwX74U5brYteK0DsGIX7sIE0qUESHJYB0K4aRPxrQ5uvncJaXwdWbakSVzffw2/ROTaADTqDaSRhd2TB/DtP/8Ofu0zn8FPf/IT/NZvfRmLS0v4u+//AF/73a+iEy0hThP86IcvIUsztMM2RkdG8Cuf/KSAF3/913+DEydO4NKlC9LFf+zYcVy/cR0L8wv41Kd+Vbwf+AD/2+9/H1/+rS/BcW289KMfi640H0D0QHry9GOY3D2KVjQv3SK27aHmDGPq5hzeeesdfO5zn8f8wqxo2/7wRy/KQ+r5j38MC/PzeOXnL8v5tMMOjp84jlOPPirsoauXL8MLAhw6fAhHjhzFzPQ03nrrLUk0OmGI5557Drt278bbb/8SC/NzWFxaxOSevdi/Zx9ee+11ZpSYnBzH6Wcel460RjAikgbqf7P2VpZA0QiynzFCTeCl1hJaSy3s379P5fQKI8qeRIImoUwO6Ndi0tHVACSyqJiQkYnEsRqTa8M06fls9HqxDBNFk0el7vcDSOYzRhZP9G0Lfxgxz+Z1jMlAKgolywCkHvuJRyyTSNvpEnYCIFku/GOH0Dl7USV34hyLNxaEKh9MBAUDySwbCo1tpy6dPGXzowxA6jlvLe+CNDOyP37meggbsJgLJv7dOdwPIrI7sC/J3MoXedn5bWWf/Z8pW2CVeSBNT01hfHxcvgMoT0c/GoLHhsXH++fM++/j1KlT3S48Iw0pvmglAOjdPv9B41f2+dL4lu3gIX+9ApAe8gnwgJ9+r2O7x0TSXLPINgvZmP+fvffqsiO7zgS/8NelBdLCm0JVAYUyLF9kkxSNKIktFdkiKal79cM8zehtXuahZ61ZSy/TP6CnZ83Mg9Ya2xJFSipaUWxSZBmyfJHlPYCCTZj014Wf9e0T596bicyMBC4SiWJFcBUB3Hsj4sQ+EXH23t/+vk1fkdXE/JN9JenXzV6aAzGU4R3DSEopYpYcM2HD96pUeyuaEddUM5OKgqESvV0ASTPrt8fQBQNpe+xenLWwwI2xgE2Bq6sBpEw6u+x5CMIYYduAY1UxWB2GaThUZ1egAgGSAkBadyr6lajLm2Ptn64nwZW3vwqetfIGhU+UxFySfcb+O1yB2OsZZMaCCi8GnMBGfb4hgNJwp59fJDL6qUnpbyXfbzF2ztiycq6sdYAGkEQycYMtz/++lvhiI6m1DTIY2VddqcYuE0kVBG+05Y2PgI7Of/DvLDaRIlgpak3RarcwUK1h6fIC6ksNyXcMjYzgVy/9CuWBMiYmxrFz5w44tit5DtqVjGeKkbPgrzY4IH13Up7HSGUeKalLRjSlyfsFwPLur7z5y9s/7/vV9rVHJlcwzPo9f+Xeg0iaMdrvfaQeFc1AkqIgFqtDiipbbR8u1X1SMu8SLC7NSX9x3vzMablWGbbtSUF2wUDKm9Xi+8IChQUKC+RYgC2Ed47WMDxYhVmqwNlVQzh1BXb7FTzgRpgcqmG5VsJc4KMRR5iFgbZpod32YC9OwYwqQLOEdClEtBTBGrBRuudlLKY2vPm9WPggRHD6EqLwkvJdev5fA0hCzWbVByw4VglLc2188N5JfPGLX8I//ejHuOuuY0Ipfuedd/ClL38JYdjG008/hZHRcdx73334zSsvi8TTkduOSD+kf/iHJ/DYpx/F7t278Z3vfBu33XY7jh+/C7/4xS+wb98+HDhwAG+//RYuX76Mz372s9Iz5kc/+ifs23MAx++5D79+9mlUax72H96DZntJ9cuBjao7gvfePYF2o4VHHn0YFy9dwOTkJJ5+6hkMDA3h3nvuxW9+84pUy9x336fw7K9/LY7g/Z+6Hz/9rz/F8aPHsO/AfmEVsGLoZz/9KQ4dPIQjt9+JJ574R9xx5x3Yt38/XnnpRfihjy98/vNoBW24bhnPPP0rTIxNYM+eabT8ZZRKHsy0BNNwVX+nDbY8B4oOGO1PJhFZWgReSLumtizBNspq9VYAaTk53fuGVTkbSdiFUSgOGRd5kcnLnDPOu0hysRI2YxQpSTulV6ul8Xg+3UCT18LxinawgELshcRjGsrpy/bvZSD1sp1WsqeUQ7paYm+1KfPs1+9LJs/Byjs/ASSzOgnjgQas8+Pw3zkFBCmWryyhUq3AG1kbQNJNW/OOnwcgdbSFe2QJe3XY9fd89tW8xDLHuqklK7M6W95grsPYW3DIFaPIm788AIkBBW0gkpEEQU1Tnj15vshE9DwszC+gUil3fid9xbR2dj8SDtdhz5u9S659b/aAPmbnKwCkj9mEFcPdtAVUb4cuB6nDQOqVtKOrIKpATMMxk8OCf5WUS8IY/nIgSbnScBlWSfWikybZlLdhxTeTtNKA3FR5vgxA0oPU6+imB32Df1gASDfYoMXhCgvcVAvQ/+Ubh4lwSmllcXIGIBG8NqR/m4vhgZ0Si7Ki/v3338XevXsLAOmmztXVJ7sh/qksLFlMS4k5LS/Hv0mbHLPTYzgxqRqRAHUgbIewPRu1HcPCOPLZi5kLnKHk5xknWz0M1ZQxmtxfitEjih43EUC6nqmifVWI0xH5y2ToVSGojk/XO3Zu/Mc8hPSzZr9mgkcqBlNy+QlC6V9tI/YjBK0Qi1cWhOn1+vvv4NCRAwIgSU5CWDAOLIsqIBYcgZAMkcklGBhTlSelXLtqt8DeS5157SN/k2fTG3J/XsP4SrftRfv9LovoRp6fLKVo4YLK/VglmOUhoL2MsF2HW3akF7lppbh85SIbWAlwxwJVxtPSG90qoVQaKACkvJum+L6wQGGBwgJ5FiDheWzIwnCtBNMegTVURWPKRVr+ZzwwYmN0tIqzSYoZ30cjSVFqT8EIyjDCMuyoiqRuIVxqIW0kiNsxrLIN+5CBaOAS0jTC8msO/HMXEMdsAtipCVULwArxV1aBWNLX5+zJ81iYq+PTn/kMTp44iTMnT2FwYBCpaeLY8btQKXn4/ve+h6/+68cF9HjyyX/BnXfeganJKZw+fQrvvfcBvvSlL2Bufh7PP/8c/uiPviogwd9++2/xtccfF4fj3XffkX3vufseWWT+8R+ewF/8xb9HFAT42b/8HLv3TmL/oV1YWLqievokFkYGpvDcsy9hcmIC+/btRRC04ZVL+K///M+4+957MT09jR/96EdwbfY4ilCpVnHX8eMYGBjAyZMncfKDDzG9axqHDt8m5yQ4tmN0B8IgxNjYGI7fcxyO5+LnP/sZ9u3fg917JnH5yhVMTe/HD773A3z60cekH9NyYw7DwyNwzQpsq5w1gLx+CTtKCNKRoaMkbCgCXI4rCy+ltMiM0ICAbmap+xfxczIkdB+jbm8ixVCiYxYGgThkuueNYkx02UZdibgMXsz652inUQDGTBpPA0hM8ohXKT2MVkrTSS1XQqcwuapHTK8jqit/8hhIivm0dVueg5XnAFOiwN67G7seeBmn56cQ/xRIghjLs3XUBqrwhtyVDKRVBWd5x88DkK4a/xoXpEIVpUkscgEaNM50ra+ybu8x8gaYMzV97p478Xnzlwcg0Sa2vDPi7BlRSUs+Yxy7BDC2qlTTzjDBI4dg7I0IoHKvcHt/kGvf7R3eLX/2rQCQKK1hli2El9fXZteG6ff5K+b/lr/Ftm2AeQBS9x6kcI+SpRF/IVWJJ8och80QjXpdeiB5NRcQ8mcKFjbT94sksQuYqcm2mGrr6VGxUf/Jm2GYAkC6GVYuzlFYYKssoAAkYSFljd4ltMn8dElexyZmZ+o4cuQuiZvpEy4uLIpPODq6o2AgbdXUbOK4/fon6v1NSEcvLgSQejYyZzOVEcZOLBiNWiGChVDYMpWRKqySLVAQey6TRUswRBVUqiZavJc6MqzZ3aZAKobRN4+BtAlzXh0KkrmT9cXtKI9kMnOMg4SZtcbGnjrJUoRwXgEOa200D+MvPndc5SXPYClgh3aTjBVZLGyT0GiLD2ClFq4sAafsCxgfH8N0UEbkL8MtV0DBwThqoVqpytwYxC1YJEv4yFS9raW/NQ+YMZrzFE5ulv/sjE0jrsdXSzCS6SO36NpMr9Xjs8rjiFuqYJxbv8+HPo5I3B1vI3zBQOKrvs3lowcQXQoQXjqHxAhhu8DluYtSEMQcnONYnRg5iVm0aqPkjRQA0vU8iMU+hQUKCxQW6LWAjQB7xssYKHFJc5B4O/FRu4F0MsTkvhiVMmBHjlByHcOFGbuIfANoGbAtB+F8gNiKkVwOwRc00kj6nJTv2Am4KS489zaSaBYJfKncvJqBpHrT+D4bF7uYGJvCr37xLCYmduG2228X6ZCf/eSfkUQRDt5+BLt27UbU9vH0M8/gj//k6yJN99RTv8Tjj/8J3SG8+tprAho8/MgjePON13B5dhafeewxXJiZwdtvvYkvf+X30W628PSvnsH+vXuxe+9enD9/AadOnsa/+lefxcWLF/HSyy/i0595GE7ZhB82kcQhPK+KgdIO/Oynv8Td99yN8bExzM/P49VXf4NyuYyHHn5Qei7+5Cc/wacfeVT6lXDlpPQeGTTUvm3W6/L917/xp5idncULz7+AP/njxwVAIpW53qqjUqng777zd/jTf/M4Fpdn0Wy3MTW5F9/+9nfx59/4FpqtZbT8OjyvhLIzDNetIvCDDW/qfAcklSacXOgph0CwjeysarUGr+QpB02AGlXx09vMUiewFbOEcnPqGAK6ZRVOXQBKSdEpNpGSslNJcqXDLIyjzFHs1TuWCuDe3ko8F0GIrEJPM6iYXNdMpU6jzQxM0lrPuseSVBeJU6SS8httIhGxhVueg5U3fwSQjIEJmPe0YKQWgl82ELfbIm8wMFiFO+ggNpNOnmuVJHbfEnZqrlUgsrIHkppX3WtKfObOHKvkHOeLc77CBqsNkmeAnLnpc/fcmc+bv80ASPo5IJBE4JOsPunBEUWYmZmR+33/vv1yr7JnGXusrWm7NUa71defa6A+f5Br3z6Pj0wKod/D3Kr7bwWA5B3cC7NiofXGydzL7vf+2/L5z72C4ge3qgU0gMTk2FXsI81C4hovMk+KAcuNSVlJnFH9NbHgNwO06i14FReVkbJUDKu1KoYh65tqeM3z6PUz1WhSDwNqO+xUAEjbYfXinIUFbpQFNICkGA+6D5J6zxDsps8XIQkcTE/vlR6nfBfRN6RsVsy4u6dnbC/7/0aNcCuPk7e+9+s/bOXYO3bv4yRdAEnJ2HUZrarIMo1UYRnjKEqfWaaDoBmgOduUOGBgchjtoAnXcQR1pLy/0I5YpMf+PlHYAZC6ZZsKsvq4AEhKTk7F7N08hCVMpPUAJPakSltA8/X1fVTaIw5Cxf9TevbS81ByExLTsriPPbBjtNs+bMOGERloDg1ieehvMew6cIx/D5yYRxTXJeXB3tos+HMsV8ZM9jLBDPoUIotLNhLnKEXHL9no9un3/s97vkxvFEmwCO/ALsRzYYfhwzGV7zqAeClCcOb8pgEkw60hDeqdS8o7/2YfHW//HrSPvwr7F3d2ekIRJGxfasEOZhHDx9LyHCL4IkEsMTVhVQKwlilscgFSE7sAkDZr9OJ3hQUKCxQWWM8CNnzsnajANQK4lo3IGceZS0sY3bMDA6MEPlLATokLwQj5Z4q0pSoyEjYaDBOYgxaiywEQR0jjFtK4KT1ZgACJEWF27hwMRyL1TOc507Lt0KhNSZCSVDIyvBPPPvksjtx2h+jMsorm/OmP8Nvfvoo/fvxxYbQ4hoWf/eznsJwSBgcHMDc/h9/7vc/Jwv/kU0/h8OGDOHjwEF566SUZ5yMPP4zX3nwd87OzuO9TnxJN4B/9+J/w1a/+oQAnZ86ex3vvvYehwSE0Gw0cv/sYpnaNY7ExJ/2QqCPsOB4co4Yffv/HAhjRUzAtGxMTE3jowfuxuMRGilW8/fY7OHv6tPyG4Ms9996LU6dOYebCBXH+KAn3wEMPSgLjySefVIlig72Ndoi83cLiPF5//TV85StfRL21BD/wMTI0jn/68U8xPDSET913L/yojVKpgqo7ijjMl2DLu/uZiG612vIz9l5ptVoCIJGaTeBLM4S0FNzqAEUcLM5fxi6RsIcgUQb6+BnAtdb+/Ew7hspbVk1kO4BPNng6jeJEE3CIY4Shugd1Ql0DX5QC428VIKWk8JiUV3T0bsNQraFMp5wJ+402qeTqY+vXAcw/tdLoEWnA2IARG5i7NCfSBzvGRpG6CeLVqFH+QTu/oLPLYwtAl7GxaDMlRceKuI3to/e5hlNe009vlIO63kn7nb9eqbm1720Tpz46hempKXm/nTl9GpVKFVPTUz3PlGog2wvidvqSbdZa6wAl/V7fZk+/Vb/re/63GEDabvs2mw15H/MdvbiwgDfeeAPHjx+XtUhXn3Lt0mAvg2cN6nb7062cvWthIOXNe559+p3frT5+3vUV32+dBVYzkMRz0MDRBmtepxo7VRK4iE3UZ+uI4hTVkUGYti99JCTBFtF3zWTw+A4GwahUmNk+E8gAACAASURBVN8JKBHUn3/Qr3UKAKlfCxb7FxbYTgvoAjUl2833Cdc8SolTut02S6iUhmCihCTm+4qKC0rxjGyUhfl5iTd1XCrJ6ax4j+s3459bedvq9V0VCKrYr1vg1hsL5sQv4g+peEfHwlpNo1soqS3cVdHofJLjgOj1Sqk09FDPRDKVhboWGEOLNJppIwlSKQ5M/QQ7J8YR2QQnVC8Y7i9rVk9PJblPsjuiU/zA3+gBri9eclNumzz/TIo47DIQ90jpqyREBvKswaAyLHiHdyNpxAjPn736Onr65xjMW6RUfVcsJN6PtDnzSYz9235bpODbjab0gw78EKXhvfjN2LdxZ9hAufrfIX7nChKzCduxhGHE+4UF1kpnRxWdCJwhva1UMWfHPen0pLo+c/f7/JjlCaTBopycPZF7t9JjE7CCGhovfbjpwZWO7BNWkJaay5vfvPFL0TJ7f5kDKD9UQvvZK4ijAI5XAyqD8OfOSD9yww6l/5HpGEqSMDEQkUYutwdnNoVj03sreiBtejKLHxYWKCxQWGA9CwiANF5B2Y4o8AHn8H5cduYx4O+ENVeH1ZGd4xEMpO0ERhIgSSIkRJXMTL85CUVTPo3amUZ8JgNiRJijZqlFBIrqvD06tpmMGUGLUMAHoFYZkGCeVQOtwIdjWah6JQGeWGlFcMNzPdSqNSQJHWlTpORint9QDBcFFLACQVWOSm+RrMeILOy2JSBFkqpGhqbFhqQWSq4LP2hL1clSY1EWoyj2xSmIoxQjA2MwYUvVD20RRtTHDRH4LTlPlCTynWPy95Gq/hF93QQlt6ScETJDWg0BavjZ4uISxnaMiZxey28J5Za/9/0GEjMSR6TkDcK2XLiWi0ZjGY1WA6OjY3DSmpJZ6RPg4AJNQEaaSUpvIS7AClShI6Up1usBSHSitYOtexNpyTrVz2UlxXy1u9dbFbUaQOIY2C+Kn2v2ExOhuu+SBot6WU29Uml0+NlYsTd4kAvLnE/d22mjN0Seg5P3dslzoPL2z/9+JYBkUu7i0qxUPo3sHAEKACnfhBv8ot/5ywOQyKS7cOE8RkZHUS6VlFwdINKP/DvfMd37Vb3jOqwu3pybHCArzcgOTcPlFVe7yd37suFW7tzv87mVY5OgbGOFkK0+PbYCQLqRg86zT7/zu9XHv5G2KI517RYQVlC2m07GyXOXUzTR6Z1EPzE24CQ2lhdbAiLVBm2YZQNRHIqPKMfj/1GGJmUVcZbsk8TQ9m4FgLS99i/OXligHwtQXFMK3JJE2AtprNgWtkXGiYHGUoidO6dRciqIkxSuY4s/GIfsuWLiyuXL8H0fu3bt6kgcR1EoahaMK7e6gKufa89Csb4Okbe+b0YhYaMB6IIa3XuXfrQ7VUN49qLIzunj62OsloTLk4hbCSDpHnsEGBSAxBi1E1ezeME3sLywLAocO8bHEJks1FXxerd4orNiKaCxRzS+91plTdvmBSxv/ioPHJQhN18+lbFgsgLknHGzRw7jnbWk1/R3BnsSRSr3wYJo0vvEksw3SAFqqj6LE8mPBYFPnTtR27l4fgkLNWC3X0VtcgpmeAVGdQSe2YZhpiL9T/BWAIuOn5AxnbL5UpPWXwFKv/6xjGGVTJ3hDEicSNYPr98/0e1plPewev9qBHZrtAM65c3vZsbP/FwMG+UDkzIWPg9OZQz2wSrC9z7C5dkZJEagen+5lrwfk8RSeS2lFyggEovHmac0/vKv/mabw7I8MxbfFxYoLFBY4Na2ACXspne4GCpbSNm359E9GJ34NS5dfhjR6xEQSk2GWue4GBOoIR03aSPJGj2qb9mTJlsIexZHgiCLy5eEXiqCsIZmmOgeSCks20IgTBwK1tFpViRuOtP8MwjbArZw8eaCzMqQMKRuLWA7lHyKQQyFiVYtr6b7iXDx0IuI+g4CaPA4dLJVKZchPX/YaI/9i4LQV4BVKm0P4bo2YrKvYgPlUgWtVlMqv8jOkYXMscWBF6m1jCkj8lIZiCVa+w7PpxazIKQ+aywVY6wycyxbbMnrZ8LCcQi6BIgNjtNGmlC7n61T2fPEQhj7GKyNouQMA4lNCk9fN5lmRfAgQZa0Flu4esxqXtcDkDSLiECTBp4YtGi5uq5jTb+sKx2nz8tqLu1kr5ZA4778XsvjKYYRASvOvwKVRBc6O5/8m6CdVIsRlExhM+DKqO+9huLv9PE3NGCeB5Rj/T5338Tccv55b0t5E8zQwPyVeXkWhkeHkDqJ0OavrjjL7pscB1bu6470YNbbShiDSnKQ3220bXcPqU0YcCunX4IT9QJdm10n1ew9ILdufssHTmt/a7aRYs6p91hHpnGTNxiDAhlGASD1e0tc0/6bnJ5rOua1/LgAkDa21mYC2Guxd/Hbm2uBtVafPPCoM8KUVd2U+UngmA5iPxYmEr2U6mgJlmvCyLqQ6+eYfwpok1VB9+t/9WutAkDq14LF/oUFts8C8l5hhplFjaRCsDBSPqJ/7mBpPsT01D4pnGTMyuJD+oBUz2BsxH+TWUy/kZ/rgr6uTHh/Ceqttky/62+ef9Ubn6yML8UbzkVQpGDLHUHcngPBvsr9+xDUzsE8M4b2+6c78eV6UVAegKSpKFqGNc3yJ2ZC4EHFsyaLNCnFlVpI28DS4pLkTYZ2DiEGGUiK1dJVU017GC5rz6BiLOVe/lZPf26Blfe5IQQDZ1A+fy9ar51HGrFgV0mmM6Yx4sZ1j1E9ZxlrjLkDHaoxn5X9QxQ2EvZybsNnka/nIQoTLM038Oarb+HYnXfBnZqC21hAZWIPHDRhGIHktPg8s/BXzJw950qoUAGFwkRK+ns++31+1jKeBpCux7DO56uw28NoPXdOh70bHiZv/ILhZSxAFnsTEKRdLbcCa3wI8eUzmLl0DoaZSD07/TX1TrUQRZJZy/rLMT/HTEkBIF3PvBb7FBYoLFBYYIUFbIQYqQDjoxVQD6169wG0xk6gXN+P9ht1pBH76zAxHSIl4yhqK1+XH0nFi4aX1gOQYjSac/DjOjk6qt1ElrcmEEBAgY0f6QRrui9ZRuVKFUaiGD4qgOdJUwFbBGwylXNFACmOAwRRCI/HyCryuX6QpULqq3aUFBgVCgBFjdRKuZxViShghp8zKdtuN+F4rmjeUoauxX87rgA4mk0jQAVhJgJIFkGdKFvklOMmDp/IByjtYgGPsiuk7IneZCxJiojVZJYN13Pgtxui10pgjNfXbvnwnDJMONITyg8DVMtDqJV2wrZKiMlQ6GMjo4fAF0EakSVLE5w/fx6HDx8WxpdIvGwAIPXKw2lQRktt6YS3JsxfxQQSuTslMaCdwqtBJKUhzH21vrD+LedbywB2z0V/T/VI4ti6PZvIWNNgqPqOx8zrgdSHaTflQPV7fDqiAiYQCEoMGIGBhbkFqVSsDQ8gZY+yPgAkkRDo6X2lbS/SgwxuchlwW1vilueA9mvfvAA17/h5ABLvPwK3fH8RiGYigO8tAZUsC1HWt0PlK1VFomYkdZ6DvEFs8H2/19fHqW/Irls9//0O8kbY1/RGkPjz1zWUAkDa2Gy3+v1zXZP+SduJfQB7+iBt+vIzCTv6PmmcoGSX4C+FWJidhVtxMDBSA+j+sDg5VYxylhVJpwrdw2+dJt6bHkOfPywApD4NWOxeWGAbLcB3icQoZJ2zYDNWoLYlBUSU1yxjaHCnVM+HEaXMdGN49nZjbw9b2OraH5eiw6y4TooXXW8bry7/1P2uv3n+Vcf/1kNZtUPe/qZTRunhIZjNKuKFCOl0A0en3sBrHx1F85mZLHdBMZYSrMFRke7SEU8ve2hdS2QJlasApIyBxDWHoCCZaRb79S0FaDZbKA2W4NU8EHBSDKRuH0Cey8wqBjuFDxLEd0LtLvFoa8Oz3Bsgz/61+w/D3/EhrOZO+C+0VCooDhT0Z5VhREp+7bo28Ru6qjiiviKxMj9j4a5UTkuhL1VuGAuLjGFq4MqlOZw5dQ7H7jiqakjSEEOjgyjXKiJ/q3ITkcRwOktGGTuJ2SR3dusCSNdly2yn8rEDkqtrvXVKXWsO1Sf3+ddShZ0i4C4DLTVixGkbV+Zn4LhscQDESSwxs227Mn98fuS2F8UhysAXAFI/81vsW1igsEBhAbGAhQie4WPX+BAcM4VtpohZkSnaoQRgXOVokPHBz5TAWbYArjLiVQwkSn1E8MNFNPxFpAhh2QQDMuZHdh61WJM1oir0hZEiBRrKsQ5iglgSw8NhPxtq1No2Wo0WPM8VnVMBkiIu8glcxxWAKCa7x1WfG5Rii8iAIiPXlO/FZTfU+XhQJhAUGyYmqiEVXtJzybUQ+AEqXkWAIJ0wpxV4PkoNcBHkwqXGqXRvhfosoAcd/FBYMSLpJr8zhJXExLGqGrORmQWWoUANgm1hFCKJqN3qIGxT59iE7bgol4dgp1U4Vkm0dXsUja/5zpZ+QRlrR46UpDhz9owASIHvZwDP+gwkYR1l/YV0tVVvonuFB7FCOk7dTStVuFZqVfMXnGvanbYW7WmTwKNiM+lNS9F1j6WuSX4oToNKvPeyNvR15/nP+QDJxibPc6CuecJW72AokIwsNamaagOLC0soVzyUa2UkZtyVNlAmz7bNMZCUHGQGf3bJNEpxWwLV/iqo+r3+XAe0zxP0O3+bAZAY6LPvGO/vqclJeS9oBh3fHzJt2Ryov+v/24SHnnP9/V5fn+bte/etnv9+B3gj7Fu6ba9Uu17PVgBIG1vtVr9/rmfOP077sJ9WXL8oDZvpyrTeXL/p9ZrXlSV8ukJ213D1lAgyLZGPYmUqXQozMeHXW2jXfZSrJVg1OiEUL+Z72JDeR0z+CIBEmak+C3iuYbRr/rQAkPq1YLF/YYHts4D0TKEfLXJllIEns98U5oJj1VB2h5GmlGVSfTw6xXZZSSJ7JrHAjnLoFy/O4NChQ1Jop6THGUsq//FW3fpdf/P8q6uOv+oDxfJffyOA5D1WFlkyFukx5tkz9hZOnD6K1q8vw84Yqs74LjiTHvy3zgpLQseaWn5uvTN0wrGsAKLDQBIAiTOoGhaRfWREwPJ8XdaggZ1VJCbXoUy6TvbvnqUXQNJMo5W9d9Rv+7V/v/dV3vxZ3iC8wzuQhAn8D84CVhnWUA3OvjJabyzDCK5c/xAMqj+onI5tKGA2SiFFzUEUS/9rzoGAuZT4BwuGXSwtLuI3v30VA9Uh3HnkDulbVl9cEjba6PiOrH2BUsbRRbWa6ya3UdYLieE6/Y1+tu2ev7yx581v3vh1/kU/TyuKks0EzfYi5hauwJai61DyRKr3tSc+Whio+eXsGYYNy0QhYZc3acX3hQUKCxQWyLOAiRhG2MTU2CAGywyhVW8jYYpwcSNjg45Mz4G0g3PVsdcBkGI0sVi/giQNVD8hVnAQvNJAFQmmrJSylZQbPRpW4vPf/E2z3RJmjms5IvFGsIjfC6Al/UCkPaEk0LsAQTfJSvBAqnNkUSEYkfX3ySq3LDY+JLiQKGk0Ac+kwtQW8CRmv6c4hmM5cvwgVNUvCuhKhFrOJLFy2uUKVO8SaWaaMaHIbgKkWokOBRszkk0lif+U/ZNiOLaXgR5Kno0gl7CqRD+XABeQRJQ5MKQizUZV/q0SzDllHhvdCMI+UuAXwTaO3Q8CGWuvc72ehJ2Wrbuq1CTzDHRfpZX7K9Ct48FqGrmiH63oWeR6noyLtiUzg3Olq0o0u6hz9RmQpcGjXudldSWavrbO+NexUb89pvIcqLxnNPd7I5HnhMAsq6RF4mBhCdWBCtyyg8SKsrtDPSfK5vy/zQFI3XtrNdSmjqWfufXGudXXn+eA5tov5wf9jj8PQHKkP1uCxcVFkcesVqvyfuO9XasNZM+3flSuhjvz7J93/f1eX97xt/r7rZ7/fsd/I+xLLXL/1JnrGkoBIG1stlv9/rmuSf+47GRYqDy4G80Xz6L88CSM2EXzxWsAkDrVwt0LvlYgiexz8QWyXhE2G5WHKYKlQN7DzoAF07WEhS6+h/yP1f8s8jGUFPI2bgWAtI3GL05dWKBPC7BnhzDPTRuhH4lUXejHWJxrYd/eIyh7A/B9yrOzH6yS+1b/qbhNkt4hpe08XLp0EYNDQyh5XharhlJ8eCtv/a6/+f6VTt2vLILUNtE9ftezEf130xlA9b5J+IMfwWwPqJ5EgYv26yGS+iWJZe2RaVgVG9HFGSmy1QVfKp+w/tYLIInEf9a7T/1hwB3dhWh+DmYYI2pHaCw2YHsWyqNlBMypkJ20MkGj4rLslFJHmX3Q+zvdIjCvgHKr7528+dP3R/d3KeyxaTgHLPhvBkibl65/iNKcKCs0ZR1srHpZsyc3WSyqF5nK3YhQPAHeJMGbb7yB+YUFPPjgg9K3m+Bv1AxhHp6Am3hw5haEhUTQka0QejlOnwQAyR6eEiYet83O77rPH/N7mVIM5z26ciErIlb2DcIGFpbnEcch2kGWV7NZaGyjev8h6aEdvNdE3FpC+Y5pRO9eKACk639iij0LCxQWKCygLGAyFI59jA162DFowEwJjpjSOFik1jqrt2IAcdMNG7s9j+TTNXogkYFEkMfH3NJFJKkPxyWAowAavuBVL5sETKLyc5FtYiNRWdNTGYcs5FyEk1gYR+o7MqSoecrqKwI4ZgYOKWdNehxRgzZNBQghA0jLQhEI4jHp4BHQIv2fGytLmEhIEjrrBI4gOsMco4BFPA9BFmG1qDHQ0fAcVxw4ghyy0FFWgIynrKeQgEbSH0mBRWQqUXaAVStMPgjtln2lUgOlUlkqJgS0EIOz/khRoVVFEaUNPAzVxpDGNhy71B941FnglZMtjCg6zFmfFcUo6lKGtXRWLxtCM4FWJ7JX9DXqeeBWO6ycF+1pKGcja16ZXRkDIO2EK7BQsaRoY1b8aPBLeyqrHZar+y6tDCRyK8T6jHDyHKi+30UEkCh5FikAKWklWF6sY3B4ALZnIjb7BZD0CFeDlNl9kdMDKa/Cr9/r73N6ck/f7/zlAUi0D6Uu+f7jn612G7NXZjE0NCTPInulXbX1DKpfCcZ+ry/XgFv8g62e/36Hv932LQCkjWfwVr9/+r3/bvX9qw8cQvM35+DuGUNwbuGqHm0bjl8DSDobJu5Dti6tKHtinkh9vro/En1MKeKRfpSu+GVkfSMG6ot1yb65JQd2xYHpGiJhJxXh9JNN+qfhVce8mTYvAKSbae3iXIUFbrAFzFgkzB3bRbPekD67SWRg/rKPQwfvgG24WfEcY1xG7Eo6mhiGxC5kL2UxpwKSXCXNnvWWVRLht+7W7/qb519dpaCwSgVDF7SuZyFd+EgQqXJsHNFSCKNkArUIwYcR2hdOd9QtOj1KJYZWhatXAUhCGeqCSvIr3VcvGwTXKNUzx0blsXGYkYv4dWDp3DmErWWUah6sqoXQzHIFuseO7N+NsCVW1iF8N5RfATjp82/XHbKZ+ZOr6lacqhYGpqP6cvfY8pqvweBzpAqEmUeII4JGwlVRxcnMuNiMrfmMRpi50sDM2Q/QbDVx5MghTIxPiCJMHCSoOBXEX5xFeynB4Dt3wfLnhSHGHlV6VqS4eHwacTNG3Lhwy/ZAumY79uxgWCV4D42g/eyNAZB0r2XmepzJaUQXL8G2mDNLIORKM5H+VJw/zgvbTljMXzKf9sg0oqHzKAUTCF91Ydy7BOuNHQWA1M8EF/sWFigsUFhALWopzCTBQBWYHDZgpD5MwxUQhzReYY9w4WZfn8xkCkAyezo2KkClW2ahpcVYGcPePhFmFy4iSskkUolSRa13kAhLR4EuBC0IYNiuK8CKabI3EXWfY9F/VkCFSmKT9k/pEPYq4uKesjI0USANAQmeQxKzGcCgq/yVJrEaLpk2QegruTgyhdhImf2MIlZtUVLOUFWmJr+LBChSslKqApVmIXuFjoVIqzm2OCLidDChn5AercAnaQJIACoDQHgNlLAjcESGk/h2wshKJHHBTWljGwKGxQF7PDmIwxRx5GDnyCSQsMrCYX/HvjbaSiWhU5HtY98j/jcxMS49qPJ6IKk56QGZVlSd0E5ZU8NVzCLtOJJBtZJBlF199gMB4LJ+RvwdgTo1ZlNYXxpA0hJ1vf16KAmh+zrpyj3tjGpnP4+BlFtCk2P9PAe5r8mTi8kAJDKQEgUg1ZfqGBwZkCbgsaEBpG4lmjrnZhlIeoQFgHQ9c7URgERn20gIYKcIo+w9Yqp7llT8Ex+ewG23He6cduW9pOaD7zF5J3qjSPy5ax7ilt+f1zyia9uh3wTEtZ3t2n+93fYtAKSN5+xWv3+u/Y77+O0h70G7cu3vrzUYSOrqr+YhrQcg6d6bTPgFfij+SskrIfJjBM0QrcUWyuUS7AEHVokJXMUQt6AY5CGTWBswwK8CePT0ZH0J9bjWmrUVkkM9P+j9vFuxniUOe8E0rvKUgrbFu8P80mWkRgCYyo/Vvv1KB/7jd/8UIy4s8PGwwNV8j3bQlPeIZaj3CeM/yyihVhqHa1ck/vVspX7BKnsyG+hT8LmWGEYFNCrOkWYswMmTJ3HgwEEVl+oCvVvUQP2uv3n+VW+Bo4AQKwCkrvrGeuZZoZSR/Yg2N8sTSFoXVdGlXVZzkfgiQ6iKMNcBkPQxLBZ/MqBtX3VqxRhKUT56ELuPvoiy4eLkiaNYulxHMuPAXriCyI5gOj3Xo8UlMik7Ha11Y+uewXfrLJQQYp85hH5urbz5EwBu1Zz1qpnoQtXrGoORYnl5KWvMrTJcBktDeIKst+/C4gI++ugj+JGDEDYGnABT05PYMToCw0gRsdI4MVArDWDo85O41Hob6Ut7UI1bcMsugtjPCoHVCJ19uxEvhYqhQ8MnmwB4e/Nrqy70Wp+fFWS16zLaxjvRl3M+7SF4SvWmWj2/hl1C+a5p+O82ELcurpBQ5L7WwEiHvcT9pX1BnIgSh+7tJjkxKTY34QdtuK6j8nmVIRhL80iTCIEfwR6ZgveAj3umTuOtdx5CXF5G+q5TAEhbMO/FIQsLFBb4hFlA1iUi+WjhjgMjSOO6sFxI5RVpNPYSyprzXJ0+FvhJJaJ1CY0S7ZWktiweBkEQoN6al15IYdIWcIrOVttX1VLsr5SzJK0RoOd5PDeCmN0hgd+Uu0K1+hOxupXXK0wsgnuU6TMxWJ2AY1WEwSWMKZEO7Kk62vSlKxty/rkxIOGiPD8/J4vx6OjoirSIjC5zirUDJ/v3iWAJPpkxj5Sh2USW/1HmTumCa5kYBkNkj7E3E7/zvFIm46DG1nXeM4k8yiG26cBd/3atDtr1n2mdPfMGQCeWAKdXQhqkaC/48Ftt7JjagSDxFdab3SFyZ5lqvg3eN6pF1IZbnoN/w6/3Gg+YN/68w23X9REwhklQuCnVogJ8JxbioCnAN0HcSxcvYfee3Wg2GkrW03VF4k5XlYqEScYAs2uTSBoX1TtEPazq0vu8wD53zzN/39/3O/99DyDnANttv34BpN61Za1LzbN/v9efd/y8+cs7f7/Hzzt/8f0mLbCqMnuTe4nv2VNcnb3zNukE9eyrgRw20ebG3gRW4kjT8uWlOryKjdrIABJL9RRksVI7CKTYSPfx1NwntcCSKaDqrCQxnNU/ST8FpIikxyh7K7FYSwnj0fvTgtFcnntZ3SJ9Q+ZB9m7P+nSLRI56z2uLcceuMg/HIaZNA8wuXoTtMOkViPweEzNkYGUOQc9Buv51N0G32qb6N5u09aYntPhhYYGPkwVWx4lrF1op2YqrnxXxx/kxCxMp2AEHRuJhqDoOAw5sixJ03eLJ1ZbRYAULkPjCoU+4tLQkr4OdO3aKG8hCQD7HlOGUwsckUSocmVrHrWztvPU5b33vMICyXrjiH2fsEl53noSd9rGlyFVABZXNl4JEHf9antg+IRgk8oLaorS5o17Nnc8zhQ0CSIztEWVsoywe1+tPbRLm/XXcN3katdjAmboJe2EWr84dxPCVfWgvXEaatGUt6QWAVmMN69pH1xvcypO/mfAlyzWtdxkEGwis0k5UohGFmwxoZZE0PxNVGMZjgsdZaDaauHjpImYuXBCA0KvuwK6vHMSOCzXUSpTQV4XDLC5mf23KTtJ/MFMTdmUCC+c/lOdweGSoU5wrrR8EeSTelOV4BEBa2XpBfAbpLax6dMs9KrkfVRQtyz/zI/QUMqUYtfyvvQ73FrCIYl+PoWQUWsYv5z7oFLqseodpWfzet1756H603zkjYyZglEYESdWZWehofboBuzmB1nOnJdfDeRCpwNEJuHtLaL1yUhVUmiaWl+vCKiqXSllhdtJpaSA5H4r1SB9xC6WD+xCem0fsL4lvw/ec84fA50dn8evTxxG8HEqRkvGXf/U3eRnEW/yxKIZXWKCwQGGB7beABK1pC/umynBZnSjVTUT8HbYVlsbCvZDGymVKwR2dbRWAJJ6NYaDlL6EVzCFO2oqpwwBaJJsUCPLJDkF1YJG5ftq56PigPQBSbGGwOimVaYqmq/LDvRZU6/tVKZXuHK0qa2WjSEkSiJZ2pFhbUSTJamH3ZB78zQSQOjJ6dC7CUNGVLbPTQ4oAEsdMZ5Bj5RgFZOv8p6rAOOYwVBTy693yApjrPe6m99twAOrpixM6xiUYYYrmbBNJnGJwbBARKK+jzkRdbv6961AWAJI8KbeAJ6mD3NT0kEQtSUoyaGg12ROpBoIAjUZTKq0GBgeliavneahUKsJUEsecASkBwwJA2vSjdTN+uN33VwEgbTzL2/5+vxk3YXGOdS0gckE9VdgqucOCHfrFFhAYWFpYlkKbykAZTtmhshBiyhbHocgR0z+hpDE9DrLYeQTKLvPdzO+lKAamsOXZ2zNMKBWsUi8OJaqomJcqVhATWTwG3+rsoylFM2SCM2FEJrskuTg2svMDYeNz436qr6jyreUzKbiJhHFk2ykuzZ2HZSeIk0DJ5zD7onuXSjWJVg/IekNIglSbrgCQiseosMDVESscHwAAIABJREFUFrheACkDIoTFEEr8wke1vtjGyOAERocmYBm9/YvWdlTJsNG9dFXiOXtPZLJcfAcwBqLvyPeUkktW7xWlkKEY7Lfqlrc+5/lXeQyWPACpW+CYxVEZgK9nXe2fgT8ZqNQLItHeK+OM7m/Fb88kBnUmRSf1K/ccQung8zjomNgZG1heCrAzauE9x8bpxgMI3rQQLs3CEIbL+lueffLsu933Rd74u2vW2iOVNTW7x0VtxgCazaZ8xsI89g6j8gq3ublZnL9wAY16XQDWaqWC3bt3Y+fkfgx/dgcW/uU0ojiF59qSj2gHPqqDNdWOgao3cap6mbUCtJptSX+Njo6o+WexCqs+ZN3P2iCwEIW9zFIFdnBR1iw5glSS4xD/gaoUCgTmgizr/yoAifuugU9nRunmg7ogUtYTuafv1kZzfS0Akj4OwaLyPSOILobwP1I9XA2rgtJDw0hTE+0XZuDaqo+kMCqrY/D2V+C/9ZGA3vzMZ79wxxHwmzbnO4y/5zuMNlMFlQpAMp2KnCMJmx21oPLvjeKOyffx3tnj8J9fRBq3CwBpux/q4vyFBQoL/G5YgAuUmbSwYxAYqjKgJIKUSkWALHwZw2RlvSGrJQkv9chireXfZlUXQdxEo3UZMdqqF1EiSvKdyswCQBKvVFlTgvgeY9LnEAYS2UIZgGRVldNCJ0P5HSv3WSGqrKzbBZlW1SgJy0wxGeRPPS8Zbbx33reagaQrb7QMna5aCcOg60xlcg28Jt6jIiGgmVE90gGamXEjGFK37JNO50+CFgaOFqzExPKlZbFLebiCxCJUm20dVqD6d8FAUnbIDVC2ePJZgeWzDxurEU3242CAYAqQywos9kRihRUDYQ2QnjlzBoODgxgd3SHvAJnPdRiC13qBlOYQJ7xFNtP22yfP/B/7ADi7QG/fbkSXAsStPpoCr2GsAkDa+A661e+fvPu/+L4/C3QLLNRKSUIAJZE1I5wgUuiHaM4tixc1NDwMu+wgYG8DWV/ZR4EyNkrmWZK5lEpmtyT2ajRVn0YyfVjATkCH/hzzhsIAgt0hJ/D9TqCIGwElLYGsXshkm7PJelbITLlmcdc1o5hSwYSwMgaqdDhVVc+pEQJGiCvzM3A8HjvkqEVdwDLczIAFgNTfnVTs/cm0wGoAaT0rrIpys0I+MgHJLqccOeO7ODQwvmMarlWW3kjCjNhwU+8F+ohKYj2WZCtjpitXrmBqakreM7qokOudAMsRf8c+xLdABdUG15e3Puf57/SPteVXxK/iNBu5ChoEgFTPqSzJn/nZ7DslkfQqxpFmJmkQif69OlVnFNm/1UXrek5J0GeMWLgD8B4sY9fUm5iChSn256u3EbgG5iseXkwtRO88gNapOtCa27APUJ598uy73c903vjzACTGUgQeCDjw73w+FlmA53pq7c4IvO12C2+99RbCKMXOnTuwa3oSpVKpU0irwVnuz+eMoIZXKUkfblgG0jBFwjYIXMFTC616C/XlOsZ27OzOsxSXkGaYKDCpJ76SsegWDcIsUmCSBodVrkcBSOq+Uf2xtdSeKdTk7taRtlW/7uR/6Jso0pGuLGVh6QbvgKtQqVXnWTVB7vQuJK1Y7OHeZSE1Y6QzHvwTp7PBGTDcATWqYFkYRIxzsxpmKbphITOvl8XBfJfx72wPoZ4jpS6jn0nX81TrCq1aY5VE1UOkewnCsz/60QRWUIP/QVPk8QoG0nY/1cX5CwsUFvidsICqZghQdXxMjg0KpdpkNSUdV9WjM3PA9CLTTVgqAElJZuhMdZeymknZsVEhAiw1LiJmjyWLlZORAEndY/9OmPL6LqJTAarX140AJBsD1Sm4ImFnCRW7UyDamYBVzoA4AN2EiB6kKrQlAEHHuCsjePrMGYyNjcGxHalaY3AiC/dWSdixv1VWxcVz6fNoB50OQhgEUpGyum+RCprIMOrKdq0eZ64DmjNr2+1g542fiSompJjDslILy5eWUC6XYdcc6X0Q6wP0UP0lVkkyzecc9Dbv/Nd309+4vfqdn+2+PgY3fB9yGhjYM1DV/ZDYJ40Aqa6wotPM50ACoCy40Rr3NwpAcsamZXLCy+dXBDg3bsZu7JH6nf8bO5qrj7aZ+4trpvtIBebiIFqvn7qhQ7rZAJI9PAX3thKaL568IfdPv/ObZ/9+j39DJ6s42E23ABMqalOJRiZihKlLn0mryCRAuBzAb/hwHQ+VWhnwgMiMEadMTKmEjBRlSLImE3ZhkjExhIXE9zoLp2yHfpuqVpbEFlkBkshN5F3PzXVceecrBrgSNhYXu3etFuZ5CiNjoBK+UgLI3ZIfSUqlCSwqRcPH/OJFGFaCIGJVL9cajpsJ6t7iJY6gYCDd9BuxOOEnxAI6WFZ/Rgl9PwuOWUISmRga2AnHKfHlooChHH0OnVx1XFfiALIphKkYx1heXhY5u3379nXYRrrHr+qpFHcYMLeq8fPW57z1/er+dNdWrsp3s5KKzxL4q4TdpVBxlTxdJwLvxF7q/b26AJOfdUCDDABIKZVX2onaH76G220TQ5GJkUYDTgjMDJTguybY6fTk2eMI3kuBerBh78A8+2xo3+uVlb2BN9Na42duimuoSkx0MyBrnbbX5lxfebxGoy5/Mr+h8BgD9foyXn3tNdz90BdQ8yx4FpVPeA71nMg6SjDCtqUvtQCDLAKh32AacEo7kVAqsrkEx3KRRimay0p6XFZmkwyZEgywB6EhPcAJJnGtF8UVWzEHhamU9dlmvOdRck8rzZClnBWMqtWfcnZZHC/+R48FOv/IgCrVylxncsTPkWNsJGHH+e/4F/rYGwNIlUf2CKs5PBnCvKOB6MWS9Dq6esvef+w5LteoFGV4sb4fiL2pNFOuVETOna0IbK+KsmfDdVW/ccbCjltGad80opklzhTM0hCi5QsCIJWO7oP/9kekPcHZOQGjbCE4faYAkG7g81kcqrBAYYFPrAVIH41hGwkco40908NwLdLplW5dkmmkqyVjNYCUaQDLl1yd1EJWeXifLB7hpfNqcZeoPMRS8zIiaRhJp5mOK6m5PZIZn9A5UEkHzeTSnC79p1r1FQPJQBrbGKhMKQk7caIIzq2jj93rTWQgUq8Ot042sBpVDYAJDQvvvvce9u3dK06SzKyuoNpCAEn0o0WnWI2jK0XHPkeeSDB0GRgMrFRFCp0OpUvddW66hV7ZXdtnhV1eALPVt21ek1Dags5sHKUwYwOLV5YxODgAs2TCcs2OxFmvo10ASN1Zywuwtnp+JfmY9e/iuRisaFBUB6+KlcQKcwJIrMqypaJOJECzAd4oAImNTNmbKQ1ZcV8wkPqd/83cXwSQvEdqMOZqaL318QaQyscOoHT782i/85Bcy2aufyMb9/v+zTt/v8fv9/4o9t9OC6jiGpVI0b6o+kx6TspfE0RBDI9Sc0GK1lJL3r+loSoiM5CegiJflzXDJqNACnNiVtUSiLEUAGQmKuFRKiEKA2Ea0bUybFU0oJOU9GdYGCOjkr4lqohASc6pNUDkWgwWHoQwMv+Gkjz8j1J7QaR8Osu2VI8kI0JihpibvwDLpWQOgSomqpigpp9XAEjbeRcW5/6kWEBLSXX/VL2IHLSasRQGTo3vAfPWaUR5OfWcr72p94yuzCdIzQQ3K/il50smp0b5S9VDJZFYir9TPWCuDUjZrhnKW5/z1verx72abbGxHVYziBTzQRVeaomxXsBIjafbI0lTK9YHkDIJ6kxfXAAkdwgPfe0d7DRMLC6lGFheQGW0hg+9CupRG6Fp4Pz5o4jetIC26uvSu1m1CSQtJdeVZ588+27XvOvz9gsgEaARxZskRb1O4EjJxPKZYCGeYyuGC9fYd95+G/c88iVUnQRmSgk1BVKpAj4CR102INUiGJ/5cQBzaBz2gwuwgxraz1swm7NwLDKPU7QbTan8kPU95r0TCzMmWq4jjQPYLCBxbdieA9uzhJGjpe6EadOT25B7LgvK9PPdfT2o+3gFEymTp1uBK8n+Pff8avZRz3eMBdN1JBI7P1uVX/E+OwQrGETrhRk4kxMIzp9d8xayR6YQL88jjVoSy0qPX89DyfMUuwgOGu0AUWsBbnkQpdpOlO8YRBLEMByTLo0qvLFTJNVFmPODCD5cUn2FCVjRd5rahbSVwJn2ENdjBGfOC1uvYCBt91NdnL+wQGGB3wkLJIkB20phpQGmxqoouT4ckeYwSV+QJn/cejV6pTGvBMeaGtsFkMqPTiE+bXQWDlngjBjN9jxaQZ0pUqm6EQBDvJf1G4T+Thg45yI0lbgrQ6eX+yzIyAAkAegIIFUn4HR6IGmKWLbParrxGiCSOl83cRIllDfRDCMTi4sLIo3FjZUfXKTV/F9dQSW+SJ8ADR10TUfWcgBKkU5VbbGyjkGSqgbSyXbd70iBSXp8q02tquw2rlDKu8e228EWeZwNNgKI7IcVRwmSMEVjfllkdgw3heXaawJIZm0SaWNWNbnMiSPzApA8+23193njzzv/dl8fgwICQQxoBBTNAgTeu0weEuDnNTIxwKnic0Bwl3rd1H/m87HR85kbQeYYaLvtkzd//c5/3vH7/X6z9nPGpxHNzWUNZ/s9a3f/m81AEgbbsUVY/iDaz13qVope5yX1O7959u/3+Nd5WcVut4QFtB/EnEpX5qkLIKnKc0lGGA5sOAibAZr1FkzHRGWwAjgpQvYniFn4wvwFpeoMpBEQRSzusGHZlNAJ5XMt3ZyGqg8Je4KSNcCiASaqVM8D1aibvpUkvIStr4psuC5oVjh75cnyzT4KGQjF7ylhy3VE2A0sLkkDsLj34uw5mC6/YX8mMh8IVOmkWCFhd0vcksUgPmYW6C3hWW/o60tEpQnfDSnqiyFGhiYwMrRTgcOhAnld21WFmKuVKiRoExqiKiAT+brs/UC2I4Epw0S5XMLS8rKARkNDw5IoV7JsJBf87jOQNEMoc6s74I78mwn3dQE6PZeqoFEVKiqgXQNy/JPv4NWydb09kfRR1pSw05J1IgbSjcmZuD/wtTOYNCwszPsYajdgTIxg3rXx6mKAoSv3I14C/A9m2R1HgKLOlrEtIvbtC5dz3f9b3f/J89/yGEgsuNO9j9qtNvzAh23ZCMIAL7/8shReSt/nOEalXMaxY8ekLxLZwXyeOO/8t/6NyMoSUOLayxwFC0b2T+Le+17CbGri7PP3ITh1VvoYZs0QVa6LeTTOcQLYY9OI5/lMhoibAXy/iTAOYFgmvJILr+yy7kRE7VSBMB2Lbk5EyouF9cYCWjXzukWBYkJ3b4ckk8pb+asuMHVV+J8jWZe5Gz0nWAlPEUAy50fRel0pEOgzWeVxOHvLCM+14R4oIx2qIz1fRvTROXkntVpteY+x9zbjW8sbhDk1AGPAgslXoJ2I7K/4P24dQeUiIqsBM/Jgt8bgtHeg/coCknAZlXsOov32PNx9Awj3nsae4Ys41SrBff1YwUD6mK2uxXBvEQsoNLlnoblFxlUMYxstYKhqRlZHGnGIwaqJqteG5xI+skWSw2SA2ZGx6xYvGKxslOWBb/VsnVjdv0drwlPELqpjubmAlJIflgqGufj1dGnZRkNs36nXB5Cy5TelxK4C6JLEwlB1HA4l7OjgdLSt+dvMAV1VXaKcCV3xxr8qR1gxkIgRRkpHP5M00A4FF3I6X1vNQOoFkLoNSbuSdHTQea8wkc4kC5123rOU2GMgtBHAIo5WnwDXdjvYTAxttEn1M73NKEXQCtFqtDA0PAT237U91eB7xWYkqNx7EK03rwAEdAsAafsefu36Z3JFDPK15jWfRz6DBJVE1o7V644jkgX87NKlSxLEjI6OylFuFANptTFyA7httt52P595l7/d9rvZABLtQRk7e9xF+/2zBYCUd4MU32+jBRSzm1vC5kc9m07CEMiR5FHIQg0DjuFieWEZfrON2uAgbM+UXoN8AVNOlk6VJCZTcoyYYCKYw8Ru158jcKN+lXb9q6znga5w5691Ylj9XfVFEG8uSx4JGynrkZKwD4D4et3rYM6K0i9uiWMIMLdwWXoS+FFbpHO67OYMPOuwsAoJu228KYtTf6wssBpA6nWoe4sBdRymL079LvQJYriwzSoGa6MdRmCaRLBMxkEbM5AkNhcZcNWjR/fRVHGRiqNYCHj27DkcPnyoEw9Q5lrJl68Pbt0K05Dn3+X5VxJfqpdmBqasZAfRXhtvKnbWRY2rf0t1kM47ecV51Hx339l6T2VvxU7l+78rQaYTKVyTKvv3w95p4lL8CgYrSwiHhwAXsC4cRHreQ3B+DmnYlHvkqo3xoJyEKh0bX12efbf7Hsgb/2bGp/tYEaQIAl/ZPE3xzjvv4PLly7j99jvgeQQubAwODakePEks8VetVsvmSwGuWilF4i2uyZYJ1MZg3VOHG4yi9dsWktYV6UDI+VTrcw+VSC37HTk5StxKP/E4RdBuo9VsA1YVlV07YMh6nQqYJGk2nqvjSKh7yFgBEGl2kb4ndGIuux3Eqcn+0w5O1jexY0edP3IHgagp7Ops77VNLYfT5zMlt5CU2gjfiBHXL3QApNL+PUj3X4HTmELsLSIlhejMAILT51R/sTSVnkecb+Z3bMdF7bb9aE2fhRl7MP0q4gsG4JqwB22EtRlE1VlYho3y7J2I3EVEv7Vh2CasuwKkJ8qw99iY3PMCaiaEZ/3W6fvQfnmpYCBt5qEpflNYoNcChjPQkaUpLFNYQCwgDgwXtxhJHMAxfdTKDZRLKRyT1Y02Kl5VwQ3iiNAZyxweaZBEFlGvA3Y1m0jowogRJS0sLc9JNaRlG4jiQGjBvV18PomzohIYmVzKCn3lbNmmn6kl7ARAYn+iklTBdJwZmRtdIdWtqlVTvLJCRMsNagCJOrykePNndK7Yf6XZaGLHjlFpIsl/q5nfegZSF0BSZ+yV92KwQ6ozgSRuIu+QVays8JFXeZz9OqDb7WBvCkCCJZRuOp9MGA0ND8JwDKHGrwUglY7sR/DhJcV2KACkbX/tCMNI+l1QG9uSAIb/ZlBD4EiehqwZLD/nM0lpEk5epVrZ8PnMjSBzrr7f52erjbvdz2fe9W23/bYDQOq1Sb/X3+/85p2/3+PnzX/x/a1tgd4CHmlMvSrhphKMqn+RvJ/J9vUT+MttaXJfrVXglF1YZfYzYiWtj5TvbtuTPnVIUnx44gMcPHwI7bYPv9WWhO7Unj24cO6s9CghO2l0x05M7ZpG3Pbx4Ycn0PLbGBsfw9TUFE6eOIEoiGC7Ss5uZHQEgwODkvxiVTUTWcPDIxgeGUKj3sDM+fOS0xnbOYYdYzulQGxm5hyiJMDQ6ACarYb0STw/cwGDQxUBuFSVWI+kdGaIjOC9huTVZpgXt/bcb9foRCZW8rtFQed2zcGNO+9mAaTVcZgaQeQ7MAwbQ7WdMODCtUsZ2BGJdPm6DnrmtwvrKAOY+a5ikptxEjcmxEWi3rbkPcN4jkVH9An5uVfy+i6wu3F2XPtIeetz3vquJei6xYSKQaT94jwASWo35eeZ0gVj8UxmVBilWf9eeZ4z2cBesEoKwtSXawNY9ioAicdmf7yYzNVBNPa1UUl2wNnpInFCNF9rIAkWkUZNiRHYk2+jLc8+efbd6vnNO37e+PP2p2wd73/e9+ypwzWcRaXSfzCK8OKLL2JgcBDHjh6VefLbbVkbOZeVSnXFvPNcin1G5o+K1XzK0VLOrrwTaTCP0oO7EFsNhM/VYaSBkp3NehjKHST3UvddwEITKThhr0TG8QlrQT3gtgG0Gk245wMgrisAiexmSYqoq2buTPeylkMLI1H1blQsas1sUyeW/kryIfdUYzBT1Tuxs/UCSAmZ1arthNp632HZ33uZkakBe3w3zDvqMM4MwT/5UWcfuzYO5+4UZrOKNEgQXQmkzYVpsc92IqxpzgffZ5ZbRRz6sN0S3PtGYYYe/LcXRKoxNZXEnTUwDHvMk17P4fk27AMm/Fd9KVyzBhwEJ5owB2y4e0uInSb27X4V7waA+5v7CwAp76Epvi8sUFigsMBmLBDFbERHXeQYJpYxUK3DtVqK3p4CHsEKy4VrsULDg0E+KcEKLbGxArjIgAY6wUxOcxmzINTTIGxifuEyLJeOVCQ/JKOEFZobO0B5TRLXq9DazNVv/W+047nemcjx6iz+nR91myELeEdZEjqWpgvbKMt8qGIUA6biOiPJ6NGKyqwaOivNfBVI8DzU5KVGvmnxWLbMQRgE8KMA5VIJAZPSaYqTp07hwP794nSR4t+Vj1OJ7o7USuaMbWRFOm8EQURiIZOhMyndwv/oXHd8kqwyrMfRFrtkPZG016T7H0nVSpJIUKS/01VivZhIXoWdZlit1wiVVUisjBGwTqrGaHM1Z0z8aAmx9WywVj2imvBuJZpu1kmbcNPay7Q/wQR+TnDv9Okz0n+BTXE5nmaziXK5IsdyDQ9Li0uI4ggjO0eRgGytJNM8Z8AYSkVVGNGpNcW5JJU/7tdD3+JHKC/AucWHn2sdVrdLj4uMaabv93PnzmH37t1YWFjExUsXMTgwgOnpaSwtLWNm5gIq1Sp2TU/nNkHOs1/eAD/u9u33+vPsk/f9dtuvXwCpK72Sd6Vrf9/v9W/1/PU7vuuzyo3ba6vtc+NGeoseKUu6iPRLNkRVVKvWZ1krxaWiXLPqf8FeBkZgwogNLC0uY+f4DumHBDsVP5lJKTaw/8IXvoCg3sBf//Vf4wtf/jJuP3oUr7zwgqzFDz36GJ544gnxu4aHhzAyOoojt9+OF559DrOzsxifGEej2cRjn34Mb73xFpYXF3H+wgVMTE2KRO09992Hf/zOdwQ4cksexsbGcOSOO/DrJ5/ClcuXMT4+jg9OnMCjjz6Kg4cO4OmnfoG333kLX/z9LwhQxarnH/3kh/jjx/8Ac0tXpJ8Spe2YGKOEDCuPlXxfbzVz7xwWANL13tGlI/skieafOnO9hyj2u2UssAaAJA3LdLW/Ig3Qp5fiIAF0HBX7Gibayzb8dohD+48gSUwp3hsYGEAs/rqDOCuY64RJHZC3o121oSXoW7LIiKA1k8/sNaKBJJGzy4m/12dA3RoTkLf+bfX63u/54yRULDPG+ASDUhtRs4GKWcHsgoGhh0YQvHEWdtkCmKcRlkYiKRjeT0nUn0R7nn3yrm+r7gLTG+30dlKy3TaYN9C5CB1DM7fAe1irpdAmzGlwnda/9f229P9iMaUuOm23mZ8ycOqjUzh75iweePABkbDrxuApSiVvAwZg98rZw9T+jAXn0hjaR17A7Q7w3k/ugjNdguEaaL2h5dy4z8p8lS5g0UcTQCcFyocPwBpJMfPzM4hac0pKz/OkWMW0jUxIRrPpEtUnm3J67DGe9Ye2yEomD1qzrNkzzUyRSG/yrPdWQv/G5gsqG0LGqMuWfQFQBaBGR1aTOTu+vzgnHKvI7SryNSp3HoQ1YCF8p424cbEDUFO8VzG/+B8BbgWsqk7q3Y3qBe5tJcRXYgRn54G4BcOuAB0wa/07jvcMZQEJrsqAerb0j+dwTznCB+8/WgBIW/XQFsctLFBY4JNlAWqhq2btbObZQK26CNduwUgC4RtVSjV5F9ORZb8kCpKy8aDnuLJwW7ar9FdTk5iSqty4+xAavz2lKNSIRAM+TnwsNeYBI2C5hSx4dKavklxdZf48AOZWd3Dzxn81gJQt4MpD6hR9CFNdqkWc7E+18FLKjcCQyLtRX9ey4blleF5FqpNk7hJW1nJfJZ0i2rkG585ElMSgM0U2GL9T2tnUfLZUUiFNxfminRkEiQYtkyiZNn+ehrTS71dgjwJhlOSCNIqmREPvIi+X3HUo1F/5f5mEgIArSnaBY/k//rf/HYgbHTq4N7IH/+1/8++0b7mpBzkPQOL4GHQRzCl5JbkWDaLJCfI87NUeevZ7fd2avi1VhLRV5vhyXLqXAQEsbpwnOocDtZqMYWZmRqp29u7eBzO28NFHH8GruJjcNSlAkTjdmTyaAGGZbGTg89lWlUdCi7+Ft2s17y18KesOjaBgs9WS7znnvN8IIB0+fFhp1UvjVwW26mdSBzqbqaDsxyZ5AWY/x74Z++bdPzdyDGZ5Qg6XsIlrtm23/QoAaeMZ3u75uZ77j3rysAzE9YtrLj+8D+0xF9HlYMW9eD3n+p3eJwOFRESGiZTMGZVK3UyZRfAlIXfrdIch0sFGRNavgfbIMJJzcxgYsWFQyg4GlpeX8POf/RTf+Naf4fWXXsb5s+dQqtTwuS99AT/5wQ9w193HsXvPXvzghz/A8WN3Yf+R25BEkaz/T3znu9KH4bZjRxG227LOl6pVYTI98d3v4mvf+ib8Vkt8sp/86Me48847se/AAeUlWSZ+/eQvZWV/5LOfw8vPPSeJtUcefQQvPvdrzM3PYr6+gD//83+L0A8EQPqDx7+MueXLiMKA3l8GILF3IhOV9Oy1f7CaqlwASNf7bBBAStoxgtNrNxi/3uMW+22HBXqfg6zPicQF6n2hWSosogwDMssTOA6liVOJKaJmGeVSBZVSVYr6VNEf47VUeq90AaTsPNcIIDFeIVDE+I0gEouRbhO/UvdUU3GYJKApyaX9Fv7ZKebbDrtu7px5/t1Wr+/9np/vXG7u/n1wp0w0nj0NJ3UQNxIsN2LUjowjvngBdsmWNZ/xocThJuNFSp9tzk7r/SrPPnnX19/Z196bQEDpzmG0320gaV9S8XamwMD7lv8WkCRJJFaitDfjIVHrSFO533XPKjKNdIEmASH+njETr4t/f+WVVzAwugfHjuwSdpH0FZT+s6q3bN4mvoNZwt6vn8bFc/cCZozYbiF6yYXzqQTtkQ+An4yTapgdalW8vXoZzdpFWCAz0YMZxYh8H62mj1a7JfmGUqUEp+TKPcC4njJ25BSxHYHI6PI5Zq6F8SSyHtZkJrHtQcZESqCULeQ8poO0M75eAEm9I/j5uGayAAAgAElEQVQesx3al/cdmVfsuUZ/xRC/hT6G6tVro7JzH9CsIw3bnXyDeh1mBTmSc6gIgyhcmIE9PCnjjBYuSLV56egepMMNWPUBNF/7iN0g152C8rEDiOZDhOfPyr7V+/ej9fq8AI9WbQJx40oHSKo+cAj+4GlYp6YKACnvpi6+LyxQWKCwwGYswEWBiwMXYwNNVMt1eG4LRtqGIaASKxQ0dVY13WXDYVEWTg2UyIAA9d658DJh7aF270G0XzstLCVZ4F0mP2P4YQOt9hIMWy0mdALyHJQ8AObjDyCRddKjOa8ZSRksQgdImC/amU8y2jyrPlICSK6iVWcLtG1QP9bJZO48lEgHppMplSZKl1+cAva/Mi0EEZu1KjYT5bIYtAgDxjCwvLSEixcvYnJqSrSAdZBBVgybvCrHTTko6216/Eq3X0kB9Nac9AJQnXuh96bIWD9y/OwY/+v/8p8RBQtSaVQuewKoLNfrIhHjeiUce/Ab+MJnbsvYSxsDJHkAEllTmmXE65auX1K1RzuqqsKNNjq1K+T/MtBMVfYrR0wAsiyIY4ApIJ5piDNLZ/jK7KwACCMjo6rqLAPyCB5VKhVEQYyklchcwU0FQGoHPi5cOA8kBvbs2S0OHverVMpKwoEVQwQm2F37Jm+GyffN5iKf/PfDTR78DT4dnw82USdTj/MpFXRhKM43wSQmFfncaQacAgXVPaCaJufc3zkShXmXkxdg5u2/3d/n3T83cnyVBw8gcZrwn1/syBNtt/0KAGnjGd7u+bmW+88Zn0a0sARv36ho5vsnzqzpPzlj07AnPKCqCg+SiyjYDmsZWoAirs8aQNJscHE2YHgjiMMG0qTNRiXdXp/0Y0TGporbvnoG775wFxZefQejY8OIkgjVwSr+v//r/8TX/uRxvPzCy9i/b6807P76n30T3/6b/4I/+4u/EP/qe088gUqpguGREdSGBnHn0aM4/eEJPPPU0zh2z904dvyYvN+jIIDnlvDEP/4DvvaNPwUrqplH/qcf/xi1gQGR3JneNY39hw7juSd/ifnZOezYOSZ+wyMPP4LRyUm8/KunhZ0cpBGqlQo+9cDD+OEPn8CX/+TzmKtfEcYDi724qWScApCE4a48xFUWLACktW4pJq64sfq8/R4lfHo2UQvYnN9zLe+F4rfbaYGNAST62HyG6d/5fpApQpBpkilLxKMYHhoS6SxVpOapgj7GcVIcqBKonUr96wCQpIiMKhBRJIx2vi/4HwuXdMGgxCOZXltvnJZXILidlpe30jZLcPd7fsVOS1B98DAau5+H8/1dsGFhYYb9olM4NQumZ4ocuRRvMj6UnsUKnGRhaD9bnv+Td339nHu9fd29e5AenIPlD8J/bqZTfKpjbT5HzD9Izy/Gw3EixZKicpIQoFWyaCyu5UalDsd1Osoh4hOlCU6eOImZ+QjH7z+OQUP1RuIxalWCuSrvspGCiSImW7Iylo7tQ1wPEZy/LD4Fpd/Kx/cjHl5A8m4ZVsWBf/JstopanWIVlAfgHhpC+81TK5eKbMWN/Ej1e7Y8JFGM+nJT+hzz/cBn2HIs2J4F0zXZKILhvgBKwiDOeqIJu5r/EcVmuwL6PW5NWppo5nU3J6MBJPUJ40zmCC0n69sobS+UognBnaXFOVUUzPeV5cG1PTiOB0vA8Cx3pfF0lemA6e2Ad3AIzbdPwZ3eBTgGgjMXANOBu3tM2LnxUrRmgRRBo3g5QnjuMsqfmkI8G8M/cVoAI+9oCa2XL4rtnendiC5eWSETS+lYfmf85V/9zUre01bcxcUxCwsUFigs8LtsAVJaGSRKHyS+3FsoeQ2UvDZstAFhIRF4oOSZqlQSZ5b9aEgVFeeYoASTnC4sy4FtOrBtV+m5mopyTMeYeU7StRcWZwBLyYExYUondqPtkwEgcWXVgQIpvtSxVRVsymnqajaLh6CW9uxPNT/K/1egntIHJGPIRK06Asfigu4qBhnZSAL/Ucs308Jl9RnYAykQsITJEZE3sFUyWyQPKKPGxDYBFZlPUwKSvEodhZP0yMNklW90zDi3dAAlEMhALB3IrJmuSFP85//0nxC2F/GpT92L//gf/2epptPbhx9+iP/wH/5HvPyb3+LuR/8MX/zMkdwWMHkAkpKQM6XSh/cs7UHQjKw93Ydmo/t3NUAk/azkPzVnfAa0prbQz0Uur6uxzH9fuHBBALyhoSF1ftvOmGdqXz5rUZ3B4TzKIxWUap6SRWMVo+2Js0en+/LlS+Jo79u/F+2Gr/pI2XlNZLf3BZgXwOQFQNs7+s2dndeo35PSwDVj9xG85POhmWgC8ov+OtmbkQDwOkha70x59ssb4cfdvv1ef559er8ngBR7SwieDzr9JrfbfgWAtPEMbvf8bPb+InjkHHAQz8RIw3TdAFvWUqsEszwE524gKi3AiF2YHw0XINJqY/cASMLQ1r6T8nLh7tuD1tkrSCL2IGBPUFUMws0qTcCZ8nD3A2/ijVfvxcyTr8H1HAyO1mBYKZ558insGN2BN15/Hd/6t/8Of/9f/l8BhE6fO4ff/8pX5Hjf+/vvYu+efSJfV65WRLYuaPlyjl8+9aT4Yp/93OdgZcUm//j3f4/H/83Xs54BDn70/e9jcnISw8PDqA0OYGJ6F37z3LO4fPESs0io1mr49O99kdQHvPCrZ2DaJh549CF85zt/hy994ct45tmnBUCab8whiSNhIAloJL09qB5QAEibfT7170SeLkxgVi203liZFLzWYxW//zhYQCkkdABWLamRxW9MdKvYQV0LxQRsy0EUMZaIMDl8WOIsAriqaEwlxAncKtUHtWMXQOK/GPttTsKOzzLPI4VJmaIEYzbGJUodQh+/R/0hi9d0kdutPAt5/t1Wr+/9np9zTr/eHptG6ZCL6MUrCFttLIdllKIlGGWi0UqGXmZeA0gscOiRU7/eOcqzT971Xe95N9qPMmb20UQKlf1fX5GnS+LkjJ1HgFUX1DE+YgzEeJesXP5pMW8RhGi2mnj/vffBPkhHjx4VWVdVdGdgcXERb7/9Nib2HMXB/dNo16/A8yiHn6JarWbgS/f5o0wdWTPyDM/PyJ8KQNJab0ygsVERUyyK3SO/MWyUHhlDe+gjmD8bQxLWMxUZxVbG4ChKt1XRfOXEmibRhdqqQxJjPwtplEr8TkYh+y06JRtutQTHs5BaSh1G+jnSv8l8Gt0PSeT2BkaQVtT7wyqZAsCsDSCReWSj1W4KYMn+5cw/JGkkkvpAJD4R41HL9KS1gs08oO3CMcls4jlU8bj2rSSfaNGWo4jmL7BaBTBtBfTwnWdX1pSg08YpP7ILWHbhf7AIZ1cNyXIEe9xTa27FQnCqJWwmAkjCTFpjKwCkrXhqi2MWFigs8MmyQKdjsGKHmEYA12mg7AVwLQJIlDajZBoJC12WS6fhLpskZYBEVlugNFcJNqV0eEy4juqhxKp5BqiLyxcVzZfVIml+AvR3G0BSGrVq6wJIyidRAJLKWHSl7DQU07uXYvdkDRUz10YFII4s6OXSAEquYoqR+MECJt0M0vNccc7IgqCz2Ct7po5LR8TExYszaLXb2L1rl4AZrOrhDnkJbF2BJ9VSmQOoJehUhUx2JZ2gRfccUI6ZKPeJCVL8/On38Mbz38Gdd9yO737378SZobOnt0ajIdVH3/jmt/Due+/jv/8f/ifpIbTRlgcgrZbY071qFMtLMYQ22rTjuwI4ythGioGkZGO0RKCm4feCbisk87I4j06i67BXQQoHlMJIsLA4j8oom3rbKgGUGojDOGOyqACEgSoDVttyxQFlY+7t3jZiJOUFMHkB0HZfW/75M2q/6EOr5+3s2bOSVOT8is50ZgT1ziRzMJOzCwOUSoww19/y7Jc3vo+7ffu9/jz79H4vzdEpBxEudz7ebvsVANLGM7jd87PZ+8vbvwfWsGoYHF2htrxiMmx0f7Mq091bRjR+Gdb5nVczIjZ78t/V3/X0KUmzXp5sZq2KWUxYw2Noz57JanK4Tip5GCZMag/uh8V+FY0Y7TcuwV9ewvJyHbWRCgYGa3jvrXfwwQcfwHIdfOUPv4Lnn3kS58+fx6EjR3D06F3SU+BHP/ghjh67CwcPHQSbWvLd31hcxsDQEC7MnMcvfvlLfPOb35SkoWNa+N73voevf+sbaLH3YaWKH3/v+7jzzjtw4Mht4odze/7pX8l6f/+nH8Pf/N//D776B3+EwbEdePHpX0pS6aHPPoa333wdH753An7Ywh98/fex1GS1O5nhumpZAUjq/iok7DZ7+1e+donF1Gj/9n74J4v+Rpu12+/G73rk6+TBUfGb9BLOmA0stvT9WGKxRtOXOGzv+B1IklAIjqIKwWSsRVaDrRgQPQuUPOH/P3vvGSRZlp2Hfc+nK9tlurq7utqM9z0zOzuzs2ZgVwQgOAKUSK0EBSKkACUwQgz+EPRP+gFKjBCCpAiR0A8qJAYkBAivgCcXxGLd+J3Zme2xPe27uqqry6Z7XvGd+26aMvmyO7umembz7U5UZ+Yz951737vnnu9832ktSLIEwhwGijAFMgBaJybRj7x08aLU1KSCgZYF12s1JsxJcplpCvh0N295/t1+z+8DX59uf5woxpkovbhYv7EKY2oWlchHaDYBi7NTxo4V+fhMTtWgqt2nj4Ekw9xi/aAxkeBVtYAJXKTyl7EKjlG1tia7T61tGQ8QWb8kxeXLl0XSnSwdAqeTrDF4730C5nLN/uabbwrT78yZM2qfMBBnimomeq1OM1Mu2D3DeoceCkdfwVoCFM49g+Y715Fmdb6Z/Cuye4+PIl034H9wRZg+eiPoEVQWkXytgoSsH6uAJM7iBgafz84aRPqoLPKRJXczPEQQ2TJsqYdNp4QymEGtKfUWyRhmEklptCR1jsg25nwvid8ddBvTGYV7ZBzJRgT3nhISq4nGi1d3lJLQCcxM+t5qsEYv5fMSxEwq5+XBMatAKgG5UwJ5RXm3ObZiWDKB2RmZQbK1lL22OhlzjAcyzyVp50Tv9qLR0nfZ2so9Oo5wKZDkHRzdghEVpF3pdQ/2pINoJZBEKSbzNb+70aqj1bVOGzKQ7uZX+rBtQwsMLfBJsYBMBqJzysA9WQmUsQtQtJnlwWJ0ZvfkIiSXrBCf0IQpy6DulhN3C+xIVPYBA9Wm5QoDhrWP/GALKegMyBE7hDG22+3TDyBpBlZWD0rYR8o2Yp+M9aWDy7ozmPlBh0qC71z8S30h1REMcFB6wKSkIFVwLReeW4HrFIVyHUWJ+DcE9TSwQ3aRCky3vY0bN1ZQqZTFQdOLDDpg/I+bWhz1ZrBouTXFYtMMNhUo71wcda6NOgu3K9BJsd5+/Z/+E9QbNfzZn/wxHnnkYQGxtgNIXBCdPXsW/9Hf+nE8/UNfwQ8++0BrSF2+dAEfffgeVldvCtA0M3MYDz7yGEbHxjv0vnVhyuywTHNZsr2ELs8gi2KGteQFezzsSkM4q+Ek/aKyFTUzK+N/y/W5sBM6uGSlqc9Nvym1l/id1DGKY2F+0ekVWYo4hmtQMztWDKTpMlIrURWOqJfsFJXcWWbD9bV1TE6OS//L2MpbAR3wiyyvefu9QNz/21fPAfu4Wt0S+cnA96WQ+sLCgiwAmj6DDUlLLlGDuv20Lc9+eef4pNt30PvPs0/e7wdtvyGA1LuHDrp/8saPzIt2AVz4x43lHbv3M74lG3NxcSiftYuxhYstBPwsYUXkXnScllm3saT2SNAnUXUM6CeVnzsKOy6h9so58a/CeoSNtQ0kRoqx0TF45QL+j3/1L/H5L30BDz/8IK5duYg//dM/xU/8xE9ienoalu3gj/7g99AM1Vw+Nj6GL73wAv7sT/4UjUYd1VoNDz30MJ588oz4Xrzm7/zO7+JnfvZnFLPYcfH7v/97MlcUSyWUR0bxgz/wAl759kvCMP/MM8/gW9/6thz7hRe+iG997a+QGhE+8/wzEgD62l99DbVGFS/86JdQbWxm/ojybTQDSWXv6Ij1rpzwXaTt+hnRn8J9DAt/++8tgjnq/8/5R9D81s5n9VN418NbEgvsBh7JCikDYRgkJpuBCVwmSqURBH6MYqGMojku4BEDs1xP2Nl6iu8UVR9VB6JV0Xl9uZYCRQ6A1AaweC6yBZSSyMb6ujAzTp8+LdeRdUVWQ0avdbhW0RJ6d2tH581/+z2/D3p9YZalqfS7lVpAYGI9clAcK6EYb8FPfaQma2Jl81MGJGgwcftb+Vb7Kc8+efd3q9e71f3ZPqX2QWWOWEoicLwyJrG5uYV33n0HftMXgGhkZETYRx+dU2weMo5OnjopUnU3Vm5g/ti8jPnNrU1hKJ04eQJH5o6oOd1Sic9chwkjUNbtQPGxk3jo/hfxpg/8ZBkIU+BPbszAubSA4HIdSbAhwK89OQnrvhBWbQzNNy4yONK+VWHWlAU84tYpn2a4pUxKLgMItxlI147mOlBKBpimJJRw3FDqMGhGIl7DpJJavS4JoaPjYyJtx5pJhaKn+IsdKJJhFWFETXin5mEULDTOXuiK8XUlMJspNnwbcXATaVxHGPM9pUoucGwQ/FR1oDyJL43e+4Co0gTnryA1CrCdMcSNJcVGIvtLFZRUzCTxq0QLp3XX25PwCJ2SlWSVK0gZt2ooeXAmVBlHAhiJDWw6aLxzGc7cnJKtS0KUHl9AeLWJ8Ma1nT7zEEC61cdwuP/QAkMLDC2w0wK2aSOSbAkuoQOYVh2VUoiiW1fSHZQ7YzaB0GEVZVdAJ11YOGO+SKZia+EtcJSaLIXBQqDCUUX1rFjk75ixIEAB07B6bJ9qACllxlEngKQk6BTrWBUvZPaNwpJUzSNtrpZdxMyZPq12T7ijSMSpGkmSSUMqtVeBa5eB1EaaEKRg3yoZOQaoyUhhdg+dMYIRdNYOHTqk1iyZ9BoBIw2caHCkV/+pDDgFHolsW1YDSDtSncBXy7nq8GrpOGm21K//s/8ZoyMVvPbqK3LJvQAk/vaZZz6LWiPGf/MP/iGazQb+4k//CBfPn9vRVDqczz7/JTz9mecymYluAIkLLWYqEaiihJwu4kl7cDzn1UBqaVdknvh2h18k/ETOUdUo4v3qjEVmShFIYA0qnRVNyUf1TBlS84m0fZYuiKsxqrUtVOZGEBuRLEgIQllkJ5F1lIFPZ9/+Hh588H7EUaKAQM0Au0tfjnkLmLwF0F16W22Hma/AlrwJa5C5meSI0uPm80iWoH4ONCNP5OwISOYAuHn2y7PPp8G+efe4n78ftP2GAFLv3j3o/skbe1zkmzMxwvIyrHNzO2To+n6+GcQgO45SIcNthwXaQRM1Q2smkuTaylxPiTcl/8vAavGFcdjhKLa+eVF8NKrWhM0Y1fU6bMfFoZkJxGDtAAN+2FTJH2EEk/JUum6iSAQzIKNq3XFjgoqW8dUJImwRWUXcYjL+pfaF8u9YG0P5TYYkltj0wylVTBk6pmqxrh4DXK6Jem0dzbgm/n7R9eC4NmrNGurNmvh0ksmbSdgpNkJnAHkIIPV8bChf9GNr+PnxJl7zgUv//jFEWZFw/h1un1YLZM9FC2jV7CN5mtUzy2ee65jEFKmnMEgwOjKJYrGEuGZktYgoTW0KA4l+H+uJkGXKTH/9fCuW5DYWUg6AJEvs1nqhKXLksg6X+iTtpMNdE8nkXTCUuO41cvPm3zz/giLyUlmaa+TIRHMjgHniCDzHhbG5jCAOsnknSw5t1UjW8ZXe8ZO8py6vfXn3l3f+QX/n2KVkPCUXGW/gWlwz6i5fuSwSdWTwbm5sYnNzUzFuDAOPPPIIypWyrIHX1tfwztl35DmojFQwOX8fJpxY4hyMDXD+JTjD+s989krlkiRm8Hv79DEcfvQVXKxX8KPjVdQTCAvpnbUZuNcX4J+rI00CuMdHYEwHiN6hxN1ix23r9wPn1/bXGjJxCjOSGES5PrV1M8rIqmLbdFKpQC+WKjkRR6xRzhU+GYsmgkaA6mZNakMXikVURsswXMaTFOAktY+yNvA4BpM0rqS/b7/G2EKyg2KsVZnA2IRpNKTGo8kaS6yDnsWVmBzO95Vtexh55H5hVPlnL0mbKLEnd2WxNALBrky6LwOQ+HrpArecEfFTE39VvfcMV+SYzaKFaH2rS92hBTZFTHSPwdqfBIwMZwRIwhaDbfsYHErYDfpUDo8fWmBogaEFZGGqsjtUkeAAllFHuRSh5NWQRFuKVcQgMwEESm8JI4luraqfIwtexalo/+X6lZ+y2Umyr1JVt8MtZLJfKRfiBJF6d8OnGkASYroGkJRubWf9I8ny6PA6BMBrfVYuCIEHLXemNGcz2Tc6B8xSsR0kzNxI2NceysVxFL0RJLEJ3w/hZU4TM1hI+6amPjN5uNFxEykTtQrJikoqIEuy5Sihlkmn7NWLpI+L05M5dhog0Swcab9yFeT86j/1WRyPVjHLBP/7P/snePihB/CHf/gH8hudvd/8zd9sXforX/lKC9D5mZ/5Wbzz7of4+//gH+F3fvvfYPl6p1PX0dps/H3u8y/g6Weeb7cj2+X64iImDx3C1uaWZAbPzM7Cc10B18h2Yh2aXpse3p1ZR52FmST4lCQS6FELRxbPtYWOT2dZZx7poBIXfrS9ticXpwXLg78RYH19FeNHJxCRFp9BuAL4GgYC1quybVy+dBHHjh2T8cBspiGAdLDTAB8t9g+lQvhvLtiZKaoDiec++gizM7PCBOTzzfHBfflcUr6OY6bn+BswRTFvgXmw1su/et78kn+GwfY4aPsNAaQ8/2Kw/t3vowufn0JYXME948u49O4zaLy1rdhyn8/3bvKK+932T8b5FSTfBpCUB0V1Zn4pibNM8EjJDlbZtnxf238rQmHrOMJXVsQHSCKWqrDhM5FjswbbszExNYbI8MGTSS0CZppr5SnWsWMgl9nOsarvwAlAs/jpWwkjGYn46EEYtBJLmAwkgE8mgRtEgQpGUw43YbCG2b2GtJtJKKWShyiuY3VtGYabSKkG1lriNZhA0/AbsCUDWzG9laywSlKhz94V+fpkdOrBtNKw4H1+BFMz7+PmW58RyUhn7ijCxauSMW1Puai9ujOJqd3YPh/m1gFdXuXB3PMdu+pu967vrytn/45d8U6daLuORhbal2eIyVvMyJfaKwmf2wKuXrmOEwv3ia9XsCoSqLVtlWRHyWluOmiuqtWqd9LtAEhkU2gWg1ozsY6mes/Qh1xf3xDGhVaW0BLm3PegfZd++ifPv9vvexjo+qyXk4F5dmohDYDNlU2UZ0/CddaR2IlIkakE0iwW0CF/TvtoqdF+bLXbPnn2ybu/271uv8cJ+JnVW+Yxsia2WDMskhpG9UYDTz/1NEyJYwXyOwEXzmFS9ysMhcF06dIVkd7nWr54bB6NSxcySf1E5l2u6UU6UiQkVdxDSedF8u62Jh00Zs/CbkzikZkLIlX65uI9iN8qIqEs5f0V+NMfwXhzDlHGevHuWUC8EiBaX4FZnoK7UETz7BWRipVQjzznBZHCawNIivSrmDptDX/lH6hxoGNilqmAI4kLUfGHpQmCCEEzEFYW5/7DRw9LPklqxEgIJAmIJNyfDmk79e9UOlv/rhRwmDizsroC01JJKHHsK6lbI5Z3iJSsSC0BxotuCYXyFBw6GLKG5TtGxaH0JrFCp4I0qEl8UEpbCOWbxzDWlAHWGfOSx5NBb2a1mnqNGwJHlA+nr7tnohRjjkMGUr+P33C/oQWGFhhaYG8LqHe3WnAyjTKNq5gcA2xzHaZRU8wXmVe0g8+MhnYmQycfd+cSQE8cnb/s9t2nt4fyAbDODC81sWvwRH/qbZ1MPqFT6FYOaNuZc3EcpwgDJZtQKFTg2CVcuXxNZP0Pz8wKu4bBAgIZrGtEZ0rVXBkswylvSaycKDpCypnWEnr8N9ujCluq7X/7tV+F32zgl37pv84Navyr3/gNlCoT+Oyzz+Hb3/jrPU3IIItI/pkmvvKLv4RyqawWfCL3YKgM3qx9W9UqKuWyAnoyWT8GYfR+9OS4IGPQlswtBnVULSJ1eclocmwBB3RdI1X005ZziCRhxtoTx4lslCBosb8U40RlWAmbSxKNTSRBiuaachhHpkuITAaJpJpnC3AUsFecugiOxYWsqn0US/tUA/WIEfnDTG6QkjZabk8vOrmvbod20qUgLwHNMGwBjXIPjpI71OcQB1J96Ouhz1vA5C2A+rrIPu40aPspYUjZwfn5Y7JYUhlo2skmQMzFjnL2RRYykyDS4zPPPoO2bx9N97GcOu/+8xqRZ9+84/f79zwAic8i2ZWyCJXgBJM9uOhTmcuDbnfgFD2bMGj/DXp/gx7fyz6Up7VfsGDfOALDMeG/U91Vxu5W2lB8+ISqo6QLQff3Gr6VS9zRffPGz53s/8562PomaB5rfA7OEQ+Nd863/ODiwydhuCZq3/lAAlzeU8dg2Qni102sXfoQgR9gdLyCwrgLP/IlUCLAk9SsMBDGkQp6pWFbnihrgM7I1XUIyP7Xm9kqiq06TnmLWvaYMZlsLm8ZhkWr6cM1sbqxjBSBBH+Yd8DgkyVIWefsv/3f+iq7dysvQ7+FIBeDdWwNk5YYOOcVGMzTQU7NZvg0f7Yn5mDNOcIIjy5dVTUqTx1DemQddlxB89vXxefixgAgM7q1P6THuq47JWAemSKZ6bcnI7H+hJ73lY+VQRfZie7EZ6UysGcLumScd7sefXhd51SdS/mO3MRXkZolaoxRqUIpXqj9DGa5i/IRQUzuSzUG1tagjpeqFSQB5tZLYoeFFIuuw948b+dnNcftfX+9jicTQFlHQzwdj5LMpylCPxBmA5N+4jBFHFlg/fl7Tt4vNWnTqGOOJQthG6NIeITykA9W62avlzKfRdaKYWJcwfO6/Hqy3/U6QI9R7cfrt4LyPQ9uM70JpHGjXY/m426KZo7s0T/KXm0bdYfS1TNrxk+BW6QAACAASURBVCaMyIBf89GsB5g4NIbIiZGYLFisbkhrjMjHDrbKoNP3oPProMfndRffFXotQ4YR3yecX5iY+tKLL2Fh4QTm5uZg266AHXb2vMvKl2CQaUiCRwQbm1vrEueQtF2L8ZBAycNL4p5KylT/taX91ZymNgITwob54bfwlAe8vngvknfKSKohrHEXzlEPze9tIWneBEwb5g/4sJuTgBHDbh5CUFpC/G0PSbCm+rUd6uk2w17f72IsSbDNamSrdyF3SmVMmYmJm8vrolJSGi0gZr0hK4HjMQahpBM1O1Elc/P9q2QzJT08VckrnKP8gMz1CFHso0Hwhz5FluDMsRn6rM/koFIah+eUkCa0o06OVm0SGzJ+4Y4gbWYMIzKh+L2tgLTtm1cowpqZAcZM1N/fQlynHB77VfWVzAUafOo8OPuOtam4UWqQsnbxyNoQQMp76Ia/Dy0wtMDQAv1YQGvAq4ynEGlUw9SkCTO9CctU1NBs+mzNeJwKmNWgJ8BBnZh+2vlJ3ScfQBp0YdArc480ZyW8YpkMNMtULQVay6Vx1Ks+Sm4RnkP6sapzpAOJBDm46PEK1NC9/S1vbPC6dPR4XWbiKgkVlVWjNbv11f/FP/3HovV76eL53AbNHz+BuQeeQ7x2AVubG3vvL4m/Ss7hiSefwfNf+IEM6HGwvLSEsbHxVmCVwVhKQPh+ILITPG7l5gpWV1eFDj93+HAmA8iM4KJcUzOoNONKO2waNFJ1j1S2r753ytaxMOb8/HwWxFU1k7oBJPUACqAQW6iu1CQra2x2FCFCyWwWwCiiTRVIzKDV1sY6xkfHlKyk8pxbUhZ0nLX+M8/Fi+qaTTJyFPqjgEWR2lFjl5+1hrT2ffm7kkbMHMfs2DsJINE5jDNHNHdAHNAOeQHOvAWYfgY4PtfX11EZGYHrKPCPfSEAJCWQDGaHqWAUg3bMNNVFkXvd+qDtOyCz3rHL5t1/3oXy+i/v+P3+fQgg7beFBzt/TwDJLsD+AhD+h8Fk56ROYhZELT07j2TNRPO9i/oVMtgN7PPRec/XoM9vP81nQWZ/7ALir0rFczmE3wUfNOGvXZUg6wM/twySqZe+8xzqZ88jdg+htnwBpbECnKIjbH09f/OeONcyGCZBQokxMgs4AwCygCOzkgU86tCZUQBSO0O5HTLXx+qEH+UfSHVTkzJ8TaytLyIxWLybxbBFjA+2reTw2tEsPYP38xcwStOoPDSO2uvnBEBStSFV8pEOvnNu4qaTkb4fPpeeOIWoFqLx7gWUvjCLyNtA+NeQIFknoMJEnxaAlHVdJxCjx4zYbzsAI2NR+cu7/r4DsNkO4OR/1pKG6vzKl+tMLmp/JrDD9jDJKRt72Wct80z/hL+3P5Nhx/Yz0KiKwsv5hF1HdYuIIzU7n8pmZyidwU6poSG1QBJJiOKmzq/YO+3PKulqb/soiazbOV7qoxmUGVdBUJHrluC0EnAX8ExAVBdJxJqmBhyzgII3Cs8eQRS3297Pe2h/9mkzPPQ6hP4j627qekn6HbMbiJSnQLE/bW6f1SrOIInrSAPK7R/AtiuA1EYA2gCSTtJrWVMay7ewCwdRI0Z1oybgSHHUE/YRJVBbyi6ZtL1K3m1Lj3G8DbINOr8Oenxe2zWow2ef9Yt0kiXl6197/XU8+MBDmDw0lYmkxHAY5yAAnSl1MOGUkrIEkMj43arWMTczitpmVdb1pWKxtcble6tLIYWMQGHgCnrUYsgUnp1B7G3CWZ9FtBEiuHRDJNO0jyW72wU4z9vSV4/PXsCbSydgN8fRfH3zjo5Vji8FMMsbTq31+b/EgJlYMCJgc2MLfujj0AsPwlhMgfqKvFMVq1rVnaCknXprKXUhkc7M1GD4XhfpfCWKizAJUPWrSFOqpgQilx+HpD9ZqBTHUSiUhW2p1IuyZEftw8hwZXCnXdutFzjO68IqwJ6YQFSPEG9d76ohJcw8Mo6kLEZbjUOzkLxTx2HMhrDCEupTZ/HE6MYQQMp76Ia/Dy0wtMDQArkWIIWUjm7CeiieUICZzXNo0oKFZRhGVdFPZYbSjorWUs1SY7jwzb3Q9+8OHy+A1JkNpv4dRcxipIwB481knlhYW92C65QxNTmL0WIFgR9mIAAX/8oBE2ksZpayBtM+bpRO4MJEMY7UglgYPwQ2Ei662k7B//Vbf4Llj77dN4D0y//wf8C//o1/3rP1IueQOUrz8wv4O3/vF1pMrAvnz+Pee++TOgUEjui8aqk/AkRzc0daQXu9SGW7mR2jADEFrPA47YjK4jmTqtGZNAQBmF01NT0tx1y5fFlkBMfHx2XRroEbDeboOlLMpKKv7Jgu1q+vy3nHZisIEl9laxqAn1H+KX0WhCHOffgh7jl9WvpZy+YoqrpiHRAU4kJYsYcyoCILHnBc8N6U7B7rK4SSwcX2kylDGQANGqnCpyoLWRzqfQCQqHkcLO8skrmPw/WWT50X4MxbgCmAUckKnTt3TlhpJxZOCFBJsI99QdMq0Eix3YQVFnFBo56lXtug7btlg9xlB+Tdf15z8/ov7/j9/n0IIO23hQc7fx4DqfT0cTTeXEfir93WhUpPnoL/fg1xdUmOtycOK79gyEDq256lM6cRjawg/HbS0uBPfmoZzlcfRbilpHGf+E9u4uyNORjfmYKxvgp77iiWXn9TYiWHpg8hcWKEzJC2nAzYV4ykMPVVGLEFDCmGP7cWgNTR0i4AiRnAOxhHrVxfOS9j8ix6rQCk60iNUDLYFQNJx3duH0AqfHESJ2bfxflXnkJ46Yqq05klxLDZ7sxR+EtX5A52D+RnjJI9f98FOLkDwMje7bkz1yudOYV0dAPNv1nF3E9fx/LNE4i/roDgTiCIc7v2cdtAhpYxYyZ8rwDxYOoA/TwALf+zQ9JMz5ltxpQCjNRaRyU7dX7e63thr0ktR9WS9vn0Z4Izqmi89BeBpZRZ52pNqrLve9tAry326u88lm3v41Vt4M6Gq4/CCZQHjPLhVHRg3dnqVlMCrONjUwgDKh/Yrdpm/fTFfuzTmfx16eJFTE1No1hUqg9ct6iIdCZPnykHtHymluTmfrTsE3LOvhlIbZZbJ1+NazjHcNFca6C6VcPo5ChM10DiEOSPW2F9eT46hWCycf9pB5CU2oZSAuFaVsUFElxbXMT5j87jzJmnUCoVhX3Ecek6ntTdMWzWNbIk92Kr1kS1HiFKTUyMe3AdMv/ayiK7ju9szO/6fsjqSZbOHBVWUfj1Rgs8on/l3G/CjItovr0Fa8JB+Pg5eBvH4b9654FOwozqbZslkzJOJxp4ipVMUIjvz/pmHc6Th2BcL8FauYHCSAG1gPUaCXLJw569dBWIxBhDNuIEqJe4EOt1cTlpmWgEdYRkIzXWpPpFGpuwDQ+V0eNwyCbyN2CYRSRJlvzUChIq5lIbBeLBe89xuna2JKhmicYEtBiv0HWAdzCQOmTwCvctwHzoFZEcPGyr2xxK2H1C3q3DZg4tMLTAXWyBbAHKqcO0KDURAXGIsUqCYnEdcbQGyiSoxa1+yXfqqCqPZggg7d3HHx+A1CnDoGUZVBFkso/8QLETXMfF+hqBQRdH546jYBcRBpFMxqKJn9GChf6dFa8cZATnLdCEPZHVOWJbuTEwrhZu3QASf/tf/5f/CT/+Y1/OHXP/7ptv4j//u38H/+Zf/8vezW8ni+Hw3BH8/N/9BVkAkmXEApsTE6RAqyxPMrLYNmYW6sA8HVsCJ8y+1c4u2x0EPhYXF3Hs2LwsyKTGUSbnwUwq1lAaGRmF57m4cuWqOHIT4+Nic/5b6hOR7ZMxgTqZOy1AifmOCfupgPUlFsJOMTJVRD2qq6zINMuCzCTv6HgtLl7H3JE5VXaT90SgQS/6O5xm3W9sD/cheKW1qFUGdZsxRfCCIBLvmxlDWt6OwQHdp/sBIJnFWaG0381bHkCRB0AohlHbeeZnjieRAsiAPSWpqJ4jFYxSQRwlkzgEkHqNj7z+yRtbef2Xd/x+/z4EkPbbwoOdv9f4Ee39w4D/dtACgG7lamQeeZ+bQPiGBcMx4N1bRO3lbvbuoOP/VtpzO/vmPV8fV/utyizsGQ/BxWXR10//41VY//5BJM0lwJuC9SMXUbr8ONZefkcYEbZpI2hEqK1W4RYKKE0WkFoZS0LmWVNAfz9uZGZRIBL/203CTgNHaucMcBIJGeUzteqjZGfTnyX+a9Mf9LG6sSR1TlkoKcNgWkGi2+kbtsP9/DheOPY+/qJpwnntcTTPX2oxkIqPnIAzAdS+dVlOv59Mmbvt/FZxFtbza7CvH8U9D76E9649hOBbN1VfZYPaKs0iqi12MXL4eydDh3O4TuTRcko7PysGDxOdlGzgnfvMprbPp+ScOj/Tv+jVPu0Ldt53J8OK66Pd7wfib9P30fZSjHfW78meASkr1sHQ22UQa2a/HLGLxF/e+iTveMo9aQRMtB4Eb1H1zqQvKQmbGAj9GJsbdRw9vIBicVRqpnEXrscOctO+Pfvp5uoq6rUajh49JgFkStqxpox65XSDSNlXn4g6Sftq39sAkDrLAXCeoIxhdaUqYOro1BgSM5K5QuojZcCAXtFnr/9WAH7Q+W/Q+XXQ4/P6Rh5v05CaPqKwkAHqb77xhiScPvHEGVWrKGLtIxeeWxDmIpmdXBNxeoxTC9V6gmYEHBpnfZyGKGjwedXsxXY7uiUZ9Ttjt3YWHzmJeOImgm8FLQZS+ZmTOLbwEj66eQzxN8tyLWtkXA7XSTt599z370wEScj0pY1sqU/O4SixE6lpztqNEYquByMwEIUF+LUAYX0V3ogHd8RDTDlbDRRrhmkmjy/vPvEsDJHk5YUYVyA+E1spGv4W/OYW4ijgrINyYQSl0ZNIEwNpfQVuaQJRWFXgWieA1HmDudKciiGpJeu0TLsGkSROsn3rAJDoQz/0zGsCs42ZQJ32GdZA6nuIDXccWmBogaEFelqAiwAi+pLhFUYouAEOTfmoVxdFK1ZtmQovC/FxVm5pZwwBpF7G/fgApKwV24T86WQpyQduWvOWmW8FyYZzDA8pqc4tubWdUiODPD559099YrJj1OJQy7ywvQSPds8u/PV//mtIdtHL1e0sHlrAf/VffkWYNL/x678mzuJemxL4U4P5nvsewI//1M+1JNrIptFyLLoOkgaXlFQL2TqRYn9kERkCProQ7dWrV4VJpOoEKfCJesSspRT4vugxFwpFYXw5NtlhlJFUMn7ceIyWC+HnLgmJTPbGNh1Y7iSq85so2ZMwPriJWrDZcrS52Ob5mZVFzX3LZgZ0KtJ2lEtwXAJEkbRfOdWQjEk67WQQsb1cyLAtPA/7SgFDsVyDMhdchHJfLkJpi7W1NbnHqUOHUKmMyL3sB4AkI7rb3x9kqO7LsXkLvPz2sxBzli2X2VrX2hqfGJeRy/Gls5q1hAz7tpO9t9fNDd6+fTHbx3bSvPvPa0h+/+WdYX9/HwJI+2vfQc++1/jxFo7BOMqAMOC/vHlbNR4K9y9IyqV/fhmF+w4jObQO/+vrXU0edPwPev95x+c9Xx9n+8lEiqsR/A8uYuZnl7H10bOov/Eh7OkjKN5nw39tC8Ys64mxJpADXE9QX7qMtdV1jI6PojxRRjOsSwYvA1dxFCOyI+i6RjJPtmqNMjdLT26aIdS2luzXyUDaJmWkCmIzgSiCISRyH2ub12GYqk6RkgIyVK3EAbY4thD/+BWcLli4cuUBuOko6i9fQLPRxNQXHxVb1N5YgVnykDbqwuDqYpSwLZ8ARhFNdKsAWOW5BYTuBryJ97D17x6Vfk6jBmJ/Q2R5vKkpYWd1AkaKga+lgcnOUckjO2sdqQSelm/VgwG0nRF0K5+1X767xGEblNlrCLGNbYaVWod0fu5kq7VrH6kxqX9T0niq5kWrBlImldcPgNRrfPUDIPU6Xlg6HVvW8pZyh9QTNRypEcIg6+z0HMKQjHJHnn/HPlgASfVHJMmD9OG55lLJSEqGUhdr2em/y8gb4M3xKTm0bwBJ3W/r/Z7VsnNMB/VqA/WNKsojFbhlR2rV6Hd/q9xRR6WuLssP2AWDzq/6eNai4radKT3o/CwgmmmiXm+0JLn5nvj617+Oo8eO4dTJk/KOZFSKiXWU946ppCOgigXLsJGmFmLWQKo2EAU1TE6MIkkCWB2Na9shY/9mX/RmgHLxVYB7dEp8teC1EN59YwhnrsDbmkf9DUrbRS3frfi5w0jNCMEr8W0zyrtfNkwE0eCMVDTMmEgmUtY2lCTCUNbytuHCSm0gSLG1viVrykOzk/CtAJERwyBVWchBTBRVDCb+5btBfJWQc5EB1n2LjQhB0sBWfRMGAaiQMZwiKqUxuJYn9bYJOnEeo8xn98a5rSOukwMg6XqsnbEP1TV67uv9ADDx54kfewtrCXDCBmYozDIEkD4lL9/hbQwtMLTAAVpA1Z5hsNEPA7jMXIti2GYTR+ZsrK9dhONGWZajLtTLWYba7FALXzVPDbc9LJAHoOg6MrdvwG3W3wYgKQCBcgnMHiGLJlRB99TB+Mg0XKMESXfiEi1jmehFHgGFThmz22ljO7C9+9HMcCPgoqXd2AbttCkd/d3pzX/5je/hvVf+mMsfkeqSAvDOKP7bX/7lrgv9f3/w27jw0Yd7Nl0AJMkYBH74yz+Ox848jcVri8oZdV0BUAjCsX1SH4gFOSOCJ23glEBT58aFGO+bmVG0Ya1WAwvSkmpfKpVazCrJkMoWyrSBgLiGKQwklXEVw3XbMnLZEqR1KZEug43SUwu4v/xXiColvH/tc9g8uygUct4bF4QEhIKgicLIPGqeD291XfV1pp+sghQq401LlujMUcreqeOV1E6h4GF9YwNbm5uoVCpSI2ppeUk+HzlyRKT+bt5cldpZ5VJpXyXslO1uZ1R+fMfkLaDy2i+ygVJLSjnd7E8uGlZWVkQu8PDsLFyO0TAU3XpmZHEsySPeR4HjQdv38Vlyf66Ud/95V83rv7zj9/v3IYC03xYe7Py7jR9mTRpHfFjhCMKrTQTXrt7yRRg8cT9fRvCiem84U2OIN6MdTKZBx/8tN+wWD8h7vj7O9tvjc3AeMJFcN3H86dfwYXUMxncWkK5uwJuZQri0guIjR9Cc+QjW5iGkb9nA5io2bm4Io3lschxexWEpamEgkU0KL90TQNKmagNJbeO1JO+yQMoOBpJgDpT+CWBaKVIzwPrGMmAwoMREonb8V/1TZRvf2l/Ago1mGGHsidNIJ6silRd8vQbECSpP34fI24QVjCAtbiI85yC8drXFno1T1vJQvhuby0xoYXB8ij6XnzyFxGsA1x0ksw1YsQfUbPgf3EQc+0jCZubjqpqF3LTLqxThyLjp/F5JOKn9NCMnYx1ntYdULY4sECiMndv/zJ4Rlo3UHpKrdn2WOps9aiOxCLtOrtLZ4p2fVd3V7mBg92e9HlCKBNzaNZZ4LNnXSsaXiVCSUNPxWa9pZHxpmeaMvS3tSCmTt/N4yssZ8zOILizKenev49lWy3azmkcKnBUFhawGEk1vmS6M1Mb42CG4dhHNpg/bdlXtldwM/Ft8Yd7y7krmWMtssyt8v4larY7p6amOJKRMmjBjIslIyEDqW77kp+mAPACJgfz2i1zFSjLwSOIniYnqpgroj0+NS3Ae8n5W0oGq2HT31vXNgMGXQedXfbwwdKdc+BcU21Rvg87POn6gmXAcp2TJvfzyK3jiiScwNjYiYCf/K5aKcCwDQaSYmCkZOTARxaz3Y6JWrbPkLybHeUyESJgz2xUa+mcgSVemgPeFcRw//D4ufO0JRKurMKyiMI9Y765lB9PC6E8vYsIErv7NEwjvhPQ643B6zmhx1dSAUI8mkzOUBD5rHgtgDQdxM0ZtowG36MAZJ2CpACQVackGVNZxMsckKiGG8xOTx6M0wGbjJpphQ1XUNm147gg8uwiLEQkmoIKJj6HknVuVGaSxgaRBtZC2kpFcrg8ASddi0vellF5UzKJrrDkjigkWd9QMNSyUPnNMdguPvIJ7nCGA9Gl6/Q7vZWiBoQUOzAJ8zavMrigJ4TBQSYcXTRydK2J9/QJclwscJXOlNiUZoMqZZh8PrP13/4X3H0DaywZtSTtV14ZsFiUH4fsRGvUA05NHMFqclMmde+sCyNKtAiYoEGSQrRf7h+elY0jmjWbasI2yIGRWER2WPoLgvdq3vLSIf/tb/3dPFhKH9vT0LP72f/pfyCi/dPkyJicnMT421qoJRNt0Mo14TdEP75CaU0BTFsDPaiARAOLCVmuJ066qMLHKLNU1hxSLhA4fQTvWhdoLHGk7uAwiWe5h3PtDb+BBvw5rdAR/uH4U1sos/PPUW95CGNRFiiLwm6jcfxrvbr6CI5enYGmNY8uQe9ByZ2z/xsaGFCxlXbTx8TEBhFZXVzE6OoKZmVmpd8RaUGRQ8R5EiscPBOy6ceOGHLuwsNCq9dR2aHfKYOSNrbwFSN4CKO/8+/37oO2nXAzlDvksCsiYFSfXQRb2UaNRR7FYkt+YMUbgk2NO1+LqdY+Dtm+/7bff58+7/7zr3+3jbwgg5fXgwf6+2/gpfXYBUeEmgq/dfmFwFnH2nhlFet2TIs+dwYyuRfeAAaj9tl7e8zXo83ur7S89s4DYqSOZ/h6O2sDyheck4F996RwMtwLLSOF8zoGxNY7aaxfgGCbSwMDmypbMleNTY6AgP4EdAjawdTZuFvjZpRZSfht3dqLOI1I1ThgXCrC2dQMwKGuqAktMVpG6eUJmUtJ5t/ZXHcd6i1EYoURJn60Y9fPnhe1sPz+KcPICystncPT4K7jyzmfRePt8N5mluyR2/q1+wvaQedoqoHB6FsnhdalB5dRn0Xh9EWnsq+LssprKpNgE+Ov23dvAksr4aTN1MgApA3jazCIF+NyJzxwjKkhpdABI7c/MMNc+uqqb0U5caSVZ6YdU31fnZ36n0czW93o8t+Xr9lzlSH1Itb/UU2oBa7q+Us4LTgBMFdTsPN70JmF+JoS1NIHm+xf3uDz7QgF1vIoCuNrtSeNUGEabmzUUCyMYH5uEZZBxJFXrZR1gtdQhDmZgc70hCUrSDcrHbDSaOH/+PGZmpkVBQfnvYtkuJQH1fa8aXQdzTx/rVbcBSB1REtWMDEDqrHGXrYJgpBaimo9aowGn7KBUKSJOoyyGr0CklIHyTL+ueyTrQL88cbd9y4POr61H2i7AnpzcAYzcifmZSa+MX/BanK+uXr2Cq1ev4amnnlKAMSXfLQvFQgGmkSKMqYbB9TRZMC7ixMAW2UdM/ESCsdESXNcUQGWn7bZZOf/1ATKLErsuyTqG4cA7U5QaSPXXLrRqIzkzR2DdE8FMPDS/U0UabkqfFR6YR7jYvD15uwwkUi+v7pEnEbrUEGUTAenlfZNJ1wZAVE3gBz5GZipIzFhieSqPlkdmdc8JjjlkFKl3RJJGiONAZHer/pqMVWLwnl1AsTAK1ywJUO44Hkwjge83hOHsHZ9HvBkjWme9yFsDkBRo1TEnMsGYzwQThrPa2c6RYwivXYHhjMCwSxlQlT0ShgWzMIU02JAv3PnpIQPptt8WwwOHFhhaYGiBlgWE56sWJCYZKEybYsZUjCOzJWwQQPJqMAy/DSBJATwWD9W+URtaGhp2pwXuBgBJgxPMCKEz4dgeqlUfnl3G3NQ8y14pUINSctuK/G5n19xqH+cBSMzCFcZRVpCVAAYBCVnUcDiG0a1ecsf+75x9C1/9iz/ukPlq70KHaWR0DD/78/+ZyK0xe4ZsG5Gsywp4UmaPwXgCO21GSCqa8yJXZ1mSTUz6PO3b4ILAVdIUZBKRzSQgbeYEdzrVihZuyX3qgpE8jsABz7ljgcYFm+kAcROmWYT30ByeP/LXGKuFKE+P4lUjwUdrDwKXywgXlWRMGrPfYziH5rA2toLSewlq9U0BfNwCx0IVKzduoFgsYm5uTtpPEGl0dFTswP7o1ILXWbGq9g7BPzrrGVU9y5jl/ap7zop8irM7BJC2D868BZzIAGSyIgTpmB3qeYVMtk6x4bjYP358Xhhh1WpNWGIMZpAFlvf85C3w8to38MN5wCfIu/+85t3t9hkCSHk9eLC/7wogPXEKSamK5reWb7txZCCZpSk4Rwvwzy0NAaTbtmT3gc70ETgnPMRuFVZQAdaAeLaKxjdWWvWIRNbKyJJvEiZkmYhrKaobNWEXj06MIDFZnyBEanXL9HYGGiVu0pKx2+sGdo9waQBJ5mHK1BkRNjZWYJix+PoqwV0H6FUpdp0Udit/jYTMbwvLGzFGSx5Giwbe++B9JGGMUz/6PDzHwYcvfQDjzAoWgs8gvHgFFy9fEj9z/vhxCY5+oj7DwnVTMV0Olw7DmXTwwTe+tef9MMJ28fJl+f3EY8/AnfPw/l+9AYRbOMbAWhzh2vVrkpQ3d3hG/rJOJbe5w3MIoxjLy+ozk3e4LS+ruo8fx2cG6ZaW1XtodmZG/nZ9NtKev3OcrdxckeOmDk3J3/bnSdiWiaWlGwJEzsweloz0pWV+NjEzOyNMnUuX2uOFx1+6pOw5f3xeEt0YUObnI0ePyt8rV6+2PlOmStuf9mY8v/Mzs+s799fHW84ITv7kgzCrHt7787+R8+08fkHqMVGqmtvRo3MSkGZ7iAKwlhCLbywtrWB+fgG27TFdswVY6cL3d+jVdFun0WsOrnn43tI1cMlAYvIYFQiU694NIPFi6nsT9sRhWBMO/I+62Se31aBP2kEEkDpYFL0AJJEH0/Xr5K+J2loVURyiNF2RgEqm5C5vY2HMCbiZ1bZR/D/53Iq6yAUPHkDac3bKAWDyupvjjkmmAqZl8YB33jkrtnn8scclMZIJc0xYcD2uuVP5jaASpdQI6Fy5ck3W+BMTE7BMqnKwZhGVHSi/ruILe43xPIkLmUdZZ9Z0xMcqPnwCsw++jPO+DesvTwsTyT0+jebDsL5fsAAAIABJREFUb6KwcQLhS1ZLvs4qzsD88ttwrj+Fxqt7J/nsaSMJ36nkX8ExxZkk8JjIKOHcKuUL5B9kZpqIKDcHB2bo4MbyCsanRqUmIoSlLBp28h5gHSOehAxSzUK1bCCMm9iqryNMmpJ0TmaTY7kolw9j4nOn0Hx5DUYSwjISBKGvrlucRhxUJWZxOwCS9E/H+0fHZRQbFijce0xAfsPKQMwb11om43cCKhFAyuT0hhJ2eU/d8PehBYYWGFqgDwuwKB6Dko6rgvZRk4FwE54TIfRvoFSpwTDryomRzClVAFhlzhFMYtbX7TswfTTxU73LnQWYMk0ymXG7+4QLVbWpoq+WWUDQSDEzPg/HKgi4QfCDclhcNKqsE8V46LXprMO99slnEKkaL8J2smx4ntuqO8TFC2vuqMKJ3VIXmsGTp2Guec7Xr13BN7/+17hy+YIatsxGcR08+NDjeOa551GujID1i7i/lpFj8H3wAHPvZ6NXkc7dbEqHSJYMBJCcUVSenMZC5at4wnYRVEoIvARfbURovPskkosBAha5DDYEzJHFYQA0anXUg7o42tPT0z37lwvM1h3Qscz0h7XdCbjValVcvnwZ9957b6Zbr7KMCIJp2ZG79SEevH/3985az9c22+s+4Tv7BgM8hiEBHoKO/I5ydmSe5QmM5t3/fgMkg17/oI/f394f/Ox5ABKvUC6rui0MBvF517IXnfUpBm/J7mc46PGVd1/73b7drk85GPd4EY2zF+CdmpfAHBlFu7GI9hz/9M+kwDvlL3vP4Xk2GOT3u/35zGvfXvdOhkLir6qaAe6IsH1lXhYXTDEREkMxDEI/QsH0EDRCNDZ8FIoeCqMFGA5Q92st5rdmiLd9HXra3RG4fEBJtbhdSonHsz0cCwwrdY4FFZxUB2RTxba/StJOBackhCf/138VU50s9Q8X13F6/ijMqM47F/dT2pCowJ9uxSf9r+VNwv5sDCOxYfnjcp/hSoDw8g0kcfPW7pP1IxBgbXMFhkHfKoZlK99bScapoH17++Sts3QNUb2O0IlFMipYAD5j7jBzncW6XGazF0dEMikIYziUTlLlvtp/O6zSkrvbewgPNP6swox6phvLu55HBfNVYD8Vqbusj7RMmbyHFVNMbd2MnYw8NcgrdqBjtQTWXidhctnS9esSfOd/BDQoaa2TEUXW+qEFpBUf4atLiinPRLqYTEcC1AM17w6svwa7fr9Hb8dJ9G3broXAD2RNyXeh6xQQhxEsQ9lodWkVlbEKrFFKm4Yi/anUISAMGcvREuaGgJ+U/BR5tmwcKahg7y1vfsvrn7zj2ccEYbjOZ3JEi7Eo/qRS2GCMQyUbOi3JNS07zzU2JR/ZDiYhUjLeDwI1frLEzJBJpiLjraz68ssvY3Z2BidZ/4gkXseRtaZK+lTJqHESI4pZ15sJkjU5rlB0Bdjgb0WvIHMZYw+D2K/zWK7Nnec9PDH3AZZj4OrXnkC8FcG7v4Kj976Ij9ZngG/MIAlVTUvWjTK+uCb1km4LQOLFOxDLztmixWHNfhe/ocVuVtJ+ZmLK+BsZq8AoALHB+UcxTlmn0HVcCCHOoDqNiSBuYKN+E0HcbAHNHN9REMG0D2H887MwX0+FWcuayykrTzGR1rSRErTrev9l41bejRnbLrudTnWWVmJqrzHujEiibPGz8zACF/XvnOvdp8MaSP2+1ob7DS0wtMDQAntbwBLN2FB0TBmsTDihWwYKTow4WUWxuJkBSBo4agNICqPYjQY8tHi/FthvAEnLpYkerUpTkawUw3Dh12PMz94rBV5V8V4lV6cLF3Y6bXvdz6AAElk8sshMEhX8Nk2pE0QGD4MTWv5NAxeqHW0phdwVSodcBs/RbNaxvrYK23ExNs6MpKxgMa/v+7i+tIT5Y/MCLumMvH77crf98gCuWwWQuhzW1IA3PY/4eB33V15BrVjC6HgRZ68dh7U0hua5FSRxgDiqS2YbHXgrsaTopdRhIDiUs8DTBZ11Blhbj1gdSAYSMzDp+FP2j8FnBRwpCUSyk+7mLW+BlNf2PPvlHZ/3ex6ApDX++ZeLIbLlNOgqEinZM73n85uTIbjv9zfg9fP6L6/9gx6f138H/fsQQBqsB/LGz2Bn3/toDRgxo7X5wQqKD82g/sZHOw6428fvoO0b9Pi8/sk7f+7xbaRGdtUAUpJJG9GHoW9Nyr6dOvA3AmH8lkYLKI2UEKYqw58BHs3EFlk5XftO6gK1X5J9AUgEI1qRJQ3ZKB+vVbQ0C3DrCFRXgL4zYK/Pk2WAc/5XEjdty9CHYcCJyWgS9LQtJRnMQGhfAeRPCMRkmCg9dgKPPfBtfGfxPlj+GFIjlvpSWCwgrkYIb1Cmp7/7SY0IMZoiLSgAEkJVeFwApKz2z7aapu0C5NukgPIG6r79ni9hpn1BjhPN7Be/WJLCKJ/E8UJgooiRyoTITkURR7CSee7e9PXI4FDKCWITBiI1G+QO/rXHj0h/RmtLu5yfP1kCHKmEvc61MNvHdUqn/7vTVrcKIFEK647UT8mMmgcgcTcm1hEkpl+5snIT9Cno6xeKRQEMCsfmkY4YCN69pGoqC/sjlnfAoBJ3g76fP675ey8Aid3Pd2PGPZKxznFhGw5qW1UEzQDFShFm2USICGnM+AuVQAgkEwBpjx8BCDim5PWbyS4eMICknj++q5QFZJ2YgUeqNpEhdZe1WoWOR2jlEa5ZtOII9+N6kp/5fRhGqNVrKBWLSl7SMHDlyhV88MEHePChh4TRKDXzDENAKFHKYJKkmlCRSiKsgSCMEAZNjIyWkJI1kzFzON/mJsjeAoOKAJL7uSK+PP+eAEhvnXsOzQ8VeOXdU5Z6luHyTWWnrD4SZW/lc1AVJtPtJvvoZvZiwHVklSh/IzWxubwBzynAG3WlFHYYR3BcqoqYIo1OCTvGCMPYR625CT+uK6BcgB+hVyPhnI8iSuWjcDM5VXUfKUx7e8s011nuWphOOkFFDCEJvJQFVQkUeTW0dSKPJLT/5CKKS2fQfOVmdx2kbTPIkIG0b87A8MRDCwwt8P1kAQaWReJaEgIkH0wk7ByLi5kqPG8DBhot7WNhIPE/zjayZfrd309Gu4P3OjiApAME2xulVu4SlMiy/JQGbiq1bdLYxvXFm1iYO42iV5H9VMBf/VWMoCyjp8f95jn4eQ48mVF0HOlQcl/KblHLmAsWZhzpDJTtC8k8YKbV5G0AUme2i9iHGu/MVopicZiCIMShqUPQWU+UpRtky7v/PPv1uraSRDBhWRXU7t2EV5tD2avAv3wTcdRAGGxlVP4IMSV1uC+f26xQtWlnhbx7XIRjQFy9DuZRp8Mn7DHKH0pwwJb+44JT1VTqzLwcxIr7d+wg9m/bZR/bpyMMPRhItDefIT4jFy9exMLCCQHxdNZfzzE0IIAz6J3n2X/Q52e/jx/0/vf7+CGANJiF88bPYGfPP5pAEjM4C0+OovFiW5pDHzno85PfgsH2GLR9gx6f1/q88+fPv1ngLENKGJhRMf9UAlkCINm2MJGY8Rs1YmyubUpwbGJiHE6R9R4NSC0Z1k+hzAxr2aWqlp3UvNsGUnW3aQ+Gimagdx6boUSd7CSV0b43Q0iCOBK4pLSNyn3nfK9WChmfIgOQGOzUmeMSQMoka3vDKbTXrdZeOpj94VZQOjOBn7rvVfzulgH72jNoHjoLMxhBYfO4MM6SpRhNSq71UVMqMWJErE21eUNqRiSIpF6V8nk1eLI9JNjKLc+GQV8IXd5jsG+/qwBtNsaE4aruSwFI7EdmrAOOXUK5PAbXJhuWksgZGps9S+0GdgYklQIGz9+PvfsZZ87YERhjFsJLi4SN1HnZZqkjsu068jRk62ABjFsLadV/AiB1gkadfaXu41YTyEpPnNo1keB2OzB//anW+1oNot5ooNloiLw1n+/EHBFZMBu+yDEqxpnqE/X+6s2QyWv3IO/nj8M/b83D2T864Xp+lSBWTMLUlESCKIjhWq5gjWs3b8IrFeAWXZgeg/Qh4jSEaVHokKwNlVSgkgbUW1QBSEoKXEGnvZ//PPvl+Tf9HK9lEFV8QSmFcNxL8luqFEY6Jei0dBzX1ly3cOPcwTU39+W44cYYgNR1zQDMtdVVAY8o1f3II48qi6epyKzxP9pN4lkCPACRURA219raGg5NEKiJkHCMSlIjJdoUO7bnHH8LABLPU3zoBI4//DIYNTh//jk03mG9I8W+oZxd6UnKXAKNN9fhnR5DcKmBuLqE8mdOI3a2EL1j9l0PaTvjSM+zXfdjqmQS5UNk4KPBdxnZnwb8DR9+g6pDHkbHxgA7hc/afKLNxz6wACvGVmMdm7U12CbrKvH9zPmK/+MbkDJ2ZRTcEXjFOSTNdUkOkEG6AzPvBpA41e1IDpb6Ru3x06t/OgEk50sFmFenEF7a6pKs2378EEDKe+sOfx9aYGiBoQX6sABdYAahRWpKCopy0vfhmD6KBdZ4WQcMAkia9SHTvZKzU9NiH1cZ7rKXBfId+LwMv85+6Fyq635RskQqq1W1wrZcJImN9ZUtzE3Po1IeF7CGbCBd74aASmdNnv3sQQY5uTCho10slqSGi2QHEdDKAEu98FQ+Y1vSLncBlgMg8Xyk0dNpJUuLLB0NtHEhr53Z/bz/2z935mixDsHsLNbeW0LRjVCqlNAM6pKUQwcwSiOESSTyCMw6UgCSctDynl5hs+gG7gJicNzQbtRMH6MDyvFF8EIyy1QA7G7e8hZIeW3PW4DlHZ/3ex4DifbXxY+pFb61taWkRrJs36GEXW8L5/X/fvdvXv8P+vsQQBrMgndL/3sLx+BfZG2N7u1uH7+Dtm/Q4/N6P+/8vY7XNS20F6zAo+4ZlSEWBsIYEoz8EBZshM0QtY06HNNGabQIr1CQ+gMiM2wBURIjSVV9Qc0Q2B1E6gwhdfriWRs6ZGva95EBXhnLKM8D0P6VyixX1+hM3tHSw++++w7uv//+TLYqz6votOqt7JvXm/v7OzPMvdOzePCJV+RC73/0HILyotSQMKMizLVxJGNVBC+y7iTrPfTeBEASCbsbUpsqTcn0YOxNBd2FvdLFQNoJQNwd66+9IcJOAEGxFFToWxOHyMSwTAel4ggKXgWMtTIr3bKcrC7qXgmKGQAjANKd25y5ozDLFvzzy1nNjp5vACRMyJKmZEBZxjzUsnUiXSabBgG2ny9vfaf2lzordhGFpysy1movn79DN937+ZPgf5ZopwvX88JKdjzFemCjUW/gxGxZvlMJZwaarE3jOAMrEAzyfharf0yvl22wZqvH+R6XOreGJcBF5MfwLBeNahO16hZGDo3B9lhDJ5VaSFyrGRZD8kSSlXxYG0AikK8YTHxvqxHVGwTJs1+effKOF5Ank6Bv1zLWQBJkTtPvAF0/WJ6WDmCISRbCtsqS5aT+MZMSW0mtlsQmKF3HOr0Ej9guzo9c/1TKZbi2hzAKFTBC6TuqAT44A/+NJYknuDbPnyBmop0Awlnca0AAbsdDyJpAc3Nwj3iINyP4FzYFODKsouwa/+g5HHIiNN57Bu79LyO89hQar6/Be6aA+qGzKL75FPwL/dUS2w1A2t6edv9pEEnVOhLWJME32KhvNNCo+iIXWh6rwPUcAT5Zo9FyTfhJA5v1VTSaVbimBYdJLkkiiS5MGmVNbc+pwHMnUHx2EsmlotQ6FGayBBs639GdABLZjdkozhjOgjllSQYCQt4CgFd8+CQaZy/BYD2qhIW9dV1mS32XzclDAOkOTR3D0wwtMLTA97kFUkpsUEJMvWxJV43jBiyjjkqJRTU3YBpcDBlKkiJbIJNkze3Ouu/ff31x5wAkvUjpzoGiY0Y2gu8HMhmLUxaTcu7CRhGTo7NI43bdC3F2hUKv6eh5fZLnoff2ADTDiMHvep21tliToyKOokgqZjIInWCWBnj4VzOs9mxlDoBE8IgO69bWpsiw8T+pBSbayIoaP9CW5wHlefA5FxeN6TiFYzjYWN2AkVgYHR9FkDRlYUKnnQ6j/I8yAKkFS3Si1YnzKOLizOs27AIg8Xdmht24cQOnTp2W7Flx7OVd0tatHsiG+3hwXvfkXXrA7ss7vQL05dHuDuB1PnWUYaRchMhUZqEKfqcA2N4Birz73/f7y1kg5F1/0PYPenxuBx7wDkMAabAOyBt/g509/+i9ah/pI+/28Tto+wY9Ps/Ce52fYEEeCLA7gJRdURduAWtDOAiavgS7JKOXoH8DqG3WsszfUaBgIokoYhSCwIIAR5mcizqjDph3vjBVZntra4FXHcHqbYBWp4yNOmteBnsGOGXSRGoqah/DIDKDSHsDSLcQAcrrrAP+3TsxLxnu80+9hikLePmPHoFRMOGeLKE5/T7wH8bhPlOAFYyg/uqlXDmi1CSA5LcBJJGwY55PJP2q2Cva/9yeiHMXJfD1lIzTeogqcMihQ6YdxyFlkArOCMbm7geqGyJ/mCamKuCeySO3JOpksHaMVQ2s7cMC1DBsAfP627Ii9lIDafuzpNg77U3/3nkfSjY8byPziHVUuH0YAtbXHuubqZB37l6/059nn3ENSdYk12FMsmPdZPr3lu3CdMpoVFfER+V3TEIUgICylh0SbLfTjrz3f945933+zpbbewFIDJ7LO9JU9YEQKhbIxsqGSIWVJspIbYIZBJAixKwpLfJdBIrkbdsFIPF9YCYZgCR103pDyHn2y7NP3vHsa9/3WzWM2WICOboGFplrvO92HSQ+W6lI1ItSBRm6ZB+FYUsBRUvitYB008R3Xv8OGo0GHnvsUWG/kQUr4800US6WBfwIowCUjiWAFCY2ogdHsf7Nq5iePgQLfKeqdhFyoxoH7y0rq7TnMMq7/70OLD99Gvb8txFefg7xeoj08CZweQTGER+p3YSxNAHzoVeAxafQ/E4VzuEyzFEbzfdWRM6u32377Np6s5C5LjX5tN+QnVGSXDLempGKRF0cxAIg+VVfxmexXIRXcQEnRurE2KyvwfcbAP0S1uniGE0IAgKOV5a6Xp5bgu1Mwn3Gg3FlFOH5K7J2Zf/K1gUite/uTgJIe9lM6kYTQApVncohgNTv6BruN7TA0AJDC+xhAXF9qUHNeLJJaq9atPhhDRYaGClTabcK0/AVF1XWqqQnKw6SfGrX5hva+TYsMBiAJOlJ2QTduXjpzHZTchGKVs5JnxKFzPoroLrpo2hXMFIeh+t5GW0506DNmD/CTOuxDdZ+5WxykUHHjiASax6xSGuxWGgVY5VJf1sgXF93UACJ2U90WK9cuSwMGtK4aVE6xcVSaeAUtjyGVN9SfHv0AZ8/PovF6RNIZgzc/Or3UCgU4FQcGFRKyLKaFWNfyeFwccJN9W2/AST17HfWQlLemHJRCSAdOnRIgkmif57EwkC627fbXSDo+8pbgA16/3kAkmShGQYuXLiAw3NzcJjtzsK2YShgaF778u4/7/iB728IIA1qwp7HDwGkwcy73+M/r3WikZ9ELc387fsf9POb2/4Dfr5vt323CyBlHnJLds6wDJl3JWZOiR/EsAwbVmzBr/sIqxHKI2W4lYIEWfykCQILnFTJGiZLKXPw1HTbJWeX5SC3wKrWrJT9o4OJ1Pqp21/cEfPeZrBuBpI6X7fPooLkOljMuV/8uSTLvM8klPfsh57yfHm99/H+XnrmJKKlCAvPvIaKAbzxh6eRBlswizOwPltF+Dc+3MOHYR83+yqKnpgUrdMAEpkePixbJU2pOp+Z1JKyuvqvxSrT+ed5CVz7baP+/Ee2Qstb8d8CPhguKoVDKB2+B+HNVUR+DWlqSrBdFO4SVU+r7aN2X0vC6FJ+6ABBypa8mLLzDghpR5GjThCJNUD6BJCenceXT7+G9wLgo6uPIP7QviO1kPLmDy1FLbVlJJmvPe6EyZGxSehzXr58GePjEyiVii32WF4NzrzRmde+vOP3ff7eBUBqPa2SsElpOtaIIQfVhJnaCGpN1DaqGJ+cAIoA3wMCrlKyPdN3UcEWKsJs5xgpYEmGHSUzcx7/PPvl2SfveK7/uIbWcwITLwka6Wec0vRck+g5rFrdkrmCiZnlclm+3tzcbMncEVjSSZ1MouCxl69cwcbGBu655x4cmpxUzJZMbt9zXQGoJCmSViQ4IiIbJuLUxtpGHUWviJES1TAIqNBmMTybn/nO7f3uyL3/PQZg8bPzePTEa3j15gy8zQXMzL+C5Q+fhf9eFUlch2E4cOYqCBcpcbeZm2yQN85b6QQaqLFKLQCpNcdnDOnOIWPbrMplCVknCVIE1QjVrS3iLRiZLCM2A2w21kRe1XZNqYXE94AtIn0WXIJ3dkHq14nCiXMIqb/RVVtaOS67IP2pKh8wiISdnDov2UfXoeNNEpj9+//jbx30rJnXn8PfhxYYWmBogbvaAkrdPIBpRnCdSOiqSWIiaNaFdVQuGjBT/psargSQxGtRlOzMaRf35gD997vawH00bjAAZjcASU+NasImM0FnjpkmmUh+NuGXsL5aZZIKjh45LowfKWwpOuWKkdRP9lheEdY8BoTQzjMvuNNZU5KJqi0qEUszMBStXwMXgwJIPLXfbIpdCCDxWgFt5LjwvMEl2PLal8cAyhtCPJ6MH/foAsyjPtb+4IIUba3MVgCX/RjBoCwKtahjZg9BaUCnZC4xWytPQqMdNOruB/U9708FjBK5BvuS2YrNpi/2y1ug5N3ffv9+uwsE3a79vr88AEkzwG6uruLEwgkJUnbKPeYVMc67/32/vwMOMB/0/e/3+B4CSINZeL/Hf17rtHTRXlmpd/v4HbR9gx6fa9/s/WNVZmGfCWBVJ0X6tfluVWoT5G2t2gI6xC8BxfZLjcHwMA6ywvIqy9q1nKywOtBYCsS1LlQKsIs2QgQKQJKC1qEE02WebZ2zm4HUO3jeDpPsfM0qQIL1InpvbaaLBAnl/21fTLLFDVWMXNU/0QCSKnrOuhSf1I1MFOV6RuC/Cw8cg39uE86RCuxpG7VXPlJ9404i/aErwF9OwhqZgHusgKQWw5qypdZFEqzuYYIUkdHE6gYl7CLACEDXTLHyCY/0AyDd3dbdDkByDHGcUBratYooWOOIQyoiqNpIUaSkrAieRWEoSWTtbSfDR68dDsoK6uloVQPb0QyR5SIYtuMxU5J3adKfwoF6P/mw/QnU37hxSyyFXrZp+Zd77CTBYptSdOoG/CCQWjX6O/7leOXakWuo1dVVHD48J/1LXzTP/8zrt9zXU84J9n3+7gCQZFmaJdTK25V1Z6WOTyIqEUwcMGIDm6ubcM0CRsbL8I0GYiMWGUzayiKg2GIVpUit7mTQzlo2auTlAbi9DZRnnzz7U+qeYBDPEwS+JIBmL001F9g27PE5NJYviuTZG2+80WKqnTlzRhLd+B3nRf5bmElxLPKHGiji++Lo0aPyn0imcr3L94JhwCXALGgz3yGsV8bagwTeKAvo4uYa1XQ43waYGCnBoBpHEgk8x9yGvBJdefe/l3W9exeQzq3DiB2kV4qwZ2yEVwKEKxuSEERJO+8pj+ghmq+u7pkglPd87MXs4XFkeLZLTWgpxJ2qqOw/xgzot1hw4NebaFTrSBHDcMiJbiJxdByBg86EaxWEeWQ6jrwLCg+cROO9VaSNdYk52U4JadRArAdYJ4AkAQkVn+I7QscVZC71JoFwHZY3Bu/kITTe65bqJFhUfPRIVx04vhs7fbVWXaQO4wkLSepQNYcAUu6gGu4wtMDQAkML5FmAdN+UAJIPr+ij4HEhCDQbpNCGKHqcUEKqt0tGpBQ/zdggQwApz7j9/X7nASSZJlviguK8pqxvFAtdOYlTNJsxRiuTmJyYhV8L4bletnjTMoZq0d+PBMHAAFLI8UfgkjrIKvhANhSdcWYz6YK7ndmLEpjIFpx5AE1LRHcPCTDJ+mIaY5rKdbVkXt8Mp5xuzmvfoACSAgxY7MhBceoYNr/7PgI/QHlqBHaJNRRUXQUW5Q7jSOxq25QvVHXPWhTzPe6j5eApb29HHQTt/G1tVTE2NioMJMV0UwykYQ2k/t4De+2VByBx/ArLDIYAdxLkk6LmsYDCBI97bXkLpLwF5mB3l4HBPU6Sd/1B2z/o8YPe/34fPwSQBrNw3vgb7Oz9Hc1gSJpJDG8/4m4fv4O2b9Dj8yysz8+M4R85/Ro+CpVS8/tXHkXzW/0CSPoqRncylbB9DWFRhKLJr4J9ko1uGRIwi1dTVOs1FIoFVMbLiI0IsRnDsA1J+LB09uwemdI7AaTtkWp1zd0BpC6saw9T9QKQVPY55/x3shpITE7pZCjlBajz+udO/K6BILM8BXvSgX+pvxoT269tOiNSW4EgUbS+2PqZ5ze+XEPy5x7cuWPAfWuSoGNPnkNy9hn4H1zZXRKtqwYSs+EDJSEulcVV8lS7CvluWm13ETjXAZq2/0mARFc9EgqSylp3XBQLZRScEoIm2QOOSAPqZDOVVAYBIUSqqpd/kEfBuBMDqMc58uBXPv/c2gCSrgGi1miU7DvILe/5ZJ9QGlkS+iiLzJpIAgIqP5/vMPYTASS9jwb1LAGP8yzU++7z3v95ttv3+XsbgKTbI0+rweQ+Amkp4iCEbbpI/ARrWymmF47CbKyiEW6BwmAy/i0Tdsq6Ppl8PNEowRdV4q6cMnu49N/9AJCKD5+A/+EGEn8ttwaN7n+CQ/VaTZ5XsoK47qvVasIeqj9oIW5YmF2ycOXqVUwdmsL164t47PHH5RiqJ7CukSQipokwkLiW4cZxRSUFJnfy3GQkEaTi2kZqdpNrRCQopdIKXzbqhZNw3CYW0tJxXN+4gXJtCxOj6j2j6pVRiY1/B5P43mv8acCieOaotGm7pCmliU/99CXxNS69/CSCqyu3ByKRcdWuLNHVHAGQsoQWLa/ZFqxR40kpsChGKO3O9WLBKcJOTVQ3N1Grb8AqGojdGBEZbxZLC3iw3TLKwzp3AAAgAElEQVRKpbKMTNuwUH7iKBqvryKpXRNQj7KWSeQjTZl8zk3Z2XAqwr7i2GpvWV1Fw4JZmAL8GzDdUZSfnMHWix9235NVQOHpaTReas/hZnEWSaPtq20HkAxnBO6JSVjjJuqvnB8CSHkvzeHvQwsMLTC0QK4FREM3hSn1jmpwvQBIYpjM4LASxJEvGTWm0gnI8l2UU6hoseL1516m9w5DMuntG5DyKPro7XZUjgEdfjJUmP1Ef4lFnJeX13By4X7JcDSFitzN6mnLFNx+y/o9UgM129ktOgghixXKcmVZriymqWUVuIjRLKlOVlJn+2WBRPZNRP1uLsoVWKWyHSOsr6/LAohOKu0kTpXI/akFfB4A1O997td+dKoVW8sAghRu7GJ9dZ1eHcamxlTtI+pwm5FkZknGMANbokHPgFfvIqxaDo3gWrPRaC0SdX/QRrTj+QsXcPrUaclGE3kBy5LgWWcR5f2ywZ087x/+0Z/h3PtvoOAkGKlUsFWtotkMURg9gp/8qZ/A8WNHbulyeQvYvAU8n1+dxcvsPL/pqwy9LMOTCzdqiCsZIZW5zMWXHud3QiLxlm74Du+cF0DIs29ec/LOn3f8oNfPO/+g7eMinmOBQPHG+jrefvttPProo4ptmTWeUiKd7zwCy7yu+m7Q+T3vDnO8gwHdg/1u/n73f6d1egFJe1lx0Pvf6/6cmSMiobRf5+931ORdv9/+cV4o4RfmL6CRAlsJ8JcXHoH/4s12Iea+GtTrWdl9IHtGCcvXFmHEFkZGR2CVTJGeZfa6MHrlsCxKqbwTJW2kA7OD0v+1AfdIsGEwUNjFSSIMA75LWPdCS4xx7idL5PxHH+H06Xuk7oFmstM3y+ufvsx6mzu5x+fhzLiIVgLE65HUmLBGbDS+153VvOP0lLnpKLq9/Xdn+gjCG9faX7Nw+hdLSF4rSSZ04XOzqE+/hfsd4NLiwwhfjZH4O1lI0sdWgNWNZVGBSNJQvatlHle+Wtt+nWNAj4nbNMwdPMx1bKldFGkVASZ2kQkgLAol1yh1R8h2J3hkFVApjsG1K1B5L/sLoPT7/N9Bk/R/Kl07qv8jbnnP/X7+dO0a+gl8L3Dju4JydnNzcxLo1/WQOC40S5FjQu9/yzd1Bw+4U+ND2Efyes7WVNlUwPe0gIhRiiiIUd9swCxMYmxhBvHGNZW82KpzpAAiDQ7J2kxeA0SU9uc52TE+DAvFzx6GGRXgf1hHvHG95QNqhYnOd5P2IRuNpjDRZL0YRSI599Z3vyty6iNfOiYs3FNrs/je29/F8ePHcfHiRTzwwANYXFwU6fpnn3sumzf0mpFKFo4AlDphVNbvlL7M1vHim2b6bG0p1kwxgxJ2hg3noQewma6g8NYNGAgFBKVQIEFO9ous75mkQXmzfdisH7RxbOIarn3rDMLlmy2QiL6c+3kl4Zd+ONL12y03Y/vU0HGCfp5/qUNlsMZZKOt3Ar9maiIMItQ3NhGnMUIvhT06hsAcQcMw8OHVKq5cX8b0xATuW5jC1PgU7M0V2ElV6k2xTAIBOjK+FGdZqZ4wCcOwiy3AZ/v6tNPHdY8cRXj9+o7kKdObaAFQwjRrgYHqxjvrhsoQcUZQenwGQeU6wq8NGUi3PL6GBwwtMLTA0AK7WYDTLQGkcmELnufDhA/DpCOggu5S7FScIz0xq8XLEEC6G8bTbgBSpzehHCWHRSUDsns8JAFQKoyhXBpHFGbZOwcIILUYTHsEMLpk9Dr2aVs/y8ySQZqNVYUmyS7MnpOinVk9HqlDkHBs01mycfXqVVQqI8KecV1PHHrNQtJa/ndDT+/VBg0giTx+BLhwsbayKrYYn5og2xyJESExYwGSbhVAUg4eg0K+BIrovPO9QPCOchUEKyoEWra2UBkZEdkRDezZji1ZTZ+U7V/8xv+JJ+6dxq/+41/Fvffc02r2uXPn8N//yq/gO2+excOPP4sf/ZEf6PuW8haoeQASgTpm5EousmmKvrhikTkyhi9fvoJDhyYxMjIi45yLdy68BCAloy+vBkXOneS1v29D3OaOeQugQduXd/68Zg96/bzzD9q+IYCUZ+HBft/v/h+sdfkMv7zz73Z/XLQ7hw8juHZ1YIBgUPvlPR/9nr/wuRl85eTbqBqqSP1rv3dcgj1558+zX97vZsx0aRMbNzYYasTooREYDhBbSopUpGVaW7ug+scFIDFDWYJumaQxE3gYFOZcQz9AJ/gQNOLG+pX0seg7dUrT5NlhP34vnTmNxuxZWMEoymOXUV87Cbs5juhc2g0Abbv49qLb/bTNe34atj+K2qvnRLLJejjCvUe+h7cDwHvzKfgXdrKeUhYlt0KsbizBpH8mAJKSAVSyaEr1QQVsdQBZA5EHC+xrm1gslM6al4r4DMPMklfA2haUllJifGmUwLVLGC1PwjGKiKNMok9UuAfMEujRQf0+//308Sdxn0HeX96J+V3HbacdlH0zZqXUP43kvXDt2iLGJ8ZR4rsCEFaKrsXLIwgyMAnqoDWu78T42JXzmX1pydgnWGGhvlWXdXixVIBVspFStu6A/e/dxodz5BjcIx7C5QDBpcuqdpnEiUwBGGRe4lqDwDD7MlBJndwkudOy8PZbb8ma8Nlnn8VLL7/GCjpwzVCSEO+99z68/8H7KJfKaDQaOHbsKE6eOtWaYwhEJSK/Fsv5FIBEYEP/pxJBmeQpChsdm8kYQRaxSuDiRmkU5aNllM9dRxI1YLsK5KRKhwBSjBnk1dC53QffsGB/0cPjsxfwxsoROMvH0HxvpSU/SaBDnp6oebtXyD0u9/nPEkBdy1USgtm8bVoOLNeB7wONGIi8Aq7NeTi/voz3Xt5AsFGAz5pH9WXYURPHJio4eXgC98xPYKQgioxIAh8Fi6onHD8EkAyUHjkFo5Sg/solAe12A5DEJnsw7nNvOAOQwDp6QTUrd2DBYX3gWQ/1Ny4MGUj9GHG4z9ACQwsMLdDTAi0Gko+C24TnNmGZdVhWoAo00ikQAMnMAKNMj6DlMmYU2aGZD8wCLQdY16RSaVAtxzT0KYtBXWXSvC1UCmMoeKOIghQFt4goUQ7YXgye/b6xdhFF1W5ZZMg/uxeV/NjZRv2rlr3Yq/38viWvQI1pMmMyp4lOqe83M7aMKlqqJTO0s3rQC5w8+7O9OtBkJiY808XajTVh/kxMTSK1E8Qmae4qq5VSGrfKQNKBItqLoAWZMFw0LC0tYWxsXBXNzYIdBC0YRFIsGf7dTXol764+/t//39/+fUxXEvzu7/5bcaR1gVe2hEF4Bs1+8Rd/Ed/49qv47/7Rr/TdwLwFap6DLxKD2Un0Io3AJ/uc+uPXFq9hcmJCwDu+rwXcI+OQC4GMSdJ3Y3fZMa/9g5y7n2Pz7DNo+/LOn9fGQa+fd/5B2zcEkPIsPNjv+93/g7VufwCkzjYNOj4HtV/e9fs9f/GhE/i5J1/G1Rj4q60C8Mejbb9o0E7ocbwUAIeJYDPA1mZNwP/KeAVpgXnSrGzdli2ii6eC7R0spH1mINGd5HzPQB+ZrtwYINRSVgSX6AvQbysUKJmqAnP8nvsPyoAdxPTs09mHXgZLTYw1TWwVElyOgJc2xpD+udc6NQOI7vy0sJS8e0rC/mLWf7IONN+/2FcTyDoyEhuNF6/K/gSRjv3wm1ijJPjK/fC/3inZo075aQCQKEuncCL6oQzGKua5ZitIglhsiFxdpTQOzyqLnlsaq+Q3YSv1ZeHb26nf5//2zn73H5X3ftzrDuSZ+FwR5to4mu8sSu2Q3Tbtn+p6N/zL575er2c+tGLREYSgb8pEPvqmTIo66PeDPIMDDr4d4FHnF8ImSmGlFuJmJICKXSigMloUNQiqQ+T1z6Dtyxuhe14/Y2ESdFGbArJb6/PsWyYI8hxsJ9eGel3y4ksvYnZmFnNzh/Hd735X+n9iYgIzs7OYGB/Hys2buHL5MqrVGh57TDHiub6U+m/y/mCdHF9ARq2woecVzpl8b6j3TDdzaDuAtF5VgObUeAFJ3JT5s6VawnvaZwMXHjqB6N6XccoBrhOIufwcGt9dRRo3dgBHVnEGzvEi/HNLdwxU6jW+xHUQufkELmtlB5HUZ0xNhxwi1BIDLNH4vQs3cTUpwPvcGziWRvhmbQLuu48i9lPEi1dhM1mRcRRE8OwUC4cncc//z96bxliSZedhX+xvyT2zMquy9qqu6uq9e6a7p2eGMxpSXEWatgVS0g/CiyAbJmxZgAHTMAFb/CHBJvjLICEYpn5YwICkQZtD0hRISxQ15Gy973tX175mZeWeb4sXEcZ3Ttz3Xq43M6NyqrrnBaanMvO9iLhx7417zznfOd93cASPHI1Q4jWZtUwg1QFIFZyEq2h9b0FpXfcpPMC+TOozqoW1bo44v/obv1/wtbe9Vv3P+z3Q74F+D3zOeyB3RlnaG3othGETYbAMz6OxqNnsat2zpNVYRjl/bE49YDOAPuc9eN8fTynglAPYHDSSTBm8UGDln7caCQK3ioOTR+BknhhqbeGRuH8AUlcjZyN4ZEAjGpbiaFKvKGXWijqerK4w9t9WAJLJhiWwoV676v7Q+OxkweV/7wWpJDPpMzC5BUDyXKQt1UKKvBBLswto1GKMjo8AZQdpDh5xXtBx2Q2AxL4i7zQpCgw9Xa1eFyq1AwcOqNPQoatjlRvBC1dAGKX/s+XY3fdXSBrwW7/5z/Gv/+QP8fjjj/U4v9o2BuErlQpWVlbwMz/7c5irhfhvfvUf7qjhRf0TzcBTOjE6PgwwCkVQrgFGUWND6dDJ8KTuRv550QBe0fbvqJO2+ZLtFSzaPtv1be0ven/b9Yu2rw8g2Xq42Of7Pf7FWtcHkHY6PhRiPvGz74g6wsy1L6L2olaMFH3/bOMnWdC00BIPS3eX0Gq0URmqKJVdoAFItVt0H01dAyB1KZNs99j2c/OAW1SAMymB+/v58+dx9MgRofq9cOGC2E4nT56UAN+lixclSPfII49gtVbrUKoq1d39C9WwguLQs6/hb/sOsthBUk7RBPBiA7j0/xySwJJUC434cA+myNw2msMXJdHq6aFFvLm0Fmjarh9LXz4Et15GshBL1YYJwMflWQT1ic8xgCSzUnU41AiX/6kOjiCe8L0Qg5UxlKMBJDE15JU+SuZGrl9SaA5vc/J9nH779Ui7uu5e1y9Wobin6lKxV3trBlm8vOl9DZ04g9CGcUBp6pR6mRThBA4MNSOTnwyYpDTM9299yN2+XfVn75e7PBcG0u9M+VyKh9F51l74WL67KFRgg+NDcAMHSZ74Z9NA3u/usc4PvqfyLiudsaHGpn+n+qrql3A/IJjERLtLly4Kpfnjjz2O0dER0Eeh3839oEsTD9TrNQGaB6pVSYYTANpxhcpVgKmcfr47TjkLjkkyFe2etf5lB0DKXKROgJWG+m9TE1W4Diua2nA8TYhm7MPPKdD2PAlsJ7IKaWIK7rkVPHHoPGYTYObqc0jupGhdubMGKKp84RRGT76IuY+fR+O9q4WqcEyzbACS0Z1mzoTodHkh3LCCWgK8cfEmvvPRNay4FfgHzsJ5qoHp8Xfx8cog/O+cBRqLyFpLOv4I4LMCMV5CyU1QyVo4VHHwS197AqVEQUjuEe7gJBzfFQ1BjsFe3v/NqJxZzeV45S61nV+CNziC8JyHxit3OwA49+U+gGSbtP3P+z3Q74F+D9h6IAeQXHJVg9RHNZTKS/C9utBQqMCeBoHdjgqoViF1xPg+G/FhW098dj8XxU02P6cM4Y89AJLIV5HjN3WwOLeC6ekTiIIKPAQi1msUcO5nBVKvgbgmw0mM7C6PvuHiN1VChspLHnkLCjtj+ArFikNnlllOGVZrq7g7exeHpg9JxQyp2FRHhhmVSh/TyYh6gGcH+0IctpZm/vmuj9XFVdSXmqgOVBEM+yLKzfdXOLVzupCdaiB1qNCkokXpbGqrNVy5cgUnT56Q30sRS/Ez4bLWCi/NQDZiug9w90nTZufv4s/+8Jt49dWX5fdu9qS23ABI/Pm3fuu38Nv/4l/if/j1/3lHj2V3ALd3oOmYmWoi9jFpBJnxzT6+e/cuJiYmlGIid0jN+yJ0dpwbfQq7bcfJ6kBbRtk+vjuaJlt+qWj7+gBSsf63nb3f42+7v+3zovPH9nz7ff2iz2drv1hO5Um5TXiyIrZt46NbXa2CfbZvTWJM6IZSqTF3a0Gqd4cPDMq+HfheZ8/u7BQ9uoUmUcjWT9YFZisK4VyTh6DRQzmtK8EiBn9pU7FNppKAySay/+e0q6QoYkXSD/ugqLY34CE4UsbB0z/AT5SA6ykwk7MdffDxC0DACKKLtFSTyqE0XEFz7CN4q1MIV6bxxPE38FLNh/P/ju2o+ax2SlYSua/8O52ifcWB89Ay/KVx1N+7syEI/3moQGLAVw+TAEbWCqWtE8VVt4TB6ghCr4qUTmNKWsZEEsE0mNzjTO6op3f3pZ28/7u74mfr23tdn6nzxSOevb2tPoxJZDJUY6JZQ/uf9OFJgtu3bkl1SXVgII8ndCuSPk8AkhRS9MZF0pzpIfXQWm1K8ll5oIzySEX0gESrlAwNlAnY5tjv+WubH6qLE0hSIH1jUpm3WqSFZ/WUMnqYqiH+TODn1VdfkXOe+cIzAhQzqVBoLiX5U4GkRqOpejs+NdSoT6xJogSaCEIZHd1ukqj6M/QpJTYlS07WqYrt+LUMh0ixlAJIl67dkXVmepKan0xqdOAHrEqB6k91RaT35cU240c9n6NfeQNHfWAmAT65cwLZW0NIlhc6tkb5iRMIz7wsVUq1N67fkyok2/gSuCPwm7Xzameu3FEVK3Dwb149j0/maqghlIpRN6oiOzCEjInHN29j8NQxND5+C74fopEOSCzJiecwcPgImjMLGHHa+Ec//SSqab1TOa3hhy70agNQdzoo1EVyKxGSxTsd4I19njxxBdm/H5G9143GUHpqsA8g7bRT+9/r90C/B/o9sLXzaNhiuZvSoK+jUl1E4Nd1Ee5YLyrsqIu/ZqOopqMaEf3jPvaAgHw8lF5EBTmNtiSzh0hMTHfOx9DgOJwsQBSUxdDjqa6nFBL3C0AyjqeZWZxzOu0Mr7ZywoseV64Dw89VmJUZTxX5+1btJ1WCGrGeVMXwizRKGVgl4HHw4KFOtZ0CVHpfGppaQfNgH0mWIvCoh9OWDCBmEsW1GLXFpoztwGRFKOwMAJyKqKU6N0bwdbsnNJmDpuqlA6wJcKlVinQEOR4GxFCqiiDPOtynGvV7OCykr5sczPDHf/xHclU+yze/+c3OHX7lV36lQ3vwrW99C//8f/lN/Of/xT/eUQtsDqDNgCaAR4eNRr446eI3abCGQb0zZ8502kYHj++BAE75O0Inrchha3+Ra+/k3I4DtIXQbdH22RwsWxuL3t92/aLt6wNIth4u9vl+j3+x1hWvoLE9X9H5abu+7flt99/J9StPn5I8qdrrFzbcznZ9W/tsn9M+qVSryOIUZHTJWsDSwqIk94yMDcMNHcienYuzy/ovAJIiW4XlYywVSIYimLaW7ivMRKf2hOpr8nQGoSRRx3UlGYe2QhQp9dBeMoxtfWb7vPzCYaR+A0m4hNPj1/F4CHwSA+/NTSGoTaL5Sg3+V1Okfg1JtIhg9RBag1cRem00M6D8zrPAoboIyWPZQ/39S7ZbihC74wZw/AqCZz2kQQ3xt1cRfn0YXnMIjdcXPpcAkiascJxpO3Oeci448BzqZYYol4cRehUgI52xpJyLbS3fl+BlsIY9wd7Ru/vGTt7/3V3xs/Xt/V6/DH+ZUNmJdomCyGatIFsBE54IIAmIkCQolUrCAmF0Pe9njxaZH70VSAogsRIvp/vPINR1XjvA3Ows/MhHdbgqWrRt0I53EAZK9b3dUaR9O+lX2/zgu02/udlsCiDIw1DICUiY+3r0UUinfevWLQGETp06hYkDBzp6rWZ9MAmP9Mn1cARYkuQDJiOWSuI70gs31TEbnqOnU8xVDIBkAArujxkCxJmHleVVjA6XVVMpjbvsDIoi7aSb9vwd01RWzZSen4Jz6E08FQE328DNV7+I+OZKt2rG9eBWJpCysuce6SLZxpd7OMfTMLUkcYq2FyD84ll858Y7eOm7qzjolHB4rIo33nwdq0mGR554Gs3YxZ2p6zh6PcCpY4fwZ3/1rgCiX3nmBJIz4/jeH7yOYT/Ef/b10xhI6p3KaY6PqizkFdX3iMBU9KRcH2jnsUvOLNdD+bFjqL+neksEkILnsz6AtOfZ3D+x3wP9Huj3QE8PmApgbvpeUMPgwKoASGlCsXbN9FBDibRoZuEngGSEFYumaBY9/0d8OMVpy4GONV2p1WNSgZQFcLMIlcogfDdE6EcCILme0gncTwDJZB0Z0Gh9BVIYRWKQMkghwXHf72S3mcwlMUO3qECis2oEnhXgoHPjSsk9TyG/v2ZEMgCiQBONWwbjhc+7YAB+v2cnx4/ZXjTCPWoUtRI4iYvGYgONZgNjR0aQOmmH0lApcChyqZPFJmDMcWHf0pFQcE1BI8kcI4iXV8jwZ+U3pzZPLq6dAxn73QdFr/9//d9/iisfvYx/8k/+sTg+0i9Zhvn5rm4BaTh4XLx4EX/zne/jp/7Of7yj29ocQMmC2+bg3CR3OrM4ebCPGXTk+7u8vCQVSAT1RNScIF5eJWYoYoqCoLb276gTCnzJOEBbCd0WbZ/NwbI1vej9bdcv2r4+gGTr4WKf7/f4F2tdH0DayfgIgBQlqL20Ue+m6PtnGz/Zm+GCFUhJO0WWJIjrMepLDUnMqIxTk0eD8oSNjN1tqGH3G0AiINRoKAUNM7kNTRkri0RLgrRGjitakqaigPYW7bb7RQPs/0SEpyauirzCYqqpVZdnzsCbHUXz0yWkrUWUvjyB5tAVZF4Tw2EDoz15Fjffeg5ZM4UTufBGXGReC+ktV6jptjqEGsevwBuvwD3ZBGYqaH5yGaKNtFDeFIT6PFQg0b6WQ5L5NanIcwPRV/W9CqJwEO0WE7K02khtdk3OIv2x76mo/X4dO3n/9+veD8J1t1u/nGBwS2q6nbbdAMTGzlQWh6TjX5H+Uv0rZXUwoLLarFxTiiU47bSdW32vyPwwAFKHVDSvQOKaTP/KTT00lmmrN1EaLsEreWjlFZk7TVAs0r6d9I1tf6MvZ+jpDDMH13xDJ7+0tISbt25hYV51dwcHB3Di2ecxJsmFbdUpSlOpKuqtUGVCggJTlE4IZR7wX8MZSz/GJCRuveh2KV4NDJSnw0qCBckDUyfElSvXMDo8gIGBEvkzwZxn0r6zDWTs2M+jd/wIaDjBEIIvJXDaJcRvOwIWIY0L09UFk9OIZ25seBTb+GpCIuC5ylQjVJRPnUbz8E2sNj7C7/1BhMfDQZw95OH6tSv469fP42s/8XNoxynKT4Q4vuAj9UP8n9/8C/zSL/xthFjGnZKPP/+j93Bs6hj+gycmUU0aQp2vsQbaOyaqKFZF4WfnVaJTR+GPhxsqt9Y/P2lt+xR2+znj+9fu90C/B35kesCTFTYTI8HzGxgaqMMP6oLkOzlVhhpKDEJ3wYo+gPSATBGTwMTSEzkIJnV/Dr0Ic3eX4btlHJw6At/xBXCo1+rCbc9s0vsJIBkH1JSk91YfmWxXfS41EXt1iUyVhf5d/0//6eaG8foEPgQMCny041goypjlxCCHcPzndHXrwaz193tARnxNM4xGkTG2W40YgROgsdjE0vISpo4dEADJHJr409XIsgFI7FOhWaAjQIBCMtAcCSaRxm54ZAQDAwMSRBJwKcsks07obWiY5sLbD2LfmTYtLa3gf//t/xVXLl+0NvOXf/mX8fKrb+HXfv2fWr8rPW1JcLMBSBc+vYCoFOHQwYOYn1/A8PCQ6DExI1CoRV112DnnSRXRmxGu87pYFZ2t/TvqhAJfsjlARdtnu76t6UXvb7t+0fb1ASRbDxf7fL/Hv1jr+gDSTsaH2gNpaQWN789s6O6i7591/DwXWaI0xMzAZmIAWInUyLC4sIiDRw5KBTFtOhOE6ZG73PcKJGodlsslvP/+Bzj3yDmpJmDSjakUlwBwbncZPT7aBkYbxfr89/gLpK8LvpDizPR7cuWVTKnrVhMfpbmH4dWGUHvjUwQ/XkbmpEiieRyvrojVHDnA5Rho/uUTSFZuy/mls8eRHJ5BsHIQ2Wq2ZTVS+fGTaM/FaqnWEtF44BGdOobW1flNA/WfBwDJDJ/oWQhdtoPQL6EcDSIKq2jHtMmphWVsdCi44DiI8sr1wiDoNnNoJ+//PZ6CD9Tltlu/+K6kjdltKepsD2Novg1wRJ+S/gLBAdVAU71a6qRVq1XRTW3FMaqVSsdutd1jPz8vOj86FTBsZM8vfurDTV3cvnELYwfG4ZY9SO2RMDUw6c8XwJVJf9sdRdtn6zvb/lZvNGRPMm3mOJOO7/bt20KhXa/XxY+eGB/H+Pg4xsbGEJ47htYnM2g3V3UNjMKOry2U6B2GCj57hkazKV1XKiszCunkmQyn1N15ZVvOusD+MBR2BDy8fPHYCkBy/BAzt2cxMFBBEOj3HfrDKtVmwgq2blr7+RZsCJtdZLPxk2qZLUCj6vMn5TKNd1aR1DfaI1s1NDp+BM3L1/ZgvyhtYBj4ui4HVbhfc9CKPSzMjuAPfudP8OwXTmKyNI9qycXfvPwOnnn+a7g9u4KP33sdX/x7Z3D6kSfxf/xP30apXMHPvjCNxbm7+LevL+GpR5/H145VUWEFkoCrXAw4niqcEJ04Ji9N88LmiRkExXhsBoytf9DyYyfgDCaov7pWV4rzOzx2FK2rNzrrXB9A2t1073+73wP9Huj3wKY9IBlEjnLJOk4DrrOASrmNUtRGEteluoVUWASQSHMnToKrFagMFmsAXnVPjEZNV4+jWPCSDe5kuG0xfoZy7Ed1eIWKTA5uyszaMUFrbtEe7RS4TjxXFoEAACAASURBVIjxkcNotRKEXoA0yVApl8VgEN7mQp3XNd02gjhQWottji5g1GuKb/x5g6HbQ72y3fVprPYG0mkQX750CQ89ROovnbNsA415hVLRqaqhYVxUx8dmoBfqep6cZ/zxWdh4ZjGX/bIEoebm5uFFLoZGB8Wh8wI6d4o4CgmOnGMZ/Z5+NmPVWyV2584dTE1OKoVeXgllnon9JwGxfTwE9Ntufu2QouC3fvOf4fKnH1hb+ru/+7v4Z7/5O/jvf+3XrN81X1AQU/Wj2FqTjSkgEAMupHHJ6SCMBhcFaiuVbtYe+3F+fk4y9iYmxsVxGx+f6GT9mnvRQTMAKodup8O744dxPETHc8P+dgtJTQNtez32/f2wNMzWP3t9rp2eZ3t+W/vM+d7AlLAHpfW141EUQOpGRXb6RGu/Z3s+21Vtz287v+jntvbf7/bZns/Wftv5ts9tz7/f9y/aPp7PoM3K1Gs71rux3bP3c9vzG+2MXI5UaZ2ELtrTAOT1WxgbH0MWpnACzeDnvk0B8HZKe65YBnU3sJ/vo3mgzujqSWKC7+PDDz7AmbNnBeQyVet8zqIae7vpy518l4CNeyADVny4ZVdAIlYQxZVZhENXES+cRPKDCMFzjlDL8e+tocs4GzFbXhmNzn/rmIpuc687eVj+6E4BcfUWgpkjqL/bk2iSBxOrz55GWku6ABP/LjQ6QUfAe337PwsAEoO5Shed01fllHVaid6le84S6pM4CL0SyqVBhH4VyNgHubMo1e69tlrX7txPAGknc6bId2zrX5Fr34tzt61A8kpbzs17cW9eg34B4wRM3FtaXsb0oUPii4g/Qs3WXAdrM9/R0Jvdq7bs5Tq28fUDVrJw7pO6T9fidjNBhBB3bt3GyPiovgYsrvG08o7RFCenaidV6f08uL6b2A0p3Q0lOf2LUqksCWn0mfl89Cdv376FhYUFqQ6qVKo4dfoUSlHUoZ7js7jDU4jnb0tlCX2Y/TpY9Qmu05oSmf+/VrdoBZKLOAVu3LiFqakp+PT3202ptqG/z+QHVv/u9qBmogF3bPu77drr51f6H87g4RC49t7zaHx4tXB1zpr2rQO+uB67js5ZrQri4JVRfu4A4qsZlmfu4l/92Z/j0aefQDVYgZ8sYGKQm34F11YG8cqrb+IL/8k4Hjv3U/idX/8blE8cwS/9/VEsfWcef/Htt/GNr/wkzg2lqFADyZVZLwASOW+ohxeeOYbA89D4aGPlN5tCUIwTcH3lL/WOgsMDAjx1ni+nkJV9u/fgfvTsATTeWEGW1BFMjvcrkGyTsv95vwf6PdDvgZ30QF44IMZNljWBdBHlqIUwWEXSrgvdmVJREDyiLpLTBZBki86dWvkOeWuVC1sz4pUzvcjRW3Gy2XWKXr9I2x6EcyUknWsGcWvmz50uJwezGyH0KxisjKMd0+kDSqRtI5CQF+oUG6FiAJKWw+t8MT+bygoFn9bkeK2ZTwKRWSosjK4RjUXD0728tITxiQm0mk3Jklut1SSIT6eGGXQ8hI5lh+DDdvOgqIFpnWMCIKk+gVA6tzNEQQmIMzX0kWF0fFSy3wi2kOpO4GBqGTD72UKh1rHQthDZNoLZIqQtHOiZtMUAO/eiD7ft33sEIP3+7/0+nnzkGH7mZ3562y5ntdW/+uYf4ktf+bp1aPgFIz7L/mBf0XGRSq6cTlEvklfXuS6Wl5Zx/fp1jI+PSXWXyfTmfOS5zAAntV4URfI55z/ntXBZ59QwG0HZrZu62/lZfuwkaqdeE90IvzGC+vf6ANKOJsIWX7L1v237NOdHXxuVgGjt5bXOWB9AKjI69goe2/gUu3vxs23zq+gdbM+/3/e3td/WPlmjB6YQ/dQ7iL/39I6yXW337P3c9vxdAEkTbZxMkwxoZ7uZh6WZRUnQGhitSiUSdQaa7ZYkC9H02UsArLd9NgCJd+DeZQKkQpUrwulKSfWgHaQjjEduI3tzqFMFxDaWHz2B+OBN2bNar8XI2jUJngvw4zdw6MgbCByg4gBvfut0p2JIhLefHBYQql1aEK2k0jtPdYJarDwioMQ55E9GaF64Il1Cqpy0la2pRlrfV58FAEkrnJVOinPZJAuqponaepKUlEK0VcvREAKvgiwhHVKGQACCXDlXMlpUoDUn2M7n/IM2i3benp2sLzu/2r3/pm39ufd3XHtF2qa0d+nf0deij0XQiJTk9MnUf1cfbzMQyZaAuN/tt40v18Y1rBek5ct8rNxdEfCsMlJG5vGPuo4KU4PowKijTj+smP9dvAc4FqozHHcYPkR7lf5wPm7LKyt46803pa0T4xM4eHAKIyMjCiznFahGm1W18HwB1PaVotBhkkUiS4oARrK09EJJLtpphtXVGlrtDONjo3BJYeckmngnZ+1+DyOAkTaV3py0dMzcYpVL1s4Q39hYBbTtCOWJBhJbYxXWVybRHL6C8IMzaF1bW02z1XWkDeJ7rwUj/dGDSBZudU5bTwNuAKReQjn9ssJvDTfEH3/nVUyeOIEgcvDeG9/Gz3/tEYSVQXw0E+GlV9/CF3/xKTzxzFfwv/3Gt1A6dQT/4B9FqP2bNv79t9/Af/R3/wEmlq+jlJHNSF9zk6RLesGMyQiiW7QO9MlbLM/FBIx1n7P/o9PDkqxhXd+8EkoPH0Tjk1mhLwwPT/QBpOJLRv8K/R7o98CPfA/QkBcNnRQOg74MMqOBUthEFC4CWV00c+gguE6esSEgETftTAxBZsqrE9oFjIxzaagstu/n7c2nPoC0fe8Z8yejyLK4ZTRKNRDB1KdGPcbwwAQGKsMCJiVtwKPQp4AIygdczIAtBiAZbR01rtVZNT/3Og+9pesKSmTifNAp2e7gd4wYp9AspClu3rgphgezkpSTm9oyqgdlvkvjn/R+RSnYrAZO0UWIWbOpVgGKT5IAoRfKs6wsraCxWsfk1CSphpFQSyHNgV6KSkogyJIBZx5gCwCJgSVWIR08eFAsRFLXSWZhQG7jXgCw6INufr6tf20OYO9Vf/u3/wV+8m99oQNZbrij42Ji8iDm5pdx9txjO3og4Q3PqRgYcBNqH8+TjExxIylGDmB+bg4jI6PicNGhC0Od1zof/R6qOhczM7eFDqRcqShdYEwOba7HrATVMTUixZzD2x22/lt/buW5k8Dhl1BvDCNcPYjmd5cKZcnt9v476vRdfGk382MXl93xV23Pb2ufOT/4RlUBvRevr7l3H0Da8VBs+sWi41Ps7sXPtrW/6B12Oj+L3mev59vaZ64bfX0IbruCxssL90zAmte29T+pXXqpoXtrNFiJFNcTrCyuoFKuojpYRYwY8CjWrhXnewmA9fbl5w1AMkCR8+EBCeZR50XogpKGgEjtOy3Ed7paEaSo84Z8HDjxAwy5wNU2MP9Hk50uIoDkfnUV4cpBJPNAfPICwpVpJJcCuX7lmdOovXkJbmmCBUtCVcXr87rZ1BKcJET8NjqUeGv6noFML8bc4m24LoOasezfWu2TA4oygYQ4OD+1a2/v9Z3YzXlin0ismwkqSolrdGz4N2qIpAmpuCJUy8MohYPIUhdxk0HpFFFux5gAbx9A2k3vF/+ubf0pfoftr0A71Ph19AvmF+YlcW96ejqncyMwaVY99U16qcgfeAApby81dUT3KPPQrrcxd2cOQ8OD8Ku+AP+SUNdDH04mL4GOCjOAFBtBvs+kdFdaOU1S43iRHUFp9rS6anFxCR999BEeeeSc+Cn8Hn0O46tLooHpC8cVX6So77yTJ6Ok73oASc/TKiQGOOIkw81bdzA5OYlSwMhHOydRY8bl9gwW2/pOfgn+4KgkKjBxgQDSmupUywME00eQPHoN4fI02heA9qxWbZHibj1oYmsHP19/DpMY2jOtDawEvdcy/mGXFldjK+LLu2V8590LCCem0XACvPrKd3B80sePfeVrOH+nhRdffBkv/PJXceJLVXzzn95EWr+Fv/effh1zL7+I8xcX8Uu/8gsIL11DmKzoNUkfKK+3h8xxEUweAUrZmgojgka9QBj7ovz4NOIbjT1pPG1m//Up7HbyZvW/0++Bfg/0e2DbnYfGG3dgpRdg9obrUtiUFRmLcJ0aSj6rVdoapPaEgEmoM6SSwaFDkVM10MGRaymQIY6tw+spz20398A4RN1chG2beL8t4Ad8BvUCSFKBJMAKK4XZ7x5azQSrKw0cO3IC5WgASeIgU+Y6GSevsIhpMQBJRZi1IoYNV3FVBYeUjku1dczfDLWK+d0GIJkMKZMFR6OWwp8sy2cmFY+LFy+Ijs/ExIQYzQZ0MtpIRabAvkzfnFolvq6GWdK4K0Ag6SaZWEWnns/QWG1g+e4SDhyYhFf1kGRx/l7mlGqeViRte1gAJI4ZtZAOTE6Cgtu8Hh0RQ31iAzCK9O1+nPvhxxfxl//2/0PaWupyJrsh3NIo/uv/6h/u4ZaaZch+kozEalUoEjlvjdjw1StXZJ5PTU2K2CxBOEMroSBpqFlhOX/4nTuz8p0jRw4Lt7joTaX8ni/glFDO5LpVqk219bHb+clMa28shOM7SOZixPOq9bDXY7f33+t9tjpvpwHme31fcz3b89va1wGQDkwjrScbApV9AKnYyBUdn2J3L362rf1F77DT+Vn0Pns939Y+c93SmWNoPvQxovNn0fhEq0juxWHrf0360b27syb03JggUm25ieZyE0NDQ0JJ65dcCUpSkN2moWF7BhuA9FmjsGOWtceg3uKM7N8M7HGvoj6RqQ7q7RNW1LZnmmh+5U08FJDu6Ak0vr+2qpZVRk4lRf2124hOTwkw5LYGUH+pR7vB8eAPT8KfDNH45BqCQ4fgnl5F6rUQLB4U3aX1x2ehAqlboW6ocfPpSvucVXKOh9Avo1waQBhU4WTUGSXbueqM+BIszM/ZEKvNK6+LZbDZpvi+fr7T9WVfG7HNxW3rz363iwCSJksxSU8rkK5evYoTJ052tG56K3gMCMHvi496nzvYdnvjr/Jfn+Bq08XszKzQVQ+NDcMJslzDLu9p0QrjuyOLvlZ37vcgbHN9pRNUbSa2hQwH4nfnVUT8l+2lnu4br7+BJ598AsPDwxLX4fc5tpowGEjVkQEDjX++b1WqOR1bF0AiXWm3Xw3gTtr2eqONmzNzGKgOYKgSwhNNwUxiH6Tz3+tBcMMASMGBnNa7JznBdt3K88fx0w+9gutt4O3rjyK7WkLr+uyuwKPt7uGEA/Crg2sqceX7vVR2GxaIXKcoc9F0S3j32hL++q2P0YyGUW81EaCBykPHsHTxjvTh6OPTaIzPYvX140iXb6KSzmLYjzE9Oo6f+sozqDTrCFJKYTA6peCkBisclF84jkb5GryLh5SOzi+h9PwI3LiK1Vd0vxS6uucz4PpgRyuJlVXRmTKyloP625cRHp2GE7lofqLsC7QBwlNT8nsfQLLNwv7n/R7o90C/B/bSA06GdqLGHRd00iERT/C9BkJ/EYHfgJPGcLn0S2ICaa8AP1AKCwYpPS/oVHGQSss4pKQ3YDA5DKPtASSxpLbWyfmsBaD3Mgx7P0ezOkzwQTdLjhXTmliRQlDQEUozKTRLHAxWR+F7oVQoSaVYTtlWqA35/FmfPSatsWgg8XOKMlPjhVlNrKjg30xGFCnAjOYODVmT+WQqN2wUdobeS0Wd1YMVEWiKM7Za8i+vz4yrqFQSLbBPPvkEDz/88Bp6hb32z344cDSQSs8eQPNtAgctpM1ZyepRDjlyWmsWT7uVYPHWolANREMh2qwwFKZA0s2p4WxK+bd8PguARKeB3NjkupaMtXW0g4YXfK/9Zz/P5gDsPcPMfm/7N+K4Jf1iRIYNMEohWv5tcHAQjUZThGY5V818ZlURRabNQZCIGlNKC5oKPWGHwi7XJ+B9pMopr6RTQHZ7kd6i89PmYNt6qOj9bde3fV60/bbr2z63Pb+tfbbz+wCSbQS2/9zWv7bxKXb34mfb2l/0Drbn3+/729pva1/v+aSP4dF88W6hqsrea9qeP4NSCTM3V+jrerYzSbsibVjmYXl2Fa16ExOT43BDB5mviVxFj88bgLS+P6KvHkC7PAuvNYT2Sx7S5lznK/7IIfiPplIh5H6xBq81AGe5tGkWOanuWN3duliD88yC0IU2X6lJdZPS7NQEsGLFEn8miMUjOFJC1krR+HijzsNnAUDqZYAwQeEO5S48BIhQKY9IchoT1toxqe2ou8rkQq3uNxRlIqK+4TBB36Iz+f6cv5v15X600Lb+7HubmPTU0UElYKK6q7RjaeOKvZs3clMg6T53sO32AiARjOB8Tx3U5utYWlzCyOQoSpVQtF9S6r5IJR8rXtRl79JW318Aib4C9Y7Y9/SL6Ze89OJLAu5xjJhYyb/Tz2Oi4FNPPSXsB0JdmSTys6GcZyzBpAUzYZMxoP2isDN0bNsDSBlc30W9GWN+sSmaThUf8H2OGNvmUta70FHk/SKbw3OnXhLtvb+enUR4/YTsLxn3FPrmOU1ekQYair2trmF06dw1E12rkBpuCddXAvzZ99/C3aSExC/BPTCG5MxdpK9PIKvfQTkqIxsbwfL1m5Jg7mUtDKQr+NrZaXzx1EFUkcLP+DwJnIFJBMdKUgUcnGSIqoUkqMO9O4n6O5dAwGv0Fy5gcXkS6b/TGIaASjkFXdZiwiwQTh9GdnYeXruC1osr8rlTdVB7RbUJBcx7bBF4bxitmW61sexEfqlPYVdkQvXP7fdAvwf6PSA9wIwN4TdXugEhShALoAYPC4iCBgYqQKuxijR1EZUiMKNDQKckhe8FIohnAvw8VSgOTBWJBTwwZa3bkajZKOxsn3++RzoHkMQeJdCSs9fmQALBBC+nhmPh9spKHY2VFo4fO43ALwu4JIhgoaNYBRKNUGamidhqXkXBfwlGmqwmeby8KkmLOXSubppesu5ZjAYSz2EAnoF4BTbDDi1HR9A1CFBbreHqtas4dfKkavlYKjhsXVfEwNzy2nkFUvPi5Q4QxExlLdvPHTJSESQOlmaWEXgBKuMVZG5uLUsSUICUgK9R797qZjuoQDJVhlxD6DCwPw0VIPt8Pw+bhlPR8SvadjqOHQpFBidbLXGoZ2fvCLA3Pj6BRrMhmVlcOylkWy5X8uxE1cPgu0FHzwBKMqdzrm/R7XKVarE3289U6vUBpO1H0BYgKDr+tvNt64Otfbbz+wCSbQS2/9zWv7bxKXb34mfb2l/0Drbn3+/729pva1/v+RKseHYM2XyA+EqdXL+bUo/Z7rnmmpb8hV4Aiee5abcSScw4N4ULD07dwfL8sqzz1cEyEDEYopS8RQ4bgPRZ00Bak10NgFneB4+9gitzR4HXx9ZkY0enjsGt5Ik33JvPL0rwLouXu12ai3MzYcdJfbQ+aSB79haSaBHlS08pNpJmaF2pI23W5FxW6QbTJaSNFK0rPVVK6wbqswAg9VLWqU2htMRM7PKcEkK3KrR19AVF/zahD6i2jLBR5O6B0kn1Akgaau4NpheZx/fr3N2sL/ejjfd//dX4AP0Azh2CFaa6ntRpQ0PDm2gf6aJ5v9u+QxdTGB/of7UaLczfmRP7fXBsULWPJOFLNXek8qh3uc51Ye7HvDD35BgwXqO0mYz/OHj9jTdknA5PT2N5eQVLS4udSrBnnnkGJSZaBoFQ2zHp0pzH6xjGA33eXNt4Hx9QACTRP1IgTv/fUH4SJkqQOh7mF1sYGR4BYiZHsxaG81KV2IocReYoKezckw3E5VmUFk+i+UkdyeoK3LAKJ3DQnu/qF+21jdu1zy1PIXwyRHIbiC9e7VGbJsqZCoXdkhPi9/78DcxiAHFYRXToKLLjq0g/KKNx57okk2s8JpOEFiYxVloL+LvPHMOZ8QgBEnhkInJSBIePwjnZBGZLaJx6C5VbT6Lx7jLSpC5VVwS7Ss9PwU0j1F69smkSj1eeFLssOFySfbf56XU4fgVedaCzt5vEENLMtq6rJhXBKQJQ0fEjfQBpr5Opf16/B/o90O+B3h5IRIQwQ0oBRdeB7/nIEgJIqyhHLQwPpFhengWr0CuVqjitq6srSEWnIxQDotFsSjCfhoXn+2qMiNHoWxxcbvQ0XLauIjBVI1uN2v0OEN/f2ZQxPVWakJHLV+gDWXLepQeMImrRJMgSbu4hVhZrqFaHEfkDKIUDeTlzESOqIIAkpVH5NWjtrPtZ6bvMkT9rj9dmozgwelxS+ZEbuASRTLUU5yppw1iKz89ZlSSZU4GfU+oVA9iKGJjWuSU6CCpu7DDwxPHPwVt65mHmoz7fRKNex+DEkNApUPeKJeSsQovlnZfZs/WtLAASHQauG0uLi1hYXMT0oUOi2UMAkOCuDcCwPqPlC1pBtfVho3Aren/b+Uafiv/OzNzB2Bh1jjS7TyqOqENFTbksE3CTa6jQSYh4bSjCtkJLJwBrLlxOZylNhQpkdHRM5q8CokbYWnUKlH/+3lLYrX/eogGUfX0/bIOzMwx6B1fZ+1dsz2/rX9v5fQBp72MjjqcNALAVQBa7feGzbe0veoOi87Po/W3n29q3/nxmt7a+8AHKs+fgNEqovXnBdottP7f1f4fCLqd/7qWykwuLxmGKyAmRtjIszi6hXCnBLTnwy1pJXGQKfu4ApHWjQYq6Rx97Ce/eeAStl1oC8DBwltZvC9BD0Kd0ZhzxjabS3ok5lAdTozGUnhwG2i7S8gra77vyncpzR/DQiVfA1BhqJi3MnpGKpHTORevSHCpPTaIxcgHR4olOVvRmk+SzASDpAijFEwJWavUI7Y3Qq8LPhuBmYUd/lYlqovfCwGyuT6LP3rOQGk67NZRThV6z+3bybteXH3ZDbevPfrdHAO58kaGda/RAmRR14eJFnD1zVmdHrp/TrULSOXO/228bX669QhleT1FbWUUzbmJkbBhe6CMjWuSzkkJ1hBjwFn9N3hF9aJv/ut/jI9VHpJDP2T1YEXb79m18+OGHOHfuHKYOHpS20zchSwdpVJm0ZvSRShEZZuhS0qf05O8cN/owVnr0e/Bw6wEkRaQJTCv1PVzGtwLMLbYwUB1EQJ05R7WftX17j33Yqnu2ejxWyLiDPtySK5UzjfdrSBuLus4SSPFLAOdUXnFTpJu2e3+C6cNIz92Ef+sIWpeb8Es+4jvXBeinXdJyQzT8Ev74ux/gkj+N9OwYknebyFrLiOM6XPHzE/ieK0mOTCrg/SqNRfx3/+VPAe99gMCjvjrghh6CyjBKR4fRur6C4OwwmtfqSO5sBMnW6yD1Pj+rxL14sENxt+XzOZ7oEqaNWYl/EThqXr4m1Ut9DaQiM6p/br8H+j3Q74G8B6SWg1nyomkEKVUmLZaTNVAtx4iCJSTxsmjnUOOEhpHE+ZNMAp9e4GNpaVk2Y+p7MIOFQSsajgyGRrmBsXmHm2yRrYPAm3PomswRZrjs3QDotklzVz57x3YAkjp7rkuawhYCz4MnNGc0X0OsLDXQamY4dfIhoZ5QJcq99GUxAIlOKY1TViERbGi1mpKhxt/5dzqqnWOdtbATjmxeiwYv56E6L5lUfNCpkcy4IMh/VoNSDCLfR5vOjqOVHUWOfXWANgWQunBQ6ARIllPMz89jaGJQ9BOSjAKiSlfQapK/euO87/2LOBdi2aq2lkq/qrAyD2adcl0gqHzt2nWcPn1Ksg2N8/CjDiARSONx/fp14Q6nA0ZnTbSr8uo7daBzXSqCbqT3aDZl7hvnju+FqTLS84Hl5SUx3EmDVxIQVLXqhMoup5joA0jbv722AEGRd38n59rWB1v7bOf3AaSdjMLW37H1r218it29+Nm29he9g+359/v+tvbb2rf+fAZvhn7xCmopEF7/cidQYbvPVp/bnn8NgCTb61p7I80SeMxwZ1JQ4khVy/LSMsJKiPJQpGabBOK7u7ahClv/983aaAOQPmsaSGue0fFQfuQoDj36Mm5f+jJWX7sErzoh1UHNT1XniFRzwTkX6V2/o6EgH+QBKPfLC3hi4io+agHNv3wCyeqsaB2F33gLf38QuBwDkQtcioFLV59B6902ojMDSAbmgKsDaF29gyxpbDo9PgsA0pqGS/ER/cASyqUyomAQiJnwoqAb2XINVS/9Ms7bnCug5zI9gkgyb4vAn3t9K+/deQ96823rz73ric2vxPlAjR0m5DFewIM2K/+u1fblju+9EUT64QNIJvXSPM2a8d00RODCy1y0FptYWV7B4FhV/CxWSYi+LxPE6DtREyxnDTAaQ/z8hwGybDfGtVpdqqMY91lcXNKkQgAffPChjM3Zs2cwODgkiWz01SUpOPdb6PuR4o7PoECYVibyX15TAENWIu7XwerQHOzXKiTZQHX5zvdDP3DQiFMsrbZF72hkIEKaNFEKQ9Hk6QB4W8U+TMnYJp8L0EO6ubwNtsdk4kJ0soz6ybdxotwQG4PH3HeeRntu7p5pH/W2Y8P7b6pAGQcKBlE6PYrG+bsIzx6AW/ZRe/V83ocZYtdDElXw7Tcv4JORCcyNzcH5cALu7F1kjlJQhmGAeq0u8SXeKwpcjAcO/tv/8euY+ZP3EZDNKPDhl0OEIRMnVXu7DSZOxoiOHUX7dhNJPU/ekMHr5rQaOn4zsqUfOwB3ZbCT2GOeb/17y++z+jhZABofXUYwOY145oZUOfUBJNtM7X/e74F+D/R7YEc9YKwiQ4fGDTilCQDPWUEpXEDoNyTQLMCRJtJI3ga1VBJLBQA3aDq8PAaHBuXf9b8bw5LVS4Q3xKhyWP1NTt2sU8VkqpE0KKvGivJsa0DWGAMd2gQabJ0sn64IrPken0fOl+clBZQGcU0FgGq6dAGSHXVn50umWmb7s4ob+Ovbt9bKZfm8bL4ieqvJYIoDcCdnlqCHidGDSGIXgR9p1iDpzxxHjAOCL91jLb2K1ONbQCc+n6HT0ooUrY5ge0xfs4+VLg5yP/6swKNmMunRpUrsghmcI1p+z3OEV7sVsa1RMQAAIABJREFUC3+zuY8JzBPQlLxIsWD03urcqGFstKCuXb0qgX4axjSQqU2z3WFzIIuP7/bzxwSL1GDm25PPBwEKPQRZiNu3bqEyVEZQ8oQTmu8sHXvOb6EZ6DG4FWBce8gVBawy/3adfgcu2rEKsHYE0HKwyTiNDCaQ2o6Oo+HL5phFEasXlb4tbrcFiKIDIxzpfPdyB8QEuToCrbmNyTGmEcvMN6lllOtDzuU12m2ljihFpU4lD79Lx1XnhytznOOsa4HqgvE8AdMp+iuZVV5Hm0g1tXTuCDjJe2aZfJfX4cF1RDKyJBtPRXO5pjGDT+np9GDbrABPrtu1BsBj/+bXIGikmV96T6NDxflsu/ZO1jPb/LXNf9s9bNe3nW+7v+36tvNt9y/6edH22c63AUicN+Sxl3dM6E5dmZc7Aedlbn+2439Fh8+aIf1Z7x/b/Crcgff5Ahwf0qJEjwyg/u6MZP2WHzuBbHQF6YUIrRvX97eFIui9zcH2Cd1sIlpIaZxicX5RKnyHx0dQrpY0oYN2uaE2pc1F6jvP6YiEm4BaL9Ake5ClfokafmEU4aOPPsJjjz4qthaTa4wNpYk/mqRj9C61wtZXapv79AIYLSJ/bAx4dBnt71OQu4Lo0RLQ8tC6VBfKG2obHTn5A1y+9hQaL850g4GOp2DTk8DPn3wHf3r9JNrfc7sUdU+4eOzoW3g0BJxrIZamW/jXN48je2MEyfJ8RxeJVMFG02J9oPFBAJCUsrzHL3DUT6INY8AgsZUynUsufEThIKJgAJ6j/kIn4rdGwMuWkLdZyG9/X7UH8er7/Xrc9/XbNKA3Aa3HfqW9QR9gaHBIEgZp/9MPEAYDl75FLImoXEcMGKHVDmrz07be7rA9vyE+U0Nd/Se6UqnMZadLOccXReSbNHFW7CU4KAVlIAYWbi+IzTRwYBBZQP+KetB8X5gQoOAGwdJeX0vav6ku2M5nqvjSuSHW1Sjrns/1mQf7zPjES0tL0jaTHEmAiwwSb775pvgPqrfqy3/PPvtcx7eW0H/OgsDkNl7btr4Xnd+28ev4v13oSJ5X97mcpo5xgQRo1FsYGSwjZV8ovicJlXpwcNeBXQIe9cRXNgORbMtcz1AS0AgOv4KnI6DiAispcLsNXH77ObQuLYnmEUEpViHt9OhKOKx/D/L1lSC9BO5USxqOiafIJEdYHkUar8I5MgXHd9G4cFHiRI4XIUvbqKce5uopvn1pFvNRivblJmor8xioDqkt0G5JUDAKy0jjJiIvxZeefBgvfOMxNN+9iHhxHnGzBc8PMDA8ADdy0CJNrBchjAKEPw5ki0NovDiLjO88YxLI0Gq2MDgwBu/pAWS3PTQuXlFiwmgcWXsVadJAMHlQ3j1S/W0Afgkgfek4UHNF07Anv6YPIO10cvW/1++Bfg/0e2BbA0vD6h0KAlMCLNUrzipKEQGkVQSsFRaqrF6WMQMgbb2Liqh7b2B3XaCXBglFJ7lpMDufltniopbzEnCSoG6PSLyhZuIdPZ9CjqoBojaUbpbGUFL9my4Pbxc40vaqLo7XqQgw11BDTHutW4GynaWgxubaYzMAqVs5pRDcvaqg2nqEDbiW25g9IJtsx8hiFyPDB1AOh6XKjMaDBPRbNNxDLb1fQ3KW97VYaTsDkMTozo1nGSuh4FLjTkEkUnlp5pIBgxjYV5DJGEZbAUgq5mkACgYuDM0Gg/t8Fj2UWkOD6toeHgQUmCFnKNcuXrqEqckpDAwwqNp1Wnp7mNzF7ds0eBrWAKrNAC66Oq0xjKQgLZ93oH6OuPuYnZmhuAJGx4cFN4yZNSXgK19GBYzWB5jM773ZzJsBSAnBI/ZpTqum9HVdZVIBIWUcCM5oRhq/I9Rs/JkZbW06W6xmUiCK77uAToECXKLPRrDFgI8dx1HHUYR48/ef//a+/70OFt/ljvOZzy3VgFMtuA4QlbffXFcyBvMKIQWQ9Pv8nHOEjpShgGBfGs0i/ZzP1ZbvsFJT1jRNtZRnslVQKh3MugqwdQDS/Pyc6CkRNCqXSiCvOfvAVCUVmWO2+bvfDqKt7bb773f7be2zfV60fbbz+wCSbQSKfW7rf9v8LHb3/T/b9nz734L9vQPHJzp1FDiyiPgl754IV++qxZsASBq85F5Oe0hpTpnlLrlaKRMlUjQbTTSbLYyMD8MV20krqAkacWNnYKybPLVxfzdt3AmAJMFamv8mRyTfk7inc2/T5B0fBJuYMWxAJ9kndxFgM9Ryu+q/dV+OThxFe7YlWE3WWkT6d24gWJ1C+69iVJ45jeb4BUSzJ9E8vyr6VsE3qnhy8iLenjmJ9ndI9dwN3pUfPYE0zlB/9BV4f3ZMqpUIOrGdpYerqB96F780toLqgo8rg2185+ZppK9VpEqJ9DnBoQity7S9gjUaDabJDwSAlDemk3SXDxj/4X+sJm+3NHtfKo+CQfh+RWjr0lxjdVsK5CKD+SNw7n7vD7t5//aluy0AEtcxVuePT4xjbHRU7Fb6AfyXtrXSpQWSFMhVkeAG7WrSOxNsKg4gbf7U69MyhSFc/CSlocsyR9bnyI1QW6yhsdJEqVxCNFxC6jNxLa/YcTSJTFjlZU03a3Gu1mPToLUNyob+XXuCiV/wa9QzUj9bmSPMes5+pPYvAaSTJ09IHMaAUtSoMprD9I/oxxBYUr8lBye2aWPR+b3d/F1TcdRRQNKONgASnds29ZTDMpbrKaoTB+As3oIv84wawCaBwwBIPVDEPQaQSl+ZwsnD76CZARUHqGXA5blpeOcPonVzAWjX88SD3QBIW3W+I3ZNvNpAfPMm3HweKoDEjAGd0NUvHQNSH8uvfipJA97IFNJaHeGxQdQ/ugpv8hiy4TJWLt3k10C4jT1GM0Peh+oUsnYGpzEjc5vmjJcAftqE326hwqRQdwgrd+aRtBZRGaygNFBG4iRoOyVEP5bBbQ4Bb9VFaz2WsQqVfdCvwv9qC9HyNFZe/RSlM8fQOH8TmbCoZCg/cVyiHPV3LnU6oRstokZkCaXTU0hWErRuqhaSzI1f/Y3f/xHPe7OtKv3P+z3Q74F+D9h7wNQbmLBzF0AikLCyPYAkFTvb34PXNUaMCSz3/k6KNZO5qA6vBpBloXe1qmRxYUH+TmOGO8vCwoJsMEPDQ5pFkldRyHXzQLZUMIkRSsH5vDJAAt3d+2nFAatXtBrBaIhowFj5XHd2bAcg2TKk9rHEO298t0JLQTZzsE+dxMPqSoyDB44hCitiHUigXYIBGlTn0T1rlwCSBOg5Bpp91QsgGWFRrfjKP8vni3Egus3dHEDieabihM6FARMVSFKQUMYyD3qYtkhVSC5sylJ9Bj2Mfhd1kKj3JX/bhMKO4ssMDDxIAJJkDeWjpMlXmjXquwEW5xZRX6phanoSWZihlbXg+hxXRqN6De6eQNO6iU8gaVMAidU6IBjl4sbNm1LtMzw8pOAbHQ7fl8obZhHSGWySrjAX1DWUgr0gjtAjiIOiGj5sHc/nBInCULKfa6urAsBUqhW51pUrV2SGHjl6VABo/s55c+zYUbnOrVu3MDY+LsCN4e9npZqZHwKlyme+zBPOEQNGyzqUA0j82QCaZr6ymslk4omeUZp2qqm6wKYCY1evXMHo6Ciq1QEBPJW6cfsKNxuAxHZfuXIV1WoFo2NjQmPHqjk+v9Ff2tkatvm3bGvgfjqIO2n3Vvc3mXz73f6dtHG77xRtn+38PoBUdIS2P9/W/0Xfj/1tvf3qtuezX+HB/gbHxx89KLRmjQ+ubircvK9PkGtY6j022ooM3PMIvECjkCkTFiKhOJ2dnRWa0+GRIdUxJWpCE5h6FK4ve0HHvs9BqQ2JIZZIiqkEMGCQgkmq11epVATEYjIIkyb4u7kcbXgGfnczf3rtqr30ObUlWG3kXh1F8+J1VJ49hi+efgnfXRiG9+IJ+I+mcFIf7U8zxHduIDpzHBNPvoJJD3h7bgrJX+atF6rnBEwUSpdiAZocr6QA0uKMiHb7I4PwTzuYOvIGRl3g3RYQXP4yGh+uSNOTn/wA4fJR+DMHBIRKF2K5Z+/xIABInQIIZqoL70Svj5ChHJXQYvp+yuSUIVRLQ3DgI4mp66I2Xv/Yew/s9/6wm/dv70+xzZkWAImGKv2CRqOJSqUs9jltYlI2CwNArrdj7mC0Q2lbh0EgbAFF7KteF79TDUS/OM/MywTxUcpu1S/yJGgt9HRcj1vA3J058R2GRocQHj2K1t2bSNKm+BHrNZzlujlbhKz4RQEk8/AG+O3pDK5mfEfZV4a23fQf/Xrjl7EiaWFhEefPf4Knn35aGDj00CQ3Q7nN8SBrBH0X7gGGqWW7/i86vzfMX67N0nHUNjJ7psYWJIk3rxIy/erRj0xStJMU4eAhrJYzRHMLQEpafyZa5PNHqGPXzAZNkL2HFUhMbnAPpsBSALeiz5HUEjQ+uiVUeNTq2e2x8f3Oe8KL4H/NgVMbRPxmE4hX4Lr0q5kyouJ04qN/pQyEDaR/HUuMpvzCNLLbDKoAtY+vYeTHTqGWLCN5tYa2ZJEwJgekR6aRLMbIhn14TReta5cEVCoRMIqbiEnBHjGOtApvdAKNm0toLNyB75ZRrgwKBS/1waLSEJq1BThEnqRyWuNPlMggoUflzBEkd5qIF26h8sJRJDeA5pWrMirh4Wn4wyGaH92SiqQ1e2v+S+XLh5EGNbRe5vPGiI6P9QGk3U6y/vf7PdDvgX4PbNYDZuPdHECqoRTOIQzWVyAJGbYGWzslECZzY+2/Kveh39f9OefBy39nCSwNkl66MhNUFcBJqHVIZafUeTxMZYBWF7li/PCQwDWyHHBSgMmXiggNFm8EskxZL50h5WYVvnlPN1dTDbN9hl2xXAZbBcK9mrWbgkiZC88JcffOEg4fPIlSaUBsJqGvyDNaiwJIBOdMJRifxQA8+jftOwUWtdqHDmmntD6vRMktRhkTkxllDFMaUKRYoRio0UsyVUWGktDQpik9GTNzFVBSAUg15Fj1RjBgcmqqUyFCgMnMta3GwWYg77cDlxHcEPBIjV3xT6SxWtHlpS7ieoyl2SUJNAXDERInzllHupV2GyqQeh64CxzlI9FDu2ACXAQyrl67JrzZoyMjqi+VU1HQuTLaPLyC0imwGki1qQxtIce/0WxKtdKlSxdx7NgxcdwMQHTs2HGpSrpx/bo84+HpaZlbq6s1CVSRdpA/MJuOvxOo4b8zMzMy1gcPHsqzFpXLm20wIKKsTJ0KNf6mvWgoGxiUMyubZj12KTMNbZxwmktZv9JF0CBnv5hz79y5I3RhpVJZ1jyTXbndO24DkHg/VtBxrvPd4XxWSkhd24quL7b5a5v/tvXLdn3b+Vvdn6Kp7bsx0lXVutjr+2u7f9HPbc9v61/b+X0AqegIbX++rf9t47dfrXPCgX0XYd6vtv8wr3u/xsc8o2SBb6Ax6tqUXL+TNpOcfAlcsuLX9wLZi6hfsby4gsGhAZSqERKQXq6NIAwEcGLlSDdBjLbBRlvV9vzcV7i/fPzxRxgYHMT0oWk0GnXZkxlQfOihM2g2G7h8+TIefvhh1a2MIqVBIo3qLjQwvIEppPXFLTWDbPOCABSmV9F+0xfQJ/rqAZQm30P76peRuW2kfgON73f3A35+6NB7GHCAT68+g/qLSldIsKhTidQTsBSrqjwFl1qSy/MgPZ5/ykP94Gso334G6YyH+GZTrvH8L76DH9R8RIsn5ff4B6nQ3/UeDwKAJP6VJMloyyS8mDMwcG6EfgjXCRD6VZSjAfhupNVdhplAJ7BtaPqfb9EDtvevaMfZ9qei17eebwOQOOeSRGxW+m83b94QO5YgRimKxHYmQ4HRphUmAPoWOZBt6z/b87OKSKx5t1uLSV+oAyB5um4KrT6TKx1fwHk52kBtsY6VpWVUhioYGBlC+PUxpDfKqJ+/mCctavJqd+m9twCS+vWGXUOZDdbQvUtynIul5SXpM/Yjz2E1Ev0R/se/GXaIL37xi+LD8Tv0YwxFqfpLmijIxcK88ftOYcfYjxtIZY70Y/6v0IISdDEAnAAIpBx0O7qA7IfQ97Faq0scKHV8uMEA7t65iYkxAuEEy3OKfgGeJMU1r7ExyQR5hvQWVP22+WV7P2zz13a+YxJQ1sThlIIuemEIyaqP+tsLcNorCPwQzKFWultNmgxOHII36SK90MLqzGWUn5tGfDVG88Y1ScYce+ExIADqr1wRIM6FK5EG//kxBMkwVj9ahttqIWstIGnHkrDqeQES2UfamF+5I1R4HveZtoekQR+ZEgUllKsVVHMNrVbSlPI8alKbucfKalNhyPhGdILVUgSQrnUqx4KRaWS1JpLm/Nq9Nf+t8vhJNA+fB34wLe9r8IV+BZJtTvU/7/dAvwf6PbCjHugYAubbPU6m6+QAkl9D4DFDIMsp7HoApM5dNgeQqJOUptQJYYBTN+ju757SV0lmj9JEdThdBW9SXY8e60uNiJ5dm9UPHbdYAAbl2SCwxd9oOMzNzcl5Y+RDp2jhnG42Y2OjoEaQCBnnnLncYfVMpVij4aSHpdRqR7298UtFA7y22/bSmPSCSDwvy0hxFsJzSxgdnkLcyqQsXyjgXDr/PY5i50a7q0CSqgyp9DH9pzPO/E2o5HKHVSqefHLqs7JN+7/bP1tUIFFvJm5jdpbB+QFEpQiVcjmfN1pNInOG1Wh51ZHwN/ukXIkFoCCQcf78eZw4eVKcGFa1MCgiYJYlAGIzAIsamLbxNVlTNLA6VUI976STOnDaDhqLTemToYkhIMikhLw777t32UorQeZLvjb0xgsS0eDRyhsJOIShZLuZfmNVFyu6TEUfv2PGl9QJrCpaW4GotAgyHidO5lpEYUdXyNBbmPFUDTOleNN/cnrC/He+vwyAEVDhz/Pz87h56xYOHjyI0ZHRDlCkQZMcesup8rqX7Zl7eVafoXWgs0UaDpOVR7o+EzgzgGW90ZCqKeofDQ0NrgFBN6tw6x1zG4DE77KvO7SBjlYNqlPY5Tm3z6PNv2Gbv7b5b7uv7fq287e6fzh9GGk9QbJwa9tLFG2/rX22z23Pb2uf7fw+gGQbgWKf2/rfNn7F7r712QRQW9dnO3z61PlJk9quQSXb8+1X+39Y171f42OeT6zNzr66EeCRtZ2JUnlQUwKZTPwR28TD0twSuL9QvN0PmaiRyh6ctlOlg82r73n+XgAkQylrKsKN1p78nlfu8p6XLl3C6Ycekr2edpMG53a3/5gqH28sQHx9BWlT7fadHhQFZ4DRnEcKuuaRT1Gaf0jAI7de7ohv85r+TwQ4MnYd1++cRvJyBWl9+2QDnlN57iRanzSEyo7tdcvDiB6poF2eg9ccQvPNVaStRYRfG4BfH5PsZx7NlzYCYw8EgNQNBee2kM5BCRFnFKn3US4NolIahudQz0mT64TKi//1AaSdTs9Nv7ff6899X78tABLBDX7FUESzk+YXFjBQrUqCF9c5oylqdEbpN5DpoFsds/UQbP/8SkNHX5+acd2DiXe6XvLvgh2QRpv2tENwPlTyhkaCxTsLgjlUx6vwywFKX55CNlNG7cNPZT1OCHQwOTLnsOP7kish5bfTZLS9HiaJVjXLDJW3Jmeyf5ZXSFtHPVT1uyW5zfPw6iuviP87MTEh9NdMbGPwvlqpqO+Qr93cf1QPSQEc7j/cj0xinI3Dvcj8JouA61fgBIHo8zh51Y7pq6yWdNhqsuYqHCcE2grgp6wAQ7vjG8VxgjAsoY0AyzX6axGqlTKcmLGgXir+tREx+pk8uvGLtSNV9P0q0j8MxnXv3wtMdvXMW3Ez17QmDWQk46ZavRrbSB36iTGq545h5rU3Zb5yX1I8TTWGI7+ECvUDg5LsCWzz4DMPI6knWP3gfL5f9GQhdKrAEqROG4srC2i0VhB6vlDqp40MaHryLpWrAxh54iySuSaay9c0v1wupTZO0qnKShEdOoL4xjUFfPNh8sLxzoBQQ6ozN/IfXNLYPXII9Q9vyl/KTx7uVyDtdbHpn9fvgX4P9HugtwfW0l6J0mOnlNdFjwaSpBAkOYDEihHNetEdbO8ZaKxgUECIoIHkLYjzshbAUSPLlFKbQC83MjGaRKEyd3okOyavqxJaOuXA5UEwSY0oLRVW3RzSbxBIyBCEYQ9lm1YPyL06oNpODD3zHdOG7efbDwNAEgOoJ8BuDNYsdeE7zDAsoVoi/3SYj2+GMGC5s2aHyfmdx9gdgKQaU90yeJMhZaqSxADOjTT2twHsutpVXYNuswokmTMZsLS0KNQH1NwxpfZsv+jRMHMmB6UYUCFoQSOalSr8nUYzA//NRkOC/DyPRjQNZdIkbHfYDMCiBqZ9tVIuaqFZkH8FFpL3SZKTUhcenaQmsLSwjMpAGWElUp7uTUDRrQCkLmiUAzUmY5Vc2nkVmaGkM9VkZiUR0IcZg6Q8YaUMxXFzXTS2lOPFjGUpqSd4k2cdmp9NhqKpslGDXh2kDnhESometcg4pfyuAZ14H1aZmQwnpeChM8GsKa2Uk+AItZnyTDu9l+ow8TBtMLOSz8HzpAop12Pi+rK4uCBz6sDEhNyTILbS11Xle4ZKkWDldocNQOJ1FEzTIN6pU6c6/ct22SjybPPLNn9t87/o9W3n2+6/3+23tc/2edH22c7vA0i2ESj2ua3/bfOz2N23PjuYnEZ7YakDGJGmLWukSOozu7ql7fl2dbEH8Mv3a3xMV2hdqx6bAkmyJ+reafZHs/95rI5pO5ibnUMbMcYOjAp4xIQJx6M9zTTjLi1tb/ebfd6mgUQKO+5x3CM1cBuJbUG7jvsa93XZX/Oqbq1cV3udAaDeZK9t9zmvBH9qAsFUhCxsIZt30bw4t6FqZzdTqPrsaZw8+QN8cuth4NYQ2jcbUplkjuDHy6iMXEbtu09voJfb6j6sWmq/5XauY0CvL/zMW5hNgFvnXxCQin8XqrupKtKltgBO648HAUBS6u5cbF40TWjjMLhH+z+Ak4YoR4OIggroL9DYlji12EScZ36/Amk3k3Ldd/d7/bnv67cFQKKdrbpHpH6OpfrFaCbPzc/j7uwsDk1Py7pjtHJZjal6prG1wt4GIHXWQdfQh+l6TN+J6zG9JKGhY/Jhqgwl9JkpZNOqtbC6tCq6Lv5wAKG7yynqJPk08NBOY2GHcPnuyBpvAKTOql9g9ihDAt9hBZA0XqG6wgQGyLiRa96wCjLXoqWe1A9+8AOMjIzi3LmHxc81Inf0I9i3/C5BPCYAaoVinviZ+0i9yXbbPcBe57eAR8EQvEEf/oEQzkAmSQBJtCSaPX5jBE4rRLLYkrYnC204ZQ/ZInXs2NEtpMlqF+xOWhJZSpwSgqMHcXdxGZXFBkJnlX8VYGTD0dFHkhK1TR+T3cLK12Qu3nSNtw2uhJdkf989fd3mAFJ+x5x+j8naEv/KVDdMqOEZc4PqWckcT1qIRiZx69JbSLIWMqeNjPPJdQR0ouYioZ+gNIWRp6aRvHcTsYbUJF7G+ZdSl0i0gfksqm3t+i7CygCah0Ms1xdR//Aq/CyB2/bgtUN4KanWXUTfGEUJY8B7d0D9R9IKCnMQ7Yg8vMhE8dJXRhC/kmqCiK9Vwo5XEZ0jjNfRfHlJEqZYyRw9MoDaG9cFgMzaNQTHDqB1fUH3tL4Gkm1a9j/v90C/B/o9YOkBVhQZYKFjaRmHlks2K5DmlcJOKpDIIa4l0EoDzP/bXsOHhlQXYFoLrgjFVu6AmgolQx2n2YuaWW+Ml96gsAGdkrbswB03vFPFJJlxupF1qOtYCbWeyi5zpMSZRmu5UhFKLQasjS6PATe0J3dShbT2GbsFLKaf1l5jvwEkw8HMIdsAItFoSj2sLrcEQBofm9RHJAWueolr8hO1D3YJIFH8tBOAN5ACjRbVpmL1EA1aU6FCg9UYIEa8We+7eQUSBVgnpyZzIWcPy0vLYvhUK1UBGBhQoW4OAxz8XTR2hDu7LUF9BkEOHz6so5sb4wyO0KkxwtBFDOT9duAcimtTn8gYjEaAW70VzRptM2PMx8riKpJ6jIGhCvyBALFIYm5+GMfKtoaa95VjubK8LLQ6h6YPCZhDoIQAicmCpoH5yScfS9+fO3dOQKNr165JltPpU6flff/gww8FvDlz5kwnC8k4RwLqCZDTnUe9QSoBgHpWG1OBYygS+S5LgK1F3YY2GFxnsI1aSuVSac0cUF00pTlUoFrpF816YGg1TNXV3buzAkZNTR2U5yUlIin1+CwEqgzNHNsnDrJotdkztG0Akuh+SbaWi9szM/IcFMGVdubBR9sYbve5bf7u1UE097Rd39Z22/1t1zfn02HdKw+5rY372b+25+sDSEVGx36urf9t89N+h3vzDZnfXDnbOxdo5vdtz3dvWnf/rnK/x4eKGjkxb6cTeiuFuJcIlYsacAomMZlK9nQXAUI0VhtYXFjEwPAgykMltBKlhW4nsXx//V7e+7sNQNIgrYJRQk2X6xFyXzf7qgYmHclgN94D917Szdoy1M1DU78oizN4B3JNwDiVgM962retZgqp5dZXEBHsef7oe3j5+sNofndJdDN6j/LjJ5GMzSE7PyiZzTs5WNXUulJHsjor13MjZTXwfu5DPB6qMPqV955H/X0V9g6PHUVWT9Cem9tAzfcgAEgEAIUNgBUWkgDDCuYQATWf+B9KcJ1IACVZDwzYZDRh3L4G0k7mzVbf2e/1576v3xYASQEL0sxTM01pnTsU5mmKer0h83NokNWFrvgMhuuELBK25NWdAEiK+Ri/gtqxvKwm5LECQnyMLE9EI000farVFPWlpuyPpaEysihF6mqlUSexlfrOBCdIjS8AkoJHHRmk/H0qMn+Mz0o/wYD3BvTnZ9R6JSuHygHo/kFf4cMPP8TduTl86fnnxWfSJACl2zZVKoODAx12CZMUoDEfw/Jikn+3foK9zO8OeDQawB8PkY6DQcFGAAAgAElEQVQsoTL5AYZd4LEQqKfAv1v1ES4dhxdX4LbLoB/MI5lta6LMUgzEMRKuT1kCp72aA45A9YUzuDRzHeGHCQajOtyMfvDaRGjH8YWCrbsp6/WZiNOe77IasCu4J7QX2jveQ3p7S+YKwZBd2mW6GK+rQFozDJI9KhVFrVZDkjokgToHkISWNCzJHk2QMwo93J69hiTTyi2ZTS4BIu7zqcx5rzqNoWdGkL4xL4AUz6+1ywicJiCaX0D5+FE0Ll2R95hvUGnoALwvAHG6iuXvL6OxekPOLXlVlPyqVCTFT5SRNgOUP6kjrPpoxk0FooxkAR/VDxF9uYLklQD+VAnOwQTxBSA6XkYSLCMJV9D+visJU6UzxxCfuAL/4yPwpwjsthFOvyZUts3ztT6AVGTB6Z/b74F+D/R7IPcGFEBiALqzgeYbaUZDYjXXQDIUdqxAMgBSbjwYjvAturSXQs0AQQbIUMe0m/nTS2Gnhl+eRZlfuwtG9dTDOIEABGIceQyaatUJn0kCvqxMYAZRDhBodYQ6PUoHog6U74diLK2urGBpeVkqClRMcrOqIxqbhivXPPg67lyqEEr2Us/nUillnlc/2G8DXznoVetmLYCkWTVtZlI1MwGQxgggJVol0hZDPq/EKFCBRHBIM6LWBv4FQEoTAQ8M1zX7w1C20LEQPlwjfLUFgHTx4kWcPKlUZzyuXr0qgXsG0flHQ+9FYIoBF96TP7PaiAF3gkcM6DM7h7R1BJfEUPR9mVcPOoWdUtOoA8TsnY4CEilv4CD0IjRzpyxtJrh7/a70TXViAE3hHebTbpzjOwWQGGBS/bK2gHHUIzt69Ii8e1rdo0arqRjSOa/ZcnwPKZZL0JaZcpL5Frc6FT3GsTTtM85Nh7ZP/RgBBvW6SofRu77wc95D75c7AawWysGmy5cuyXs+ODSk4p055aH5rmRzuwp0y/zJUpk7Kyurort17NhRcdIWFuYlG3tocEiMck5HmT85DSKfT/QhQg2QsZ3M/CtagUSw2/SnVnIxaNitwCy609nWp704iL1tsl3f1n7b/W3XN+eL03GtsesKDVv7bJ/vtH1bXcd2fh9Aso1Asc9t/W+bn8Xuvv3Ze85s7bms7fn2s/0/jGvfz/ERe6eTkLN2D+6ASJKxzkQe3TNpv3Av4Z5EfZq0ncFJHLQbbdmTqsMVVAbLqDXr8EMNwqxZb3MqPFOlzyrk7erqub9LhYDsVQz0sqpV90+2h3s89zgGJJ944gnZ87jXl8slCSLt9GDWcG910E7PM98jtVztlYtr9IvKXzqKxuh5RBfOovHx5Q2XZJVQcPgA4ut3dqy7xHPEYspFu8svHIbbLiGtJWhNX8Zz47fx9kdahWQOUutJcsJ6oW/SB3kx5hZvw3VJG6WAnwJzxqYx4XLjSKxPwtttT639vsexZLWCVCxA9F2CoIQoqML3yvBAui6tJBNmCJl/GmCk1pZQUPePPffAfnfffV+/LQCSSTBjIiH9TR5cY+hPrNcsvnHzptjLR44eEZ9tbYLh5kOwOwCJ1zDvm/pSqpOrPqFqIrN2w0eylEpC3sBwFUE5QMuNpeqTRUhkVaGP2WbCqtBAKDW8+GoCIBk6USbw7nnqyIm9AJL8nmuwKvNGIj70ysqKJM2VSiVpF/tteWkJ7777riTqHThwoMPkQIYEYa/o+BAagzHU4OwdE1eRyhNL5cxe5rcbjcKtRAgOlYDROhoH3sFXS8CQB0wz4dfL8HIDuMDtJfXhNYcFQBgOG2jeOQd/ZQzpXEuqktpJJlqAQqrqeSgfiBAfjnFp/haG2ydRuboANFmVupZFR3XwlA5PF3wX0amjorGHG1U0L1yVPxd9v/bSP70zRjWQ1u8J5nfu0RkazZrogOv75KIdp5IkEJYqUuXD6qFKJcLN2SvMMOKsz3XLIft4rd5AGDChIEScDqJaHkTF5zvqIDp5Quhm0ZiD4w+i/MwAVl+ZUUCMfnNQhn9iFKnXxsqHl9FozCNuN/hGwHciHBo7gnY2htXVBvzmIqLhCHEaSyzPj6rIBoYRHi9h5bVPEB06jOTmDErnjmLlzMuoXnge7QM34CQhnKujaF26IfsTQb7w4QDtKymCI6HQyD559B28efMM0rcrfQCp2JLTP7vfA/0e6PeApL9IebXsj1sASFFwF6WoIRVIdHAIIGlWvFaEMEhR7NjMgurdzNfT463/vXcDXbO17qhZhprKVNasP2lxcUkMJtKcMfgrlUmkBQGro2ig6MZMrSeRoKWmEnVeKNjoUYC4mVezBGJYcnM2QBpBi97gdhdgMxzGWY8G044eZ9svaTChF0zygMQVgdyB8hhSobSjaCUrV1gWL2JFOj86THLCiaImC//NuZ23urGpoOilNhFqldzyWpifF0BDKoXyygwD2mh5N0UXSW1IQFP7o9ls5ZlR2tdacq/jsDC/IP8SRDL0eYbCTB0ADyurqxgcGJAmdyvcGKDpghtCiNgBI/RnIx7apWXpBUA37wGbgVjUABWgh7R1HQBJB4q0deKwpNSOJEDqIXACrMwsoV6rY2hiFKWBCK2UpecKCkuQQDLZ9Brrg09rn1DXAAaYGETg+GmlmV5LKr1C6mu5IMjHzw9MTkoQSoBh0cXi+rH+fV57F4I2+3loVZOKxRodIf5McIh0GoZ+kdVqBBgnDhzoiNKy2odVi9sd+91+OnAmmMd2r67SWWgjDCOhcySgxD422YXGUTcVSt3qTk0cMPNcXu8OHdHWT2iyRpnhJmOZU2jQuWSgkUHErl5Gl2rD0OsRMOQ6SGF2BinZ52yjOKYEgMXp2frgc3HdaNJBjkqyDpBWgYFNjo0BLhnY5NzThAa9nqEt5M+kO2J2mqEaYuZ468rVnSbQ73mK2t5/2/phu3GtttoJAC8uLEjQgIFegqbm/WbQQN9/HR8Zy3zts1FQFW2frf37/bmt/233tz2/7fq28233L/r5Z719tue/3/1ra59qTnaP3uqjNZZxTqezQceIQRzakbU2lheW4Tq0farwSp5kv/tlH3E7QXh8GvVPL0vlEjORqWvAxa2Vktpn+6N3T1C9SqVJMjYD1+j3338fZ8+ezYO6upaY/cDWB53PaUOvqxLa6bn+T0Ro/1VzDYBEUModChDfvLnhuqxYIqizQWdpfRtsbfr5JTipZsOn4QriocvAnx7q3o/2NGl04uUNj/LDqEASW7sT6OzRmM0TeQz9Lq2suE11dR+lcAAD5REBkuJWTleuBn834G10u3Y6QA/o92zrg2193O/HsrXPdv/73X5b+2yf036kXUufTyr7FxYwOjomSVq0rWmvNBoEsZUdQHRdSJ9ldNjypET+TZLBBEfwOkltHd2gnuQ7Dcjnq2IKeELDnttECZA0Y9Tm6hgcGEZQCZAS/BUWCOJF6htrUl9vQp++PwQiuhVPG+SdN++ObdYgoZ8jDXiu6UuAiL6LoZ6nP/DGG6/Ld2gnEzCaPnxYbPvvfe/7mJgYx2OPPS7JbUYnlpWm6icwrmEboXv/OddmbzRAcDhAPHALh8cv44USUF5SX6A9lODVJjDoAmE+ThO+Qu4ftxxcvvGIVCaRBpUhhYzazlUfGMyQlu/g6JHr+Is3W2IDnw6fxvIrM0hqtxFFpFTL1P+QpES3R9IAKD12HO2xO3Bvj6P+/kVpi80/sfXO9j52lzpw63UgT8w1jEAmQVO9N4lPteI64rguoAwrj5gsTUrSFnWhohISJGhnTSwszSFL+Z7FKFFHUTSoHfHLGAbidxn3gj+GktNCyASMyaNo31mGE9fgBGWUzoyhfb2BZOGu2B/0/aQvHUoCxKKFVGutop2QOcPDWHUcZW8Iy3PAwLmjaN+6icRtY+DhU6Kx5E2EaIxfQPJtH1lSR1CZRjhdgjMKtK8m8I85wKHXkL7/HBofrU0S4f6fTThIb7aR/a0rGFx9GKuvzPcBJNuk7H/+/7P3Zs1xXdma2HfmnIDEQJAEZ0qkJEo1qFQlqVQu375tP3Q4oh/8A9o/oP+DH/rBEbaj7Qf7ydHtBz+5I/zmB7c7whHu2751+5Z0pZpESaWB8wwSUyLHMzq+tfbOTIAADsgkBLKUp4oCkHmGffbZe5+11re+b017YNoD0x4o7YFXEkCyd7U9U2iUObSXxbP75yMAaby3RkHrLM3Q7dFYbIhx0el2JZOHQUqah5UolKClBN2FHqxZl3zR8nMGcblRR1Zqu2Rab4kBXgZ6laWkxUI1WKcAj93KDIzSZzy2w24AkocALiI0G0vIM0cyECX7y9UAMKUtuE0KIMk5jDb+eNYiHQICSMyUstJe46wfAeNMUFPBO0ufV2YJgQnVw9aMK8lKk+dSGWbr0oCRfZIUd+7clsDycQIBQ8bJbgDREDEbZiftBiJZB32v51DmAE5qoG8HkLQVDErZjDfmF2diwFGexAf6hWTOiSzEfBNeSKZVrAwd1gFiJqqw9MqAGzP/5IeOWZu1xuC9PZ4/W60WokpFsgc1s1Dra8nzEkBp7+2wARjOUTpf3W4XKysrOLm8LCDGyqNHIp9x8uQJaS9rbLGPZmZmTGM1S68s+HbY7WdjCLZIDaa8kHaurDzGuXPnBDRk/yuI48nf3LSmxYiFZUe6lQUdDxiOGIC7PyNb4Ficdls3yhTgpePPrHjOPcpo9Hs9A/yOwKZxVuow0zHPhZUmcoNjtbJ2awEllXgvHEtWrlLmgKPrrx1zloFmgRJbO832SXDqDNLHm8NAH+WPcK+C/g3NNDysrWz+l60fZe2aAkj791BZ/5f1b9nzKTt/2fFl15/0+1e9fWX3f9T9W9a+/QAksZnsCXYASFb2jiykJE6ldmXazzFoxyI3NtucgdtgMHELtZ9cROXtTzF4+GMkn6XImS1MSSVTb6DsHbYfgMR3Ize+17WWiXkXmXqAZff/or4n26j38R2gDPDhBR0P0cXTiG+t7Mo8GrKMWL9kD/DHtrvyqxMovBhefw44/TGSjYtI/qZzoNv6vgAkTYyyigemrqtJEBI7INWENd8NEQYNhKzd5FG6jjJOOjoUL9IkE0k3NDViDnSjL/FOZetD2fp42LdW1r6y6x91+8va99T3jge/eXyYyGMT/CzQScUK2nmUiF5fW8PJkyeVWUMpRgNqC0PT1L+lLW9tPq2jPEpepK+jaiTG7xZDeIdMfe4g8D3EZGIyKcrxsbm6iTwu0JxvAoEFiqwVnaukuPjMo5VVZo4gRwogSbKplBCYDKGx/qf1ZXmvTKbSe3Px4MEDfPfdd7hy5QpWHj9Ga3MTP333XdSqVfzp88/BBM4PP/xwCPzzGPo4tk5rWQLRMz/fkgOkdlzYFADJvTjA8vIXOO4BP/YcpCs+HL+Av5Tiagyc9oE5djExbg9ouQU+Hzj4dqsJv7cAL25QPBBF0EfhJkjDDXx0bBNzeYbfrqVIGrPY6FYwQ4bqrScYdFalbpUm+tKHUJUM+YsTMWjAqzWQbKyovJ3xcybpg53ze6ecnVXXkJEkGbWjWr+MhWjtJFURGvlvjEap8gx9eyYt9wdtGXOBz9hVJGwiJtU5XkCYCVmRoNVeR5bHyMRvYjIHJdZZiyhHTIWQoAakMRzXx0x9FpFPhqorDNWhmYIcjfdfQ/YoRf82ZWFdiT8w+dfxyHYaoJ90MEg7Mhcb4Swa4Ty6m1WEl5ZQ3HuINKwg+isfzsNZOH0X7okC3c8eCIA08/M3kFXWEP+mhVwkZOdR/Of3UF17E/HXyVBekP0YsTZSMxV1lqCeIvu2im/+/u+mANIkA3Z67LQHpj0w7QHrFZRJ2B2MgTSZEbT/0yhzb0evrlFtlIM/390BgNH9pKlmxRNoonH1+PFjyfCh9Fme5Wi1KHenWZ/cWi11HhsNpYv3urEYIWGkDKU00WC7OHWupeq7EgQdl/vjtfhPWDkvaNuLgYQ8QDpwsXzyDHk+wiqhsRyGLwhAMgCD3oZhNJlMLdbNqdeVLWSdBWEsmD6yNay0IKgGvgk20fB9/PgJLlw4LwFyfkaAqFKJpLZNrV4XQIoOh61/REYMnx3rI1kgY0jBF4kO3awhpjabZuGYb55iIr08AJLNdlMnn0VbVfxGi1IKe6qgMxSg3+6htbaFaqWKerMhjLrMsNNERoI2oSnCykKY2zftC+sbpTTiHGXjke1y9+4dvPba62BtqoWFeXkO3EJTd0pl7YIhs6wsg+uwa4SR+UK2GscWpStl7tbr2Gy15L6oA26DKAJ8Gh1xZfVoXa39tsNuvwA4dARMIzg/Hj16hPn5eTHQpaabYRHy2cw2mzi2eAzt9pZ8J6wrM/a3AUg6EcYkJHe/SwECrezfmISglSi0EkhSq4lgVpoiIltNAGWtUcbv7Dy3cnyWVVUGZErmpMhTGrlTabOu1dYJtKw43gH7R6VP6FztLVHJgGS+5u4qffSClmOz1ux/tkkDSFMAaf/+nTTAVvZ8ys5fdvyLHGu7netVb19Z/xx1/5a17yCWs8bubSKPsZ+MHSVrNpM34Ms7P27H6Gx1hW08d+ky8rBA/UqEt8//PW53+li789dI/3hHZYXJli9roGWv2IGyg4H0sgBI9jb8uWWkmyv7M5l2BKl3dkH1nYvIFzYEFCo6BfJ+jvjO+q4sIsrTefWGXLP+8wvIWumB3xnfB4Ck9qsyNaxM0ziDjOw1ApAofFQrs6hGM3ApW8eaIsYGt7av/amBb7GODzB6Xu5dytaHsvXxsO+urH1l1z/q9pe1b+f3BBD8hQUkj+/LVwSDOIatDS6+tDDrY2xtbQk7Se13MvE1gZD7iDICZTeDQMHRwB/Ko8tyauv+DBVULIg0qoXE/Sh9JvNFfvfgJA7WHq+hWqugOltD7mQCBLmF1kmyUuLbwCOqQYgkWl9q9Vhm0osAkHR8KCuU907wiH6wSvW7+OKLL7C11cYvf/mhSNldvfoFarUqKpUq7t27K4msP3vvZ1qrNldAbXZWk+ToE5X5Z8/6fMv253pK0D44ESK9dBdX5h+h5gLnfWA2deAEBb5KgM0ceC0AljKW33Fwv5bjXuIIAymN1ef0Klt4M/RxzM3xMCmQZBnej3ysPF7F114df/aqmO2dQ619FtmTGPH9VcTddTl2KNMnNZTMu9f4yDoaFM/xJlXg2TFB3WAG4Zm5YeKaqq+Mkm+tvKCND2kS8k4AiVLuRDYpi6rsn16PSjpARFk4JpiGx5Anm4jTvrLnkKDf6wr7KMs1GUTGlOOiEtVkXATRIpB05N1QPXMRiFwMbtwdvgYUDC1Qe/c1ZOsJBrfuyLuH52N0xWcswckwSLYwSFoyR5mo0KweQ7LuoduNMXt8FvnsAoq/ug/vq7PIbj7Qvna19EPtyutwGzl6n64gz3ryWeXN88hP6nPLv2ogfXwftZ++hiLJWaEC/VNX4Va6qK3/GP/6v/nfpwBS2SScfj/tgWkPTHugtAfEETAO6ViQXI9jDkMPCiD1EEj2wLiEnQmuk9Uw0bbThd7plOzmpPCzUVB/ksvvHQA2GXtwFYQwLBgGjQXsyAsJWsaDVLSPyUSiwbrV4kuYgVvN/t/c7Mnnx4/PyQv50aMnCIMIc/Oz8HwXvV5HzmcNNQtISP0hyap6cU7abgBSHrNQYhW9dobTp85JAhaHgkheSR1F7efnZiCZx6QycgTR1LC1cmFkfhCg43dqwGrdKgGQjPQWwTvrCFtngjJ01HVeWFgQQ5eOggWYrl2/Lgyk5VPL2Gpt4cGD+5ibm8Px48eNvBrrK/nCIrPteDrTShsuNO4xUGk8G1fJN/s/nzIHcFIHzzKQbNabzRL1RFqQ4BEF7ICAmUbSqZpkN9jsS/HtqFZBjeCnMIJSBKEvABKp7zLLnpKY2w4gxSkLdgcyPwgO3bp1S54JQTyCrEphV4FMWVW0A3cAc/vN4IOE2J5/BWBzBNSSelsKFtqxyGcrtbDSTNh4BBxYG4xMQq09RJBVGYZ7b4fbfl2X1FGmU61zgVIMzCpW5h3nWK1WF3bSvfv3cfnSJXlm2/TLd4BI+qzKa6Db8aHrhTrbKguoc1YynPmZaZeMkzgWEElrZOg6o4AR1zyd/7wXBdX3Z8JZAMv28rVr1+V8ly5fFp136uazDy6cvyDrLNdyOsuyjhh5k/2eXtn8ff6RZ+fD/meY9PpTAKlkdk44PcueT9n6Xnb8pOOr7PhXvX1l93fU/VvWvoMOv71AJDJEAy8Ua13e+CnQ3eoh7sSYee8ysiBGdVBF9Ms/gvWO+iw4/n8vSKaxJFYfoAH7MZC4Vr8wCbuyztrje5E8anjwX/ME9I+vPzpwTaOdp3SjBVTensfx1/9eMt+zAljNgYf3for4d4OnJe+es81qUx9+DSQrM2jtarFpKUnEpA/xYQJhGrHmEWWNGNArJBg+ep/bW3x6rExew2WC7nshh5atD2Xr4wtpxD4nKWtf2fWPuv1l7Sv73t4/7czBmFQdE9KYuGQ/++abb3Dq1CkBk6xEtpVTJjtHVC0Me0N9bSs/bv0ZrUvEOambK3OA7g9VSDzWxs0c9NZ64gPMLM6goKy/p/6hm/sCIFFKvHBHdeUsw4gJSW4WovfHx8iTrSGINCkDSZO8tMYwk7E6nbbxSVUm/NN/+FRk6i5cuCB29erqKj6/elXs72PHjmF2tikqC2KLO44k+hFcUob+i5XQL3vW0uvRAuAGCM9WkJ55iHMLd8R/nXeBkz6wngHr9F8LAkgFZj2K2wNfDFypiZQNGlLX+s2ZTTS9AmdcYLYArpONU7g4H1Zwa2UVm3OL+Lo/D/feOUJlcJMQyXc99DZuDWsFjTPXRm3fnjBY5p+U3fNuCXLCpv1EAdRcJOYZe1PJd+kjxkUkwVhrD8s2lLCjHeDA8avsDCPv38dg0EYYBQj8KhLKmkeLKPIOVtfvCejpuvTbUmEKScyDAJLcqoe5uZOY/fl5YQE5orDjoP6rCxgEq0j+Q9de3hgT1l+zqicegtfPYHCvh7zzCHkRS1viZEvujc96rrEEt1PB5nob88sLcOrzqPy8ifanD+DEHbVrTAINwSu+syBxRzIK+8IoDn89g3jhG9TufYTu7++h/t4y0icpwqUKBthEEbXgLD/C//bf/bspgFQ2KKffT3tg2gPTHijtgVIAqYsoWPueAKRnAUrGASTz9tzzZssC/GXX3elIafBbgB2R7dJMDUshFkde6EWaFcTsPgZ3mbXCn1LEME3k2IR04G11d9S543E8rwZTy6TESp/ycIddJewKH4FfR60yhyJz4UktJ6l/qHrR5vqTAEjsHt6zZoNpPzDQzfYwUEzDl33GQPN4/aPxehyWJcF+t8atDV4wwC/ZV4P+UM6KwWd7DK9FXWc6G5TSogPAazGQPJZYu6MjdVyMSx7sCiS9DADSNrmE7QAPC2RKYN7xxSiMCQKzAHLqYWujLeAIC2WyX8g2kqLaNFaFcq5OiFqIZp7sEnEaseQcAebYzyINZkAJyXbOFLSzhbh5Dcs0O/gIfvF7jgBCnZcEVmzxXK2tpVl4tmivaEITDDXgI8fQUW4KMts6SLYIcYb7D+7j5IkT6Pf7wgZ7/fXXhakjdacIDBt2407ZutEYL1tX9a618LGClUMJOmapG6eHIK3dLKvIrm+6birzT9hAIjOpbEKRT5D27s/wUsc5QJ8goOeJHj7HMjc+MwYZBPQPVOZOtOIJZhnpRGE8mezQ3Z7jpAGcsrFRFuCZ9PpTAGn/J1DW/2XPr+z5lJ2/7Piy60/6/avevrL7P+r+LWvfzu+HiRbmPWsz2XcDkHhs4EUo0kwNNrBeAd/vpBA7cOZOIPOB7tV7aPzkLKJzKYqZNtK/K+BkyvochTr3bunLDiCxXp17JsbJU5/j3pOLcG8vYnD99rN2vewfvXZOGEfe+Qzvn/8jLjFWlTj4OCtw48ZH6P5xZVcm0vNc7PsAkOQtbpI7xuVi5d3LMZJ5qESzqEQNeC4TK6hBwCCdSaCinJP5/an6W3LThwsiBUun4FQ9qUd4GFvZ+lC2Ph5Gm8bPWda+susfdfvL2lf2/bjNSluWKhJWqlzscMM8px9JWTuCSEwIs6w72pW2PitBEtqY6ocTPx0l0Eq9WAGQyMbg52pL046lT8x1ttvuob3WRnNuBn49wKDoS51jBZB0f62FNIopiESp46Pyq3k4BJA+a8n6Yd2osV3LumLX78VvNuocVBSgXLgFyii3/9mnn+LNt97CieMnxJcTP7k/EKUObio5GkgNUvY1gSWVhGZC1y41fvaQCN3Phn6WG2MygBu5CE5FyOc7yJe+EPBo3gN+Fmml6qQAvk5EBBAUaLuTAp3MRdA5AS+tIak+xl/PtXHMA2ZYcxouvkkLtJhUmfvotLYQztTwXZzBe/ghnL6HfJDiyec3UA1zScXwgxBpQt9jPMNC4zw6MKwk6LPc3dP77gYgVa5cQP/PdwRccfLBtpqDNiFAEu9c+lnWPzeydTsSAcXPyyjvz9gI+XSa0Mnboqxdu78pgCcTyZnQLLdHH1ea6sk7YnHpAurvHkP77x+J3cAEy8YvLyMNWuj87RPKlQx7iamilcvnkdztIes/QOD5cP8qhLd6Clu//1oYT3HcBchKovIJHMzWFhAkVaw+Xsf88ln4VUrdb4ot45p+tgxsYVblmVyDF+19e0vmUnDsFMIzFWl17+qKnJ8gU/X1JcRP+gjqAaonG/if/tV/OwWQJhuy06OnPTDtgWkPaFDYShFYJ2Gc2eNiHEBiIT1qrTPznkaRsi+cSSm8Y6+eyZ7JXqmUZQDR/lcdgRyRBNbV4BoxgzQYqpJIxrIYGhgq2aRZIFYCT8AkOY8G0DXL3wBSY02xzl6ZhNOz9NluAFLgRqCEXeg1UK00xHmUmil8KbNQ6YQMJNsnlDdjkUorq8W/RaPXyNKxbcIIYMDZyKQIeyUnEGcLAavRtrXVEkeCT5z9SYNXtJ/Fce3C8AgAACAASURBVFCDmn+z1tGoIKaObB7HzwgW0OC2/atKAIaNNybPYQ3pnTJf3P0gzlmZA3iQc+z3jG0G22j+jsahkI3IQnF0vPLeE6QSpK/yuWdA0kulTg2D8I3ZBu1FycIjeJcwGGXr/OwBII1qT7GmDpk6yn6xgKCVfLP1q6zDJ2yVl4ABImay58rYsZmKdKRYr8c6UprpNWIcqQSM9nPZ8yt7/s8yf3fb19YEU5k2nT9sL+s5ERycm2tK20WG0zCS6HTcu3cfi8cWUYnUkbRMIDvO9d40KLnv+DMMNTKy6KxbXXALrAugE4VyCjKh6LxQf/3Bw4fodrpoNmexfOoUHj54gI2NDdRqNZw4cULAznHwaa828Cnw/igtyrpmllnFcW/XBRZPHgFIZGqxTdQBVwZi9e0L6H15c9dLHPrzK2EATHr9KYC0/wwrm79l87Ps+ZSdv+z4sutP+v2r3r6y+z/q/i1rnw2MDANSdjXeASCJeSKL8kjKju/+0AtNkWvaPALjm6QkD17uwc8C9LeYgTxAcewYMi9D0FtHrV6TtfogMnb7AUhHLWFHwMetekiXVlC4sSRouWkF8f+3Oex6BjfD88eRb6VDaaynnosJjBKMkm6OXOB4F2+e/gLv+w4eopAM9+uf/eK5wamd1/y+ACR73XEgSX4vAvioIgoa8IXFxmQ5VT6guUf7gdE5HYoaYOdmrHFVExA3cjIfa785UnnjPJzQRe+qFq1/0VtZ08vWxxfdnqfGyIRde9Ttn7R/9PmYZEwjUU470/oRI4adJlJx8WNtJNYtJmhCoIRjmuCJSrupjaz1Y8jA0xaOA0h2reVXWZyjVqkjH+RobbaRpxkWlhYEPKJ8HQEkPV6g1O11j8ji4z9+HzZQ5JTV61nx0eFxk/SRTQSzteco62fBM0pZf/nlV/joo19KDVomUtnxYOvP0he06idcy60aSnThLBC4GHx760DNE8nnx85Ea+Ow/lHDQ3Cmit7JzzFbaQsTlOyjSz0PeccVCbOvogwPsgLszQcpELaX4cWzcNMqsmALb5y4IcdViwxtx8N/6Lpwe0tYaqyi1elhkJxCWL8Hb/NdxFeBjZU1FAP6TCmas3PyHgmCCDHrCxofyCYGa32hA0o0lPVeyQTduwYtJ4b9J6N6GJfTdVwvTH9L5kpBRZGc2Ism/Tkp1ltPkCFWG4DJdaLCIXq4SARA9GX/44snEYaLyPttSUTl2OF56QPb97+tBsw5EP16Ec6jGvrf3obvOYg+Oo7sQYTutRtI04Gom7AHGV+Kc6DiVxFkIVZX1lCbP45Ko4IkXUdRMKlQJXqHTD2/giKNUbt8Dgg9dL+8AfgVFoCkZiGi145LPyS3e8h6K8M6xQRG2Sn/67/611MAqWxMTr+f9sC0B6Y9UNoDOwEkyZax7B6+JruIwieohAMEpGsXsfivNq44ApAOoINR2pjn2WEctHneNuwPPElWfKpGlkozKYAmgEdRIIqqSBPN11A5J/7O16Puz2KLfDFnGdk2CWq1SACa1SdrQimen5+T/Wi4WEbNuJzdYQNIbkEjwUN7I8brr78pmh3M5uKdsAbSiwKQyBCoVioCaFSqVcmCknCHGDhq4HNj0FjMIhPsZiCZdYto2DCTjE7CjRs3cOzYEprN5hDUYyFV9qPURKGDIFmXBKCU2WCZCImp72QN5XEHxYJI9jO2hwCStRW3g0jy6cQAwiQOnjgmGlUSV15nLjPglD4ujlDCTCXVIqOzQ6BJtK0dF1FYAQYO2hstxEmMqBoirETwQ1+YSIO0L4F3Oc8eqXKeF8iz5Byxkm581srMIcBspBhNUVeVT1FNcmH1GCbIXrN/bwP6edaLp48h2CX9YdohrKM4VmPaADIW/LIsJALGSaK1d8q2w24/ny3nDAOE1ikUac2YwTRlkNF4ViajrkF0IDinnqyu4szp02Z8K1hkg4XDTPgSBqSVnbTSdRZQH7G4fAEnKWl49+49AbQocahALx0QrfVGx3d2dlZAJo5cq8le1sfsX4JHHH/Hj58Qp4Qb75/PkP+uXr2KK1felrWAa+9scx5J3DeyeY4CSF/d2bVuRlmAqez5l31fNv8nvf4UQNr/CZT1f9nzK3s+ZecvO77s+pN+/6q3r+z+j7p/S9tntP1tgfWdDKTxd+9uABILfnOtpH3DdxmTRSTAkzPRKZTMeN9jJrMj8kash8FnXpupoVqrInPT0ko2LyuAxIBj9GETTu4jqa0gXD+H/pfrCN+L0P/tqA4S62pE79fgJjV0P7296zo/nkFPGSX/RB2O7wDLPVw+9QXerwCtHPi3v/9gz2SDsme98/vvE0CyCW6qbKCS2b5TQdVfBLJAgElaCFYaiZlEEiQ0iV0KIOkdqGiXjMxDB5C8xgm5UtZ+9Kzde6D9y9aHsvXxQBeZYKey9pWd+qjbX9a+su9VXUJZ7rRlKbFGG06SlVgTpVoVlr0me2Vik9P2e/TwIebm5qU2MW1dstp5LCWMuVkJPJ/SduMCCwYEUik7MlZcVLwa+us99Lo9VJtVhLUA/ZTsIzL1dB5YCfFcMkIVYqDLJAwkO1uEnWQ5n8rMnxR8tYoI4lcVhdyrMKJcF999950wkt577z3psyiqSB/S32afkonPxC+uBfxO+1kTx+ofvIY02sDgb9fKHpF8X/loGVgND1z/7amTOp7UPuI/ypF6lzO8f+5zPGGNIwBvBsBiz0PRd+DNZ/hNUmArL3DML/BtAgzaSwg6J+EllDDkktZGHnRxdvEGer6H1bvvwMsb6C59ju59F4vty/DmUuSdAiuf3UCRdZEMWpKAlqU5ZmcXQN82z6Q3NSlDe3bMR1I1mrKNYNzg5u4MyrL53et1jRqNrtkjRRqVmnMloUTjTfKdMJCoMqHgEmt4c5xm2UCZaTKPMmR5D1vdDXiRhyRLkBGcNQm+TApnvSiCRWlaYGnxFHy/iaxH28EXINYJqqhdPo3BN/dMH/B6GncI/6oJ3J5FfPOO1IjSOru0TVStJyVrSthtvkjECuOr8LH+eE3Artm5JhImg7iMDRmlH8NEqryjtZfyJwni+0+Q5wkqvzwhwGHezYDZPgo3hbvZQP/rJwI2Vd5aRu/Le1h4/zL+5//6f5wCSGUDdvr9tAemPTDtgYP0wHjmwMiSUqNHayBZCTs6qPGwRo5q71LmaiRRdJDrvdh9drB+9Aae8RL7A0jUhSU4YYEJCTAnGpxVY4vBWxYD9ITBkKYKYNBpH8SkH2smvBiVZBwxuyNJhrVC+J0YxKkWLiRIIvubzHoLJpXf1F6paiNnT51IC35pWVDqOgduDZ2tFKeXz8kzFWBQMllZ+HA8SD5mDKv1i0Jq7ZRthRj5ZEHQ0OVPMhM0g0aD1gyAcNsJIFk5Arsv5anu37uHpaUllZcDAZEEMzOzJssskf5k2xUEoDHFfZQ5JiAgZfRoKGaZsCO2gUgCDLIl2g/2Gvqs9T/6Yyzgvs/tlxmIkzh4BwOQlClIUIgACNsjBmWRo+KHyAeA7wTotFvo9FiPqibPp3A5t7UfcqvpvQuIJPKAAcG7dKitbw1dzhNKB9JJ0b6OBJjKMytjyOe0//px6ACMkWkQVr+jc9MWKLX1yPiF1jzSoIqVV9NCXfuP/++j/TY4xLna7dJZ9sVJ5GaBLs4rrmEK2lDGQ2s6CTi2czybe9LP95fQVAnKYMiyVK3uXK5FIHHl0QreeOOyynlSns7Uy+J5bT2znpHZO33qlOiv23pnVnJj39XFAPl2nWKAwErV8Tny82+//RaXLl2Se4+TFM2PXkf3s/vkWpYtXJaUWLrf8+5QNv/L1o+y604BpP17qKz/y/q37PmUnb/s+LLrT/r9q96+svs/6v4ta9+QgSSvWlt3c3SUzYzXN7HZbD0Akelk4N+FY4N/THrwPbig/Gps2O2AD19qb6aDFBsb68iQY35hDvBGkkuj84+12rziholE8vobyZUydnVUNZCCU2cQfPA79AYNvNFo4+bDN5F8GgLM9I83h0CRP7eM8HIFSBx0/3C9ZEEYBTKLtIvwwgLy00/wsxM3JJh58//6MfL+k11BqNJnvWMHBZD6WNt8DNdlVrfWALV1OSUBZ2he7O+n6Kl37qO2rzLybdF3sgwCBGGEwKmgER1DynJYUn90tD/fz9xPfBXTbstE2s5AOlwJu2ft02fdv2x9KFsfn/V6z7p/WfvKznfU7S9rX+n3Js7AxD+Obvri3OjPkWkvo95x0Ov15Xfaolyf6G/Sl5ZkzdU1zMw0MD8/ryx48UFraid6vtXYkOMti8jWXAndivhI3TWtbTx7fAYxZcWML+RJGwqRruNWDiCp0oYG/V8MgEQ7nn4G/WDWF5WzOy6uXv1c1FF+8pMfDxNerfQ2/QFNWFXlCPpplI9XufFMpDz9Yz56n+2eWLXzuRGkpzTfQTeC9PlgBzjleHArx1TC7i0X753/PR5kwHcJ8JNQZewiR+sgfRUDTDX7SVTg930HldYFBJ3jYEmcvJOi6DnwAhfJO9/h0lwb16//CHgUwDvfx8rtDdTvVuG7PWysP4DjxEiSvoB5Kq3OunABqpU6PJfqCQrQqE+lCZmWlbQvgCTgh4PqOxfR++KGAPDmo+FPmLiHjqcdYJTjYWN9XVg4fHcHfiigloxTqeFKAEnjEApsbQeQeE6VN9fE2qiisaV2hwmjW8iRisnBuZXFCSrVivFtrUxkgCTOsTh/HG4RIE9ZE4x1ZGNEp88ieKeN+G89FEnHWCc5wotnkL5xA8GN14W95rqMOyj7KfR9U184FxCJc433QxZc4LhorVPescDC4gIyLwUCSptrMrMfLct9Rj+uIQs68Doz8i4v/ArCX9Wk7/z+POKZe/AGs/Bjfv8Yee6i8Z+GSD7xEfx6C//Lf/9/TAGkg07S6X7THpj2wLQHDtIDagZt90Ecp4dquC4MJN9L4JAGKzU0XGEyjPRYJ+TZH6SBL9U+lqVlGzXuuNm+GAE3utfOv/UzzbAKEFNihHV5wlDYBHzhM5DPTClLQxYDVbI3+CJXx5BGtBQ8LNRQoMFIh16ZFXpuBr+FVSIBY9W/pcNIAztAiGQAzNSXEHgVOV6dRg0sCwPA6tBKk42RYz4bryGjDCyzGSCGdYksEDXUns4tOEUHVQ3evTa2xzrUNrNWmSFq7FqGwl5BcBrK1ii2gIDNwhSJQSNrsNf1yxywo3bwRqNqtzE4on5vYxAZuRaRV8gBz1UJQEqKdTd7KDIHM80Z1OcbYvEyeyl1NbsojdVxkzG2SwUFSzW3P4c1Fsakd8QAFvNRJR62ja+Xap6/+o0Z1rDa41aYTXb79m2cPHlSwFTrSHL9EbDRFGzlWiKOZWUECFr5DDqhsp/nodvpyHrFtWur1UKjMbNvJ3LN4LizjCU6/iyETDaSBdrHmX5WhofZk2SK0SHiZwrO2zCneZeNTc6hfI9fRfpP7iL4zTtI1+/LeveXvE0KID17Qsbz9yYzH/le+kvaDvv98bL31WHf/2Gf/6j7d2iXP2ND7HGyLrPuZkYpHpUFZZCx3W6Ljbm8tKwF1FmyUONkEuiShBsGGY3dKjU+WDaHiUVMMrLtYczKc/Dll1/i8uU3hpIx1h6zUszP2PwD7c76OMU7a2I/pLUnCFtnEH8Sw/VqyJMW3GAW0Ws1FM0Bks9z5IPutiDnU3U7mAXvmgBdpsW53bCJ6HIT6VqCvJUg67wY8EhsICdF7nexurGCPEvFHudzYucqa16TyvbeaMvTHjf+iCA8Y36Go+z+jEFEUZd14bkRwrCKSlgXe581kLTey1h9D23crpcdfawjbNIaLgd60Ie401Hb74d4a3/5p3asvaDJftsVJNTLoH24vr6OrXYbF86fl7XOSjmDsQwzoIVN5DmSVMXfZRplBXxE6G510Gv1UW/UETZDxFlfbE1bz1U6egjqm/lqFshtLvFzPBFlb6i/Pz63JZHNSIBLDaQsE9vb7tMf9PH555/j/Llzkmzp+ZEkhdbrNZMUqvPXKmzsbJotTVBmj5W9f/e65V0BJLaeMYhqE+5sAO9ComoajHv4feRkFfl9I1XHtSuE4yZwkzqcrIL0cYo8pi57Lsob0j9XUgxO/hEz9/5KEghaM3fQX3MRXvOwvvoNHCaRmUWMAJL2io4LJ/cQBlUElFgLCK4ouC8gk0flB/rNI19Df1cpcR2NrDkVYDu4ZtdV+5PKM5DaQIO4j6gaSRxnY3MdHIYhlTwKR9brWjSDfk9rVkmsx8gn6vgz406GrlUSYl0jB6vra+LnVOt15FkfqxtP4DoZwkqg7xvxxXUbrfrql/tuBY3aLKKgDvf4abinXAw+vQN/fhl4owfvySz6YzKH1XcuIF/YgPOQn9+W/Yp+JnJyu79QWMfRFwbUoJcg6STi+yEqRG43c1I5R/imB6xGGNxYhb/UBDoF0o0H0s9uZR7RuSbS+30E7xVwEpabKJCtOkhuraP27gn0/riCygd1uHk0BZCeYx2aHjLtgWkPTHtgzx7Y5qiat4gASMEmKpUeAofZ2uMAEkEKUw+pVARj2vG79wBrq2i2EAOiYvCIhBYZSYk4lPynusaO1PSRoDtBI7JqkkSyooSyrMknzOnQzBRXpaGYoWplyGh0SJCOL9csReB6cDI1EpyihlqtCWVk83wK8khWy1MAEi0kDbxa6TIBsowRY1kINHLJeqERbwO9lsEjjjGLNZr73m+EWHksGrt3797BhYsXBQyTOiemIOpeAJIF2kTixWT7iKya7R8jUbfX9csM5FfdAWU/iBNBezdzEHcSxL0Yvhug1qgiqIdI8xgZUslaZlDJyjiK4T20OPWXgwBIY+EnLZI5Pr6mS8UL7YEyAIlPjSyytbU1LCwuDtlInLscG5ZpykZJXawkNRI4RlZEMtyUZUkpOWZ40mFlpqhmU+8v8cD2cUxZR5+SG4uLiwjDCPcf3Be5BAG3KhG2WlvivBFgIoPx0aOHOHv2nKyHou8umYG62WCCrJPMNB1jdc78ozOI/1gg3TocWZwX+gAnPNkrBSCJvrlmEv+lbIf9/njZ++mw7/+wz/+y929Z+yzrepTspeAQE3v4nq8Hdak7lzkZMpf2oambIJnpKjsjdYUEp5DMI5WsGRadz+Vj2gRMIJBkJSNfa+vglbVxku9pf1V/fAFO4CKrbcB51JDAFe3c2i/OiYwRt8HHmygICo1t9V+8jnQzlUDx4PpttV+8yrb9pH7Saye0FsgeBeSft/2Fy4qUHaxvEkDKEYTKih8CSEZeas/zS+CTgLuVMZI7GH8DSna5QIiuL9n0QVBF6NflJ228LMlG9SWe90Ze4eNedfv9Fe76iZvOuZmLvWDkuncBkWgTqtoE696mWF/fkPXr2NISFbKEAMIZQ7amTzUKk9zIxEQBzWOgnVbhDtZQm6nKOklFBvGbmMBZwtAvez+VdoJRvBCb1jI/zSynv80ETKtiokomXA8KqSd69eoXwj6am5sTEMPJuyL5Ny6DNmmC0MT3t0sHSFuNlJ1b9xgggTfrq6SoXd3SAlmLNbkL5B0CRkA2oN6dJqRa4CvOCjTfWED767uI3jqDpbc+w+c3qig+5tr3EHnO+qgeyCRjHSCJaUliI1+ELgKPSbwE3VhDapTMyrwzBZC0TeLTDtVLRGdDJT63JaiNg/LGXxa5+Rydfkv8bIKXcTpAEg80SThNUaHUfBagXpuD71UlVlTkjBeN4h/68jLKKCxNwWMdqj70pR5YJaqh2lxCNtjA+uYTFKD6h46p8beGnUviSRFAciI0anOIwhrCKxfRXf4Czv8zS218+BdPA2fX4d5YwODWXT1P2IDjBMgH6/I35cGLrED/66draUnMpnDExiD7Nu4nSDZT8e+cmoPUTcUmqfz4ItBsobjWQNZKEJ6vwa9q3GDw3RbS9gZqvzgp/ZVUH8Nvn9QYl9/B4OPHMhZ4r/78KY2R/fN/8W9+aCnvpevMdIdpD0x7YNoDz9sDUwDpeXtukuNUL5nvcJtRxLNplosWP6RxyPohNH7p6DMwS4aSSIeFoZjODBIw1ptliWj2KphkDBRo1oywgAJmlJosGmaSkmGQeygyH63NGGdOX1SKNAMEjmoji32xD4BEw5yAjA3g8gBlK6TD4LHI8gX+EMAhY0GLmLIezv4BZglMCOiViyG0trqK5eVluW/2D69tDaBtsnLWsjUSVwxkW7q5Fgom5Vv7fr+tzEAuO75sdJSdv+z4Sb9n8J5jSYxFL0CRZuh3+kg7Suen5rdf8SWzSovGumIcMyiv7DT7/LYDSENDf0jIGxX/tgDSlIE06dMrP75Mo1vy5Mz6wPnOwrt0jI8tHhsW1LXsIwlGGvlHgtH8/cH9BwLuzM/NCehDQIjnEzYl2ZNl89t8b3XZrda9Ml0hax1ZTAyEEaDiesAaSpWoYrTtVYJEGEgCeBuJTvHqCmkjGVZvXL4s65EAVkFtGCScdP6WP4Gj3eOVApCmDKSjHSyHcPWy99uk8++wz38IXfK9nlIKVbOmpbGVuDZz47o86A6QtjPMzTdRRIQiUiPR68D1lblNKTyp42GCY0xOGmcgSU2PIwSQKm9fQL64BjduoL/wHSp33kbv85tyj7UPzwNdF3k7xeDW/adk52ofnEfRdVHE+fPX7pjgaZKBlKGDVnttmAwl707DLBBZ530niGUgWQt4jDlksuo14cNHEIQI/Sp8AkdeCBf8pwkerzqLaIJHUGr/l527bP0pO376/eQ9MJoiTzORKGnH9c8mMHY6XTxZfSJJTvVKFUnC5KIAjg90ex3xgUI/FJmu0IvQ30yQzc0h6rcQ1UKRpddasgXSLIFnGIt73cWk48P6v0zeGpcOtQmivK4oliQJ2ltbuH//vtQGpq/88MEDqX/EmEGOAJ6jcvxav1kTTidl4E96f3v2m1cBXD6XmkjajW9FOhYzoPzZqQa84w56f+iAsqPichJgKVJ4RAlNIluwfA4LP/oNbj56G/4XLfT7m0iyPuK4hzznGHHAmlgS/sgpWReiEszIekkAiQkENnFVFRe4ghqJf8r5i6yclaIzpQD46hw2/mlWJ2MjcdJDq7sqMZesyISJJDLwAoQV8N0IgUsGlI9GfQZxMkCrtYog9EQebliUXAAkzfMYZ/5SunumsYCw3kQWt7HZWkWOWEEokZAfJd6NACSN+/hOiFq1iUrYQHD2PNxFH73fsY5gAu/ESeDtJ/Dvnt4GEI0rCTC5gzkOvS/1nTy+id8mlGfaEAVyvofXBqJeEcyGiNFH4RUIL5yVWs3x/XuofXgWediCmzNO5aK4GyF+2Ibzj5+g2VjHeuqj/uA99L/pwj8Zmdq2KbzaCblLMqGmANLka+70DNMemPbAtAe2vdp2aqBPGUiHPUBUU1YBHqXNZyaDiH8zK4PyYgQ7NJOfmraF0JtZPJmB1NGmEhRavnPEaGaNIgYCbLaJFND1DYiUFaj4FWSJh61WjNPLF8TR1OCw1nJSvTtjwA1p+iMGkmoGa2Fe1VsvJNhLeSkBGVhvxQ8kGM3NymJZA6cswDxkKbGmkR+g1doUmS0rTXdQAEmKAecm20YYCzbYvP8zLjOQDzsAdugjUNRLTMaVcSryJEe8laDX7Yvx21xoIqh4IieQFDEcn0Z2bqQTnw1AkjEwFrGYStgd9hPeHyG14DLnfb/fE1Cm3elg6dgxAV/u3b0ra8Lp06cF9OX+3Gem0RA20vrGujjjNsBoZSw5VymjUVbDzWZyWgahrdcg5zH1yzRjUutuyPcWPDZgEdcoZUBamQ9T/JvZiUWOG9ev46233hrWM9Pis+OSIIf9DI7u/K8SgHR0vXR4Vz7s98fhtfzFnPmw7/+wz/9ieuHozsLEHbI4bV05raujiTNZnKG31pXgaqUZAYEGKYVJxOxprqtkmoskjwmOSUIRw2SmEo6RUD4KCTv2au0XryMLtpB958Nr+hjcWkMRt6XD/fmTyDsd+HMzSB7ff/ohOB6CYyfk812/P+zH5mSAl6LX35IsbS9ggFLfb8zKZp1K2llWMPvpn1ZySXkEu+3HrHrWqeX72GMNDYc1PTwWa5HseX0P/nC3V91+/+E+OXPn6thur2NrO8V8bmtp0na1Ep7VSgWdrQ5Wn6xi+dQygiiQUjfJIBFglb5i6EbYeNJGpdZApVEIA4brqChrWAmxEvWESaeX1F6mgoepNa0y7lr718pL83apUqIAkyZeXb16VRJM33rrisQPyE6i38zEK5WE1/fAywog2UdIlhmBpG1bPqpdytUremsZ8fItFH93fCiVJquaI+Ktcp9ZXiA6dg6rZ+4Aq4vAjYcII9aIHaDf30KcdOBJ0iwT0TyELoH2KqpRA64bGpl3VWuQBF8mUoAJvioxpyi8/tN3o2XFjcAuFW3fvk7zsbbaG+gnWwhCJmdmqpgQ6nkZD4oCMu1clZafaWBrq4VevCXydEMEnAoM5pkKE4l/GYYRY0AzDao6VIRpt9kiAymGQ3BNALA9ACTq2RQBapUmFn/9LoqOg84XN+BVtZ/zLEb1zdcxuPZom3KA1zgBt+YhWbmPyq+Ow9mqDZM6+FjcaB5F1gPSPjyHCax8RwFu5qC3Sp/RR3WhKgCSWz8Bp+Ii3VC1iPovLkofpndSSXZNNloCFNZ+ehpFnRKHHbVhniyh9/mNYWI22cbcup9emwJIP/iXxrQDpj0w7YEX2gNTBtIL7c4Dn8zW+CGQxDgpM6JIqiFwxJc9P5diyKxV4xOo0aKXkiVDwygr0GptSaB0rjkrGUaktRN8isKKUPQZ6BVpEuqss1im52DQ66NaqQKZp5IWXgMBs2xoPEsmjTUyxyTG9gKQCEoZuStm6PB6bAMNA7IT6KQKcCWMJg0Ei9ie1Cfav+aFSFCRss3jhJWlYBaNZyubIraiKaY6rJcyZGAZs07AoyEdZih3RYN7v63MAXiVHVArpuTGpwAAIABJREFUmU/Tk/YvgxcECxmwpzxi1s/Q34hFh7l+rIHCz+CFDvrJAGHkG6bczt7bzkTa1j9jxb+HR03l6w68VhzWjtbBFG14w+SxdcfozBAwatQpexPiq6++RHNuDqeWl4c1hxhwZJCSx8icZv21JAWz38s2O785DyXLUrLubI00PZ7fjdiDOr4UaFKNeyu1aWIJCjYZwJjtocwm2/g8AHJZ+1/276cA0tE+ocN+fxzt3ZVf/bDv/7DPX36HL/cettC8ZbXbmpFcYz146G8N0Nlqo1avoTZbRUpGEfXqcpUF1QxhU9tBfuH6azOtxeiSBKKjApCkHmbjBLL2djlSZkE7AaV20n2Lu4fnzoptPLh55/t/kE4htjjZDtam5TvKJkhYGdm9ASQbkLQ/x2p4mEQdSkRLoJgROpHDon3PdyzftUam9vu/85fmiq+y/f7SdOIRNkTAcHv9XYAkTTRUyXZNpNREI9qFrLdJEIl1YE6fOY1Ot6PJkPDgpB46rY4Au7MLMyh8LjS0UV1VbDAJjdZO3qsLyt5PZV03nnApwBXBi7FESE5m3gvZ+WQhNVk/BsDHH3+M5VOnpAYS+4fHETSj/y+y8bIm7Fdfraxl+v2k93egq+wrHerI+h9dbqB79QmKpKXtIpgSNJAPNhBFEWJhjoXICw9xlmFjo4XW1hbmF5uo1amIMkC3vSF+b6VSQz2aESk2xkREXcUmXUgd6UziK9woY2fh+1FfmBHpmJrVw5tUP1vxJuPruH2sbTxBjgR+yCpVulmfh+t1IOChMoIJAnW7bTgO6z8b9RCFEzWBmO0ks8zWLuR4TSAMJMrYJekAa2uPUDj0iSSQogmk26RPbU0kR5g+1eocmv/kODyniuwPDfiXfBStHN0vrmsywo6Nz8NfDBA/2ED1vXkgDtD9HffVjXWS+t8+AeK2xLnY566vySq91Z4kSzeW6kiRoPrRGWRhF7g7I+9oUfwbwnC21pSWdaBMa+3nF0TGzuvOo/MPtwB/RsCq6s9PAAMP3T/enAJIB5p0052mPTDtgWkPHLAHpgDSATvqBe8mTCM68wZcoXFqwRZmH3GzWfw2aDqkJ/PFLwATj9GinmQRsI4IwabZmSZclxR+DeaKgVOo5J1kabCE5CBDkfo4triMIleQR6RL1N9EQR3o8c2CACbwLwwGU4NEDB8TPCYLiWASZffsPRD8YgPYXjbFFoPcr0utzjTPt/LokdDzqZFrz8HAMLcyAGm3a0go5AAAkhhEyxXVwd+xvcoOqDCBhNxRiN63lDZQbE8+9xGg97iLdKD1ERZPLmBQDBBUjSzOrv7HPgCSPKgdkoVTAOkFryg7pmtZgjF1o0XiiHUSWOMo0ZoYY1JHyizM5TM6oASHBMQugCgiY1HBHALGIlfpeyIbQgm7Mgebg40yI5zPdCTG10E66zyHOMD8PiW4brL+uI5QvkJqoHEdNN6skay0TCYJFAz6CHkeMppcV9YlrhsvwoE+1If3Ak4+BZBeQCdOcIqyAMuk748Jmva9HHrY93/Y5/9eOulQL6IBRpuEQ8Bd6gNQipT2WFKgtb5FnAXNhVnkYY60SEXGieut7yqIP5TnMQXClRej0AaX3qOsgbSz+1iHwQ3ryPubwI66R7vagTvqHh3q49hxcsvaF9NoPKHc/G4ZvXu3yRphO6WgbQa8TdAaSVrruSRNvUQi7/vsiaO51qTrb9n6czR39cO5qq2zJqN9DEDSP5VNKbVRTK1d2rrj9XgJMImkW5bjzv17WFicR+RF8NMQG6sbUveo0qggZZEdBrlNQiPtTpv8uV9vTzo+hpLMxq6lnT6s+ekAKysrqFZrePjwodjGVCVZXV3Fd9euiWwz64lalEekwXwmplLaTdeNV3/8K2Ci/xltAiB5EfKkO6wTVanWMIhZO8gHnABplmOjtY7ZZg1RlKM/aCONY4RBKLWPmNsq0Ir0uV2fyUIjgGRqHDHx16i+aA0iW1VKgy22NMFIdMO007S3n22itbUB16eiRyGsU56EMRseX6kQ8KNfRR+J7DNTqkAShENTw0gddjvWpA1KwYLvekiSAo36PKqVOtIsxtr6Y+RFTwEnxk92BZDMuz3zUG9ewMx/FuG1Eyu49Tc/hXMhh5N4GHzbRXS5js4nN7b3PYNHbgBvZg7efABvNsDg67bKx7keostnkNzuiYSeG28iJZtP4g2+JKz2ul3MHJ9D7sSo/uossqgN59GcyMyWAUjVD04BaYDBzS6SlXugTC1yH7nXQ3KtkPZMJex+OO+H6Z1Oe2DaA99DD0wBpO+hk3e5hJUWsUFaW5DeZubbWkc8VPWQ1aBRh1MzY0a0dmagKCBFSyPPXQz6OarVuviKAuDQsjDZ/jSmmWPa2mzjxNJZRFFV6PISKA5VOi9NdjB0dgOQbPDWsAd4vG0Ts39oxNNgpbFvg83Sfsl+2Z8BpLJVDE4n6Ha7kmW1fPKk0Lwt48G4w0MJq2Ew2WgIT/Jkea7az15HMncfyb/vPXWqV9kAJ4BEphmzU12HNarUkeJGfWfP8aUw6dZaG0hITiowe3xGilv6vosBnbE9WCYiTfcCHJRJnt30WM6x/REkW4dsMFDJSj5PAix0kLn2qPyDqcXgOCKBITIeeS6OKB1wzcpUxqKVstRs53KA1jIJLUhO9qKV5uBcV+BHRtKw4Ot4sECvN9L8tgym8XXm2vXrePONN6SN3N8WHtbgw1/2KJkCSEf7fMsCSH/p4++w7/+wz3+0o2fyq4+k63QNtdnSwuaWDOoAaS9DvzXQ9b/hwgs9OEb2iFnOVLoR1opSkUSiRwEktbxeNgCJEjtiLzNgVZZAMXkXT3aGYsSKsAXNx0+4v8Tz+M3Z57EdSGKCmWXo6nlHLzwJnA8zzye7jVf16EnX35d+fL2qD+aA7aYNp36Gqaw6BJF0rMv8MbYoExYtE0nZHBqAV39ZZeCerD3Bm//JX6EoXLT+8A1q8zUUHgP3DLarPc3VT1hMUrNx/4ZOOj5oeyvjSNlP1k6mbc5//cEAt27eEuBIAKLAx/37D3Dz1k18+MEHApbR7+dxVg3EAkjKyJqMhTTp/R3wMZtaPeyG7YolO3AjzXw065yoaohfwkQ31oEioCPiffKP/mu/N0BUDRBGBAczOLIgOCIXl6VMODN9b4A7k3EpAJKoIhQEkKx89ng5IiNrt9f4MA3fbD9BWtD3Yh0glg7QGng2tsP+5XNXX1sT8liHS5MN1N/SBDqTIDAEsfRvJskReKpGTQRBJP5+p0OWVoK8SOFKUu+4iJ3er/KjWFPBQ+PEZTTfr6NYWEXxb2twFk4gzxL4CwHSU4+Q/g1ZcU8ryfA9HJypCIsvXYm3sYSD46eQb7E4EtlXHIeFAEjxVorBwizm355H7/e3UWMNpaqLzmc39dkXAI/1apRhBfr3VoBsIPMyOnUW3oUM+QMP/Rv3BKCq/fKcJK1K0sxDV2RupwDSgWfddMdpD0x7YNoD5T0wBZDK++gw9hgHQayzaIOiFoixmf68fr8/EIOCwIzN7teArmofc19rEJOCvb7WRXN2AZubGzi+dBLzcwu4fv2a1Ck6eZy0ZAdbW20cXzolxSIZwOX56o2aXCceMBNmbNsBID3lkBqD3FKwlUUQChi1jUFFqrWRFNivX23dExozZD2oZrMaTkOnYR8GkqXr74wj2CB0mQY0+7TKQs3zHQz+7vFTTX2VHVACSBwHlDZgMdgkTuSZSGYyTUwG8z1PQaTHbXFYqjMVzCzMIkWMOGO2ljJEdm5TAOkwVotnP2cZgMR5QSYP5xOlAzhPOa/osPDZiqydZKmZAllmrnF+k2k0LgsiALFIx2l9LILGCiztvdnrDYEfI1PJdtNxlnVDopeqc6/12VRqjyDXeICAV9kJINGx+uabb3Dl7beFOSXOkqsSJnSuyhlSz97nL9MRUwDpaJ9GWYBl0vfH0d5d+dUP+/4P+/zld/hy72FtQ67VkpREZinXWCPFxIQATzJ/B2httlBv1tCYn8Ug7UlBbxuwpNlnASSFj/StLzJ3Ryxh95Tt4VeGNRkkAejd15CuJYhvH4FMXdnwKMz71QTBbSBQ2LImOWz/U4wzkHZaYiZ7XmS7RoFVjgkG0oWh4ftPZe+XNfkv6ftJ19+y9ecvqa9exnux/qDYfk+BSJR80/llVTfow1g/NBAAieshpcUkC1JuMfh1Ffc2/4Tw3x3H4ul58XO43tEeZa0k+k3xYCAA1LA+8B6dM+n4GE/ekrgAILb5VquFTqcjtUkpxSd16zKtn3P188/Fd/vlLz8UJQDGCggksb28d/aBZU/Z9f15n+2k93fg6xK9k4c88ieeBo/Euh87ZYHQU7+W4GFMKWtK3xcFgqAqYNLa+jrqtSqiCv0e9X+lnEDhibQhEyUFqVCYSAAq8Udqi0gpm0qWkqEdWSDJJrBKS/ZaYEzj46wntY+yrI84HaDX76Ev6g2hxHNcT+sS5nkKjle5Pxfy7JnsS5DE6K+MMZBUqlSkZgsqNWQI/OpQqYHn8nyVdRwpuNh+2w4gFamLWmMZM3NnUG3OIn583yhQJAjmlxGcq6P3p1sCILHmYLr+cN9HausnUdUl7z6BI3ErrS0mY7KTor/cRPNihPSzVfj/qInMGyD9DZVy+nLu+gcXkUUbep2kCqcVIr62hujiIpLbW8gGG1KuQeJEURNuvYGstaYWizMFkA4856Y7Tntg2gPTHjhID+wFINWiFgK/g9BL4Tqpylwx+0Iy2+yZJ0vj5vlUZiMTQ8fKuO2WkXeQe3m19pm073ZkFOpbUiOpeYBBt8DZs6+ZQK8rlGYBZTJT7JHaJWLo0JEcy0YyQBGBhW3bDgDJFru3TCHJzBmrWWKzZFQ2wGaLjbIuLdOKxhAlrGjkMvhMA91mX4mhbujgDPjeuH5d9rt0+bLQnTc2NoXiXWedFtkXIsvF3wVAMnacUv/VUbDtFgN9HwDqsCkKZQ7spAb6vueXrlCDcUi8N86UXQ8YLGINpLSfo7W2JXWR6jM1VBYqQEBpMdXkZn8K4JlSLjGUTDiVzdl9No6bq6/WfN0xHY44w3nS8VN2fNmzKRufh33+4Utoj0LKLB7e6bRlTMq6kIwcahugs++Z8eCdrAlGL98C+zbbdfxvKz/K/S0YZZ1yW3dklKtvllrTqeKOGlYmP9rt/OMJBrudX49T59rWkxv/m8EFe46tdhu/++wz/PSnP8XC4iL6vZ68bykJOpRFNUHLFyVxUjZ+pt8fbg8c9vyctPVl7aNkJm0BK8GmwUDWgcy1MLjJIld2ttoX/Kzdbm+T4tyrnZOuT5Pe/1EfzwxtZtKzYPzm2iYgUnZzyPwUhZdLEE0kPx1XgnC0GpOMgTZlKdN84Nrx5z//Ga9fumQAJbUFNBFq/wz3sudf1j+7PT/K5IQXTmFw/Q6i187iws8/w60/vY/+109LEHPfnVntZdd8ub4f89xGOknmRWOD4vQHjKFi7b2hHX/EBswRd2bZ/C8bn5Mef8S3f+iXP+r+Kbu+9VeZqOSw7lvqofVOD0kWA/+xQOr0sXBsQVwkgg98HzHpjiCSSL3DE99TbctkTFJsuyTlfh3NNnB9ZRyE7zaCXgzuqzwzMBgM5HMLKvOzW7du4fjx4+Lj0gdWP9sXZswnH3+Mk8vLeP2119UmNMoB4pPJWq4JVGpPHu78L58/Y0xWo2SiP7RdZEuxvYwJqO9OARVNUuNPeb+IvNyIhSP2vJHYpsKK1PvzPXmmQeCB1f9Cv4Y4gcj9zTbrKIoBioLS+gQzgCioqtqLXDFDIdm5Ym1rX8+fRLa1hmzQ3aZ8YplD3FPVG/Tdae38UUKsfu8KO4ZlAAjma5Itnzfl9cicaXc35XPXVd6vKR8tpQto7mRJMubD21E2tt67lmMaMHNOfX0BWnkufUfLuPMCcaXoH9GXp8/PXfudBDMz86hFTSlxQN6ylLtGjozsK8M8cqN5VH7WQPe325M0nLFkDrZOgKP+JtxgVhjCEovRbF4F6FJgda2DanUGjbqD8IOz6DsbyD7rwnMI/qaof/AasvoKil4VnaWraDz6Ofq/24BbqaPot+DPzCNrb6CgfO0uC8CUgXToy/70AtMemPbAD6kHjhZA0kxzBZDUsGEQbAoglY/A0ftRM/SHf7N2UeGjVplHJZpRAoFYX1AqNPtajMiBuQj3f7reUSmAZKjU2w0jradCY4r1RyToY6SutH0KWAgTQGSktDioNC9XI5rGOPehdB33rrD2CiWzfF+yb7h/Y2ZGsmEeP14Ro5vZWBw/LOhMMOnMmTOyH7OMeP2lpSU5B6Wx6rW6GEs2AD0yWsfqqUhTJwP4yp5g2enLDPBJzy/6NGObzcQTo44Sd1IHK4fvBshjoLvWk2cSNSNhIzG4JDa8ma9xxueGUo3tKYBU9uQO9v2k46fs+LJWlI3Pwz5/GYAk7xKH0h8u4jiRmk18z1BbnNmZWvPNZNMbub/xv+UdZG/S3sz436wPZdYum803/rfMD7P/bkCVOL5WhsWC2WN/7y9hpE9nv/NzrbQ6+gSQmJ36ox/9CLOzTXEc+d0UQCob5a/u94c9PyftmbL2WZCI84BzOaroO4dzzdaIlACTqU1h66Hp+4hZrfsDGJOuT5Pe/5Efz2CYo+zTPC6QbiUiX1dfqCHzUhQOM9ZVOkaAcUkU0UQyWVcYRHVdsdck+GnYoWXMbnvfZc+/rH92BZDCBsIPfQz+dkOylc+f/xhf/Z+voYjb207HjGnWZ3gpmUllN64r/469jC1nK7VrZdDtDKMpgLStz8rmf9n4nPT4Az3mV3ino+6fsutbRjvx1NALRUIryUME9QBRECPNuQYWWHm8gmPHjiHyK8iKVD73Q09VtSRhUutr0s8cV984yPVpX9p6nDYRj34txx4BK0nQY2yd/i9BJVMPyTKuWpub4msTIFpbW8MXX3yBt995R2TtuPH9aFlIUrOY1xsmLr3cABLfS7LS7ZDiVlk//VzgEOkTwxSS/lTOEOXT+F5i4ENAQQIqDm0HH49X1jEzM4tKhWAM+yUfAkjCQgKfp0rRKeNWwSVuUj+YgnCpyq8p42cUOxiXtZMlmGPEtongiyRbZqiEOl7Uh1bVhZhJrxxPPg/IkOYDJBmTaGLEUgeJsRJX2EmCKA3rCo8SQSmtp5xhZRm5LgFITTJTVUcdA4yB8LqBR4AJAnhxRBBA4jFbG23M1BdQrczCcULAq8EtevD8CP77NThPZiQxgwBS9ScL6PzDtW2rVeXN81LvSMEioPbheWThJnBvRhI8rPwen1eWaP+3N7eQxTnmF+ZRhA4SOPCKRBJd0jxBsLCMytk6ul+3EL4bIL0FJA/uyT1V3rwALHXhJzPo/u4B/Pl5qXs0uPYI4dklDG7emUrYvcLvk2nTpz0w7YGXsAeOGkBSg0aBIyuL9BJ200vXJDVo1ElUg1J16vVfgMBtoFadZYlF0bsl1VjYXokakh6NEDlm90DLQQIBzHpiUEcDr2pIW4moOFbJvVE2qjH8TNCHhq+tqaKBTmYYqdGowV/NZh0GJ2zmlNDQScnXDCvehQQxBBwjRd9FGEYYDPpotbYE9FhePiVBp2vXr4le9NkzZ4fX+qECSJJYNZa5qrR7U5hUfld2IINMbuEj6adYX12XOTq30JSaOcyQ4pYX1G/OJYhEkRsBB4X+P7btMc5euol1wAaVBRgOeJrn3q3MQS1rX9nxZQ076vOXAUhkNV67dg1XrlwZ1mXj2sB1wgI9+wEwMq73AZiGzJ09OsoW0d2zHw/wAHbDrWTVN77/fgwq6vqr45uj0+kKuH7lyluYbTaH4P0UQCob5a/u94c9PyftmfL2aWa1Daxtk7WU19OIQSsBGPOZvNeMDNh+bTzA9Jv0Fl/q45mhLTUWkj5CN0C8maK91UFzfgZhPYQTAYN0IIx1TQrSxC4BtiVh6SUEkPwKqr9Ykmzo8NRpeIsB+l89HErg8IFQSie60kC2erTSdpLZPsm2k1m07Vw7wCN5aWjxdys9LZbz7lpQk7TqlTm2bP6XPZ5Jj39lOuo5G3rU/VN2fSpy0Dfk+uY7ATYftYStUj9WQ2XuBOL2I6kzRACp1+vjzUtvIssT5K76OWS4Z4myX0Xu29QNFR/bJC/t13XKVlepPauyQb9JmSFkH/U1oZLSe0aibtDvY25+XsAqXmOrtSXvR/793Xff4dGjFXzA+keBr6Jr9IUpYyfglgVkyMw53OTIcRt1rz4YJQmPgy/bk6I051QTZIfnND6/rmT8LjM1iVgXWp8FfVe3cARcyrMcQSWUuj8SX3Aof+3hzq0Hkpw6P19DVPGlBrBIe8KD57H+KsEaMpD02qOl0gJIWvuVgA7XCitzZ7F7jo+EcmpSQ0trVnO82YTZeqUqz7YYMnZ1PDCuweQNL3TQ7W+hHzNpNhXw0oKAZKhlRpZ7tKbb94meBx4BMwIzRvLfxIscx5f3ea/f1ViNSUawhGHev+tSeSRDrTaLSlhH9SeX0P+uA6e/Ci+ow/kvvkX48AP0PrkPGKUaKzNnnzflY7P1GPGdBxJ7cv7LFbwRAHdvfmTAJgWyOA+ZbEx7JE9ztB5vYnauiaARIEMmMrvwQqRkieU9eJ7KMRLQytOusIjZt9W3L6JY6CCZvQv8v8uovD2PIurDTSuI6yvIfhtMAaTnXMunh017YNoD0x7YtQeOEkCaPpLn7YFRRswIQDKsGQMgbW0kOHfmNTWKaJg6SpMWeSUUCI20014tsJlRe31Po8myj7RmkykuaQ6g8WuN63FXWT5zXTHKmTnFIC1/EuChAUimAA3Gra2WSKfQuGBNFjKLrMShAmBkK8Ua1CCoNCYBwM/EyMoyOS8BJzKUmFErkgVCMf8BS9iNB6F3yp/YB547KtEgQSMa1j567R56Wz0x9mbmGlJ0m0Y5s5e8gJVmC/mdFrUa4GPbFEB63sm+63FlDvKkAZCyxh71+csAJM79mzdu4MLFiwYwAQhq23XJrou8z92k6nSd2lsizvi2I8d2jLRo+2a/48tYtmUAFS9s1zArOzf+NwEk1bx3RSv/T59/jrevXMH8/PyQmTQFkMpG+av7/WHPz0l7pqx9ttg5A2XChDXvc85rka/LLXtZs2/5fufGZBINIu0fJCtbPye9v5f9eAsgpUiZ7AzEDtrrbVkL54/NwW94UgOEUnbsX65lUpw8NxJOAiq9XBJ2B+lzso/8YyEG390+yO6Hts/hAEhjmejjANFQrngKINkHWjb/y9anSY8/tIH1kpz4qPtnv+vTH/XJzMj0HTHoxWhTPqtWgT8bwltYQr7+SOynINRaOrVaDYN4gO6gi1qtKsyTwSCW4/k+YsKjTVygP1rmP9uES2HVmrp0/Gnllfm7tREZ6L99+7Yob8w1m8aPz8W3rVw+h963d/CH338mPu9PfvITY5Oqj0wfzp6r7Jm8yKFTPn/s+3l3AMmy57VulbaM57R9RF+e8m8C3pDGUqjMGik9eao+queqnDqTGrM8hRN4SJIC1UoDva1YQLpaPUAQkrFEIMIVwElYSMJgJuBkJVys7LuCXLau6lNsULlxrdUsEBfjJJT3lyRLrW1EQI+SbaY4j4BWmuxlYDEnQ5L10O4pgCRuiEt1Pm0j4xlPA0jSQ7oje8ItlEXHMS5KDKz9qifKCCC6ZFAZKXpK2QUsZUA2EI8N0KjMIgprCLwI4QenMPgyQ775UBJJKu+dRXY/QbKyitp7y0ijdTiFD7c9i97V+/Bm5uC8uwE3C+HFTQz+OID/i1j2yb4JkW60UCR9eKJC6Ig0JOlRVDvZeLQptlxjsYGCIBgBMPgCIKHoybyVOJYdE1Zy3PXhVo4hejdA/x9WEZ5bkjHjLhVIKxvIPqlNAaQXOcGn55r2wLQHpj0wBZBezTEwNAbJGjFFE+VOaC/kIQYdB6dPXxwaOgSQ7EaDSzNm9g6ylGnYjxwxaupqMIcZNjbgQ6aP6hePivjSwCGAoxRqrVFkAz8M7LJIKLfVJ6vyc3FxQTX1fV+CwFbKjvduDTQbJBVdarMPafsMprIeEn+nQc/feU88H7N8mJllTS4N1v6wJOzE5n4qs8oY6iJ/oBR7zYgjZT8RqYesV2DtyTqiaoR6owbXJ4ikABIfNQGkTMajAkiW5aQSeWPbKw4olTlIh72qlDmDZe0rO76s/Ud9/oMASBIo8JlxqGuIDURzLbDZjboIDCk9ZgKopMQuH+uYlvXHFNU1UiH83LKOlD1JrXYFqe0aOP73uMzWXgCWSEiNrZE7/96vga1WS9Y73kO70xEJO7KxmnNzw4zUKYBUNspf3e8Pe35O2jPl7dN3j016YXCMUpRMNun3WcicdSLUnmAmr9gDnJhGWnIqYVf2hBQAYv8xe94rXPS7A3TWu6g1aqjP1ZC5qbzPmXDEQA73t0lDykp69QAkqX0ki/iOBJey7nrB32ttjedkIQ2Tfqz9Pv7TntPI2G03usxfBZ6yx17w/b3spyuzf8rXp/3vsOz4l71/Jm3fpP17mNeXMDsBh4xqCT7WV9dEJmtmdgZZ6EtsP+mti49I4h7fLaxPs9Vp48GD+zhz9jRmGrNDm9Iqp1gWrJVx3+8e6Csz0YGgAN9tmhzJOkgECWx9y0LeedVqBSsrK1hcXDTmqiNy7nnhoPGr01j/zSN88vf/HhcvXMDpM2fEdqVfzfPynGyP2KdjrN1J+7fs+LLxX8ZAYuyA9yE28xiCRFta5OuY2CAy0IxkEIkgsKBABOMhBJAE6JG/C6nbFycFHjxcw0x9Fo4kRqaYnYngBw7SmLWQ+F5gzT/f+ATqA9CHVSm9Ub0lK7vGs49vqrxRwPNdOJ6DOO2BEtJMXvNIpuH7NstQC2oIwwpC1lyCjyJVST4CP/ALdLqbwkBKsj7cQHlCcULdRK1jpT7FeEKATR4wqiB+HflgVd/b0hfWvFKMAAAgAElEQVT6bwh4eewTleEmw0mlfzkvfARBFTO1OXhuKOBW9eespZ0Jc4jtsAAp5eu8jwZ4+/hNga3+sDUL/7PXEJyq4Gdv/RaRA7Ry4KvrHyHbSDC4tSZyssJO6uQI6iGSxz2RoSMgFnghBpt9JPU51KM6nPyJAFaU8GNUgeNY4hYEunYASDZ+4/jVUQ0kAoF+Df5SE8mDB1MAqWzSTr+f9sC0B6Y98Cw9cNQAks0En8rYPctTU/q2OsJGwo51Law9UYSoBguoVZuaPWrk4lTCzgRbhpfbC0Ta37nVAqDGoDKa+DSC+W+kh69G3HgGkQWDhKVigrTjbCAGhx4+fIDl5eUhi4gZXmr4KFDF4CwDSbb2CDOxmNUzlFgx9H1el5k1vGdlIKVSPJP9MG90on+oEnYWQDJDaEzaxA4MNeAliMcMqiyF74VwEw/trS56vQ4ajRnJ2iNFnxrTOaGjIkMmgTwNnk8BpGeb1wfde1IHvez4snaUO4hlZ5gwADOG7ui9qB79KK9RixBbSUtmuWlRW7IVtNaa1lvDsGjx+N88J9mP3CpRRX6O/02Hst3W2hoEYriN/02wirr03Kwm/fjfbOujR4/k+xMnTsjP8b/Z7vv378vnp06dkp87/2ZBZW7nz5+Xn+N/d7tdfPvttzJ/ef0/f/013nrzTfndFlSeAkiTjdGX+ejDnp+T3ntZ+2xxbM4TtSsy1Os1TVQRG0CZSBY4og0hwQ1TZNuy8vZq56Tr36T3/zIcL0xtqYGgdSTyOEfcSTDo9dGYa0jgisnRKo+s8rYjG0uZ7S9TDaRn6dOy8fcs53qefYcMJCmQof37TD+HFx0FEUcJYeMg0s7W6RtyCiDt/9TKxkfZ+lF2/FNXJzvgiEHN5xnHz7u+PnP/PGPjShlI8JGT1JAWYqfNzM2gPltDkseqokDGB98lUutmDDgwdZoJBHS6XfE7maTIdxQD9PQzdU1kgsPem01AUtl11qJTtjjlhslwon98/do1Odebb70lJ6I/ZsGpTrcjfu3cj9/And9+jqt/+gw/+9nPMMP6wKwZGIYIzPtRfVwtFWB987Lx+4zd/fRwLsHGSwGkYdxA7XpZs8YSPRVIUHk7AhqVj04B6xHib2+qFBxrPQf0XQm8pAiCCIMEWF/vYnZ2FrWQtVF7KArWWibgpPW45TrwtCbQWHxDACT+XyT0HAghZug1SwqvSOdRfo7/830X/biH/qCLrKCfwe94DQUH074CJoFXFZYPf5cktyKVukfdfgtxNkBOOTtpl4M8WgQiF9mTRxJ7gR/B9SrIB+ts0RgDyUFt9gT6Ww9BnC30I1SrdQFLCWT1Bl0kSBCETAphcijl8RjP8VGtzKBWnYGTEXjimuQgunIeebODwX9c0evySn5VQLvqj47j9Ou/lc9uP3wDxbU63BkfP3r3H3DeB9oF8Dd33kB2tYK8O5C2Vn69hDz14MxuwtlcRPL7dfjL80hv3IeTuBi8Pge/7wOPV7TsAhlKjCfII9CxkBUOgqVTCE9XkK4kAkLV3rmA+E4fWfuRoEz+3DL84yH636if5Pzzf/Fv9uelTzrqp8dPe2DaA9Me+AH1wFECSJrRaGrz8IXva1Hfg8j3vPqP6DmzD82NDw0ww0ByhCZtk1JCRF4TNckioaav0QV2XKHjC6gkFOvn3yRTSjJC1LhWQy6XLH8a3mpQi8U11DG2wVu2h4YxDW+yjsgIePz4MU6fPi3H8DvKLtVqlK1LUKlUlAVjCoHyb6sNfffuXZxcXsbDBw9w7vx5aQ+PpzHGHh7XpKaRvrnJzHxIJr4ai9sN06ey+p+/i/Y9ssyAn9TBOvD5pVDoaBsGFpiNxMLZBPnYj0bygQ4Vf29vtuWZhFGAqFqRbKasUACJRq8lno3XWbJXkWtMGUgTjawDP989rlJ2fFnjysbnYZ+/jIFEsIg1zwguX3nrLVkvqBPP9eHSpUvq8NxWGaNz58499TfXoXv37snnXJe4jf/NNY5rFrelJZVLGP+bxz9ZVSblMZM5uv1vB63Wpnw/O0ugH9v+Zv92uz35XAIKePrv/QAwglmWvdHt9fDN11/jyttvo1GvG2m+QoCv4bvW1JyzgfdJn1/Z+Jl+f7g9cNjzc9LWl7WPMi1W5ofvH2UOjwJoBHMpW8sM66+++lJsgObsrIDGWndxf/vqBz++TQKzW1Dqh7I2WkRb6hBsbCFyQ3mv+xVPGMUpRowdKf4t2dJTAGnSeWATo57tJ69qGEzj8nRPyRHvFy6bgAE1+U0f+RnK5n/Z+jTp8U91gMhLHT0z7kU9mBfeP8/YsDIAKUCIPMnRbnVE3qwxXxdJbmVcMtyfie/MmsHcxBcSOVVNqqP/fPPmDfEzTy0vi9qGZf5Y2fT9mix1+wwAIizaJEGcJLh/7x7m5uYECGKik6y1hkFE35qsIvGPBwPxtfn3n//8Z6ytr+O9n70nMRTaffStWQvYso+4VmvypcZbyp7PeNsdv7KtjtxBHkX5/Nlfwk6v8bQqiE0WI1jDjUr0ImH/1w2EW8vo/eGa1P6xsvgiWx9EKAofj1c34boRlo7NIo37CH19phJXICNJBN5Sw7jV2IWwdgx7R9hOtoazlAKUYoACHtn/8ifHTprH6Pa6wiASNpKbI8kSAWwoi0glD1FoyT3xpythRT/PYwziPvpxXxIKyJhVOT0guHQWbsVD7083hT3leJEAOQIgidKekbAjuOL5MgaicAaeQzl/1oMyoJiXodVdR+YkhKUEVMzSHGFYxWxtDlHYADKVumNtKPgNBGeaGFy/I9dwwxlU3zkOJyyQdwqcuvIJbq+eA75YQMqkOdeH/6scl5duolsAK3d/jsHVGHncAdIeol8eAwZVuLUERS/C4M8dVN5LMfjbBIFbQ3wO6H7TRgVtUTZJ2W98DBJKMjXD4KH+/kWk1TX464vof3kH0a9n4Q/m0f30Noo8RfXtC0iPP4Z77xiS21tTAOkgE3e6z7QHpj0w7YFn6gFxPEYOt+P0UIs2EfhdhF4K12EBQpsJoqyS/eTPDnptq/dLQ0nlyQggqc7rX/72AgEkFo22MnYCIoUYdB2cGZewM0Yog/fWKHquPjbMkizdzTkdZQsRGLLZKpYZwKAuGUGWgk1WAItN3n9wX9gBc3NNVGs1yQhjgdCLFy+gtbUl+/um5pGlT0dhgAcPHkjNpGazCQGSTi2LbPGDhw9x9uxZVCpVMTpomItpZXSlaZDZYpZTAEmfo8nxUhYbc4/EYVJjmLrDpLKnrHNFp4XFzQsPa09WJTN8tjmDqFIx4BEdsJyd/RQLyY63KYD0XDNv20FlDmC5AzdZG476/GUAksgysbgxpS0NA5NOP39Xtuv+7xiRoxunTsoksboJT0ve6SQafW/1yvVjU2/NvNesfN32zErNqJTZV9a55tHtJn3Hr3hvBJ+kIG8BdDptfPHFF3jnRz+SIDvXPu4zBZAmmwMv89FlQ6hs/Tjseytr35dffYU/f/WVsQsDCaIx+eWf/Vf/DPEglqxcYdCEIf6Hf/kv8U//6T/FhQsXDENGJXz22476/g+7f0vPz9czg0E5pThzqbMgEr9pgkEnRrKVyfogxaxZkyFPhmxiyYRnLUlAmI2XXr80ZHfaAKXamDtaMWYylj3/svY/z/PzqseR9VbMGlt2hZf5eyNPZ1lLY7nwxoAzjZ8CSHs9xbLxUzY+Jz3+ZR5dL6Jt32f/DKeBzmxjiu0x9pncVrjI+7mwSNZW19GcayKcDZAVmvQo0p5kkAwGCINImD5czijr7UnSa6HJcmS9Gplgtd1UUo0+EhMb9tuslDqvZdlKtNfEjz15Uo7X2j5ac248KYKydqz/q3V+c3zyySeoVCK88847si/jKfxHAMHakrR9aRPTX+O7sez5jLfdCRsiPfYsW/n82R9A0npSKldn4wgSgyKoUeRIE0rSW0DHhff/s/emQZZc13ngl/vbauuq3vcNW2PfQYKkGJYtihxKXECIohQjzw/98B87JmL83z8nQrI9kic8Hk84rFDIQYkgsVAMS7IoyaSItUmiAXRjaaD3vaq61rflPvGdm/nqVXVV3ep+/dDVQCaiUF0vX2bePPdm3nPPd77vbNyBaHoOSTAj+0tlgkaKvUxgJE5MXBmfhuWUEccBNgyVUHIph9uW/qRNTMsDkrawwdiHao1hKRBuUVtEFC5TgcnYu/KXiLcLE+nq9FXYLulGKaI4EBaSZRmARSAnAiJLAD47AymlBpOpJGWZdEmmkGETXFIsKo6X0j17kI7NIn2/gmCcyW0LY1yYOYztkDqXmrJG532X3RosqyRyjRwrPFlixkgtAlzzCCPWkSZ720SlUkOlNMiKksKK4mdM4OUayt68FUkQI5y4CNMZROX+TYirUwhGj+OAA5y7dA+M6Rra751DmsRwNm0TKTvDMRCcaSlgiRKDVHS4aycaH0zDFoncCKnhYfipIbSPxSjtczAXXcTsj0MM1UzYniG+BxNU2R0EzmTsmq6cx7ANROd9xPUZqcfEMdP85UWkUUsYSuZdLSRmBLs9XABI1/MAF98tLFBYoLDAShagQ8Epjy97VZtB5S/wBWyZLZS9WdhWA45JRWC+5FUQzKamqmQsqr+LbXkL5EHDlezTK0gmvBABjhgQVU6LSDMFIerzLYyN7ESlPAxH6gionCrZJLbPDF0VQO24IFn/5swQOiwEe+I4FKetUq1hdnYaXsmTrH63vAGx3xBniA6WqkkEKbpMp4POrd8OxAlTQdsEFp00w0Kr1cT09JQAPJs2M3ufRS6VJB6dA4JPdPwokZbEKtNVtUfJ1LGeEx0ucXwMBjOUk8f7jAJSwJWutEgKUMIuotPBDBtXQJBcszpfbixXA4n3vNqmd5BXfzJ0x+ueK90C4Gaff2ksiM5v2Ioww6wumBgcGZD+pRMtbKTcme66EVU/QWWSOzYzzD+9m65/Pu7+vdk90ev99dqevN5Qr+e5XY9vNprZOzHBzMwMjh49hvvuu0/AdmF2GAaq1WpW+FlJ+0m2ayYNcm3093a1RNHu9WgBFsBetHXqwaiZhmN2emYa01PTOHbsXXz+858XFmHOHmQwhnM05/k/+IM/wFd/46sCZNAtygtc8x1A+UmZ/8XXTSWoxixzBu0C35eC1AzG0S9wXQb9VGhIZIWSSDJz+Www8Ma5y3ZcCV7l/s56tO1a2pQHFq1EUZESU2X2MrnDTGzUJxqIogTlDR7sso3UTBGEviTySLa1Wizg+HsZgMRAX+an5cHOpSV+FhFkemQg38j8Yo9sQTR9WcyjO34tNry13+n2yFYKlq/iw95o/aU13nS//Zc1NmPFrxXtW92COvvo7N/v52s5ZQNR1pD3GRCJxlgKt+SKj8PPueSVd5hpwwgsBDtH0Z5uoTw7B9M15B3HNSaTb8hgkffECu+pPO2OoAaTha5cGZc4yvZMbpj247yiWEScWzwBJthGghVMauTclDNpc5AoV+7g8R3psi65eLKPuD6WBMgMIHn99deFXb5502Zpg0jbDStW+41uvfb/Wq7b/T5e+v3cf18pwVPW5wIG8kgK0GVb9lqktCB3sraOW/LQbPhITQenz11GtVLGts20D1m3GTDBEApZOqmKK1isnyODmDEJVeeZYBCBGVUKIL/itXLtbIkSg0kQREy8iBCEbbT9BgyL3085QCU+kfvdyt4KQKJvEyWMq6iJivuSOEHp8R3wN5yE+/5B+GfOZbEVlbQryWIi40v/JQORbBeeU4XrVmAbqgwAz0PbliuuxGHm5+fk3sh4E99IigsxZkMJO8C7Yzfax8/BHt0Eax/QOnwViNtiG3fXTrQf+gW82b1wmmNoD5+E/T5l5C5KXFF6xhtBGrcWMdj4GVwXCaXmMmNZ5c1wNjnAnlmYQ6cx/t+2o0K58TLVcnzEAyMYuGcIzTcnELenkBqsU8WD8zikCdPbAGdzDWmYIrh4Tk5dObQbm+9+HeendxQA0loeyuI7hQUKCxQWWNUCWZFGUWvli16yrXN9VxMmGUjlOThWHbbJiSASWSpudmpK9iEnoj6vQW7rTuw3gMRqggKu0FmgkxExYyYVECaOTAwPbIFjV1Qhylhp8jIowvlWSQfmLnDGJlsCIDEbxm+3JSvGEWYYQZ4oy1Q1YNgsRJkgDhvKQeeETpeJzpcUiiRbhXR/W2qDTF6dEl1m0vPpSNNhZk0DCTokqoAoGUl0uMVhSlIEPguIUr5JtYFON+9xdnoGoyMjAprxhkQX2uK45XWVdjVXC+JYMRjE+01j2d8OAmEu7du7Ty0QVpCwKwCk1R8/kSEMYpixiVa9KTYfHByQrKuIms/0YflfF7sxD+JJsVDqK3+KN90CW7eA0x2vM63u/Lrjdft17ev39T/tAFKrSQBJvYdnZ2fwzjtHBUBiYEFldxYAkm4MF/v7ZwEdgCQAjQF88P5xYc89++y3MzaSjddeew0TE1ewefMmPP744/jDP/xDfPGLX8TVqavixz722GPCnpmdncVbb72F6elp3HXXXbjnnntExpL+CP2N02fOYN/evbjv/vsl+HL58mW89957MpcRqGJtMSbL5MzlPKPZKxFEYjDw9t0ke1tkbxSApBLECCApWZ2wEaNRb8IqGagOVRAa9P0oDxxIUg6TdCh9x4QlSgnSF6Xf183sFKXazETiZ3XjGbcAQOqWYtLNT7dvz66Pluvm91tt/6J9q48TnX10o6zf/bs6gKTWe0p9TCEKXCcz6ZBMEM8uoznjw3hgA9y0hvTDS0jtpKOqTcksMj9kfZgSeLI6AfH8vkWunbLqVGSwucZtSCyFcsTtdkveg1zL8j3LJAcyXZjAGIasNxPLulYSMV1H5hvKKW/atEm+bzuOxGTUu1QBGDmYwTUyj+NGRhHntuPHP8T9D9yPaqWi2kx2ebWq66JV9/fa/2u5OFkq4biq87l00wJIeQNlDpNVvjpFBiB1mFesg2y7YHgkMUxMTs2iUimh7BI4UgASN1mbkuEU5yoqGROtIzWo4l+insLkklyBhX1EsLLDAs3Pp2oGhiGBqwRB2ELLr8OwVC0fxJSnW5gQJR9b2GwEb/hv9vliAKn86B4ksymCE4p9pBhZjM+pxC+5ciYPLzWVLA+uVYLteCJjZ1hlJFL3iYk0rozDVqstMZuRR+5CunEKwWse0vZEZx4vP7AXzXcuwiwNIv7cKViv7EM0cwmmOyiMInffZpiOgWSkge1bj+HCW48hOHkFSaTqxy63lQ7uAlyg/e5ZMZu3ZyewowGrPgwEEeyKhfG/H4fJxOUhBzGa8O7bho2HXsfkmw/DPzGBJGYsiGfP4l7uGNyHSzATF4ndQnzclrFVe2wf5re9gtqVxwoAaS0PZfGdwgKFBQoLrGoBMmkZ5FepDTIRIeFSUk3CptlCtVKHazVgmaSdRogzGR5bsiaUDFABIK1s5f4DSCorhZki3AjwsPc6AFJtC2wWOhRyEgEkR9GjE+UYMdNpweNS+TLqR2XdMNOpXC5JFg37WjJuWNDRNJUmLfcQIBInl1TnBUo/HRNS8UeGRzA8PCLBGmZ+iQNGSjYzZSzlYLfaLSlEymx43w/E4Z+ZnpEAEDEuOt25LAqPHx+/jHarhT07dwqApIAhDuhMWjGlPVJcvjIuxempUU1JvFarJeAV/z5/7jx271GF5wsAafkxrFtA5HrL7P+g5aM+3YDruKgOVQE65hxrppLA68jjqdwmGX9Cp78NNso3lA6OoXWMxVlv3qZbYGvtv5QSdp1N053/Ok93zdd7vb9er697//Z6/vV+POseyVyQAUhHjyoAiQwk9j37p2Agrfde/OS2rxM8yZxIyR7dWoV/+rzcNH2EUrmEEx+dxOHDh/Fbv/Vb4gf88pdHcOzoUXz+C58TgOjhRx7B//Xv/z22bduGhx9+GG+++aZ877e/8x28/dZbWb2HFH/7t3+Lb3zzm1KY/MiRI/JdSgW9+OKL+Pa3v42xsTH82Z/9mXzO4N6rr76Kb//2b4v/kdd5ZJtU3R8ln3M7b0qAbmFjQFbYRwLsGIjDWNjc9Zm6FJi3aiYrOyiZHNaZTKPbDkDqvt/bvPvW/dDT+Re32v5F+1YfQjr76AZgv/t3AUBKGbqAqSiRCvDJlYTJ5MgUMtgeslH4fnMtF1evTKG8ZTcqTgWpP47YiJBaSvKM8nVZuAOm4QCmc00NoDweQhDH9TxJluS8Q+ZSs9kUQGjjpk2K8d0FBilZYQVScC4hGEGmLRN+Nm/eIsmVAiDJWj6XWc7X5amqlRSo+YfrbyZEzM3P4cEHHuhIuvH4cqmk66JV9/fa/z1dnPN/Lvu8UoJnF4Ak18oTYPnvbA6zTNaLilGvt1Cu1GC7Dq7OTGF4qArbVLL/+TyeA0gi8SbADOv4mrAzqWt1OZV4xR/GUdSWMYoWpUrINyV5MqJEnBkLA6nVngcIIGWAjyS5JpGqtZTPx6yttGh8ZEoxZKGRzRPOKAArVQwfJemnfizDlkRe3jcl6PJ/8zfHkuEMII2ack3GZHL2kz22BfYdCeqjb8H52f2Ir17uAEh5+QGCPuGOC0he30BUDKWDw2gfn4RhOvAODKG96xhSM4L54z1I/KmORGLpzt2Ixv0O85dtLh/ag7gZITg3KXftftbCg1tO4eiZRxB8EMBoAcFsG34VKLVJxQtQvnsL2vvfhXvyDkSnfXke43BegYdGCnt4O+xDMaxgELHdQHrZRdqOYZQNYPs8jEtDBYDU60NZHF9YoLBAYQFhqhAE4qSX1UkwCCwInZfU2SZq5SZsqwXb5LdiRJyw+C5nhoSZE0dXl/n6NFtaF8DsXcJOAT4GFCAjDoTlIA5D1Od8bBjaimplCK5NCn+mIyz6RAQPbQmCqC1jIC1xgHK5MddzEQQsWK1q3LDnCUTNzc5IweoNIxsEvDp16rQEW3bu3KWo2QwyRJFkZ4kubaspzjEBLzrRXplaxMqZlnoFWds4Lk+dOoXR0VGMjIxIIUfK6FGLOogC1VoGl1xHCl/m/0mmlsjUKAfs1OmzUty+XK1IoImO/uDgoNIdJqMqk2AsAKTln1LdAiJnEEWI4Jg2wvkQ8zN1eGUX1cGKaBOT8s/MZv4nGuEyDpV8Yl6Dar2/I1g3wX3ARuu15TPlbrT9ugW2zv6643Xt0p1fd7xuv659/b5+tz64rq2fxP0NMpCyek8zM7M4emwBQMpXdwWA9Ens+dvjnnIAyTDLSFlourYZ9tYS/A/Pyg3QD2C274kTJ/HG4cP4nd/5HZGce/fd9/Dyy6/gq1/9Cnbt2iUBtT/+4z+WGkh33HknTp08iZ///Of41rPPyhzDANvExATee/ddPPb445ifm8PFS5fwzDPPSALLn3/3uwIajY+PS+3Ehx96SOaqn/70p3jyySexb59iKiuZmEQCjI6rAjK380aBGgZeuqsoKABJBcbIIrYNB3Pj82LHgc0DUnSbwSkJ7in6Ej54/1oJO1VrTmVgd1KSli4VbgEDqbu/dPPT7dy366Htuvn9ltrfuJZRstRmt7R9XeUUV+rLfrdP13+6Mdb39mUoUZL9zgEkBSJl7EoTCLnmZO0ZvoniFA4c+E2ukVuSpFiueZIkGZtUWclAIJcMk6xu5YoSdiqGwvlAlD0YJaHMum3L2tJv+7LeZTJCXuu5VCp11rz5+offl/OQHSVS62SmmFIbeOmm5OlY/yiUuYjH/eIXv0C1WsOdd94p63KCHzyWDJNetl77v5dr89heASTOU1FMAMdAFJIBFMK0WaMqkfnbtZVUrQKEVGsZs8lrLOV1QpnwKjWQsi1XblHMXTlqCbVWsYAktmYysTcUACkM22i250QmkdJ50lfCigth2GWYqYrHiMQc2UmGo0AfzqNcQXck+ynpxuRvJgWrmq4cq2S2sU0lt4pSqQLbcoHUkmehU56ii0nHe5ZSBlSY2bod9piDOIjR/nBGgVSZUXIAqXzPHhgVoHH4DEx3CKU7htE6dhaVR3chGLiI2J1DeeoONA+fpxbgAoD09BgsfwiNwyc6NjQHNiP167A3DsGq2Ih3XcSBDRdx9twjiC8lSK5EQGCiORyKBKVr2Ej9GBhi6SMTaAPh5VDVu4qb6rx2BTBtiWeSaZWmAbw9IzBcU8Atb2ZfASD1+lAWxxcWKCxQWEAAJEvRvJlxIQ6X8I/obLVhWQ2UPYJHQTZNpggzyrbJKkhk7WaSF4U1l7fAxwogZbRrsmvoBMzPtzG2YZvUQHItUuQJNCktXeGAZAwyBQPSEbqWDZIDK2QO0ZeYn2vC99vYulVlSV04f1ac42qtBs9lsU5Vn0iclazuEZ0aoXxbBtriULOQpKO0fU1mx8fwvJIwhK5OTmFgcACbNm7E9PSMkkPLnGjS/CcmJlUgg4WdHVuATMPivSjgkyAZaxvkYJo48nS6yHgRGT4WHI3lHqj1K6y7goG04uOrW0BQ1kGcbBacpaObGGjNt9CutzEwWINdsQFH6Y4nSYhINJqzQrS3UQ01yt44m0YRXKRswM3bdAtsrf17TIDXnb/XO+31/nq9/qf9eOqbS+AiSTArNZC6GEhqtVwwkD7tg+QW3n/+fjBY4JnFlbOM2lyDhnN5pVLFh8c/FFYRAR8GzjimKWH35ptHsHvXbql99B/+w/+NL3/5ywL2EEB688gRPPvss/iTP/mv2LRpM7Zu3Sqspe07dsjxE+Pj+OYz35D56wfPPy+gEUEmZo1v375dMWzCUCTvKCvERBgG91SmMCVx1Nx3O28S8mRR6iwAqzL380xo+vsRRG0gsDBxZQJutSR1DkNhFMcq8Abg/Q8IIO0XPyyvgdQNIOU2WiRfJ++f3gC4XucX3fG3c9+uh7br/Itbbf+ifauPEp19dGOs3/2bM5CuBZDUqk4C5wn1D1h7V4EDBMSt0MHVK1dFIWFoeFAF4xHBcFTdVjmWa5ZMIR+KDFsAACAASURBVGG1GkicB0R5Q4CHRNjeXO/yR80PCqD46MQJAavGRkc7jFgm0fE4JjequpRKPSSf/ygTqmTU1Tm48VpM/OS56deRiUQA6eCBAx21DZHHK5V6rtHXa//rxodu/+oAEhk3C7Vv8iyI7iWR41YQhglmZucxNDgs0oVJGkmdQ9Zo5ncZ8WJsoAMgMQ4iybgK+OE+rm1VzWgVP5GSABnIJyNtWUMpAInjKE7IQCJzrCUAkioFEUu9YJH5p+S/OwgjrouEHYdgkhgY27BVWshxGEYBQt8XNpOUnDBU+QhVUzoHkCjHZ2UAUhmuXZKYCG+JAJSafxfYUoyLdEsjutu2w97gwv/gMpK4LWOxxPpHH6m/K4/tQuTOIn6/jGjiIgyCNQA2ff0SLsfAwIWn0HzzgiQDZcsL+V19bL/8ln0RSyJYUovK3jAM605fgCfHH4Q19h6aYQnlq/ciPsMkZwetSgPNkVexIX0SZjSIoDKF7Vvew5nIROX8Z+F/1EBcnxJWlYpjqZRq+b9pwTuwDfH2SdQ2nERj8o4CQNI9dMX+wgKFBQoLaC1AuQpqu3JikaAuiwYyKyKEZRM4asI221L/yEwtmQxDTqzyejZlUkVWdFd7rU/pF/oNIHG+XJCwyxkddHiYPWVgw9AW2BKcYU0kyo0o5oci3gjBepmeyfNFs+8wgysIBQC6enVG2ETVGusWWXClVhEBm6zooplJyGWa+gG18R0WEFUFHumkEdwhW4lFIjmapqenMDo6JsVE6QwzUKPqGHEs0kGhQ07gJ8Spk6ekJoGi/ZP6rTJwRJqPsngiqZfV9MoyhqVmgdR/srPaSuo71KP2Mop/wUBa/gHVLSBUrSuVJUdtcQUimQjqvtTO8gbKsFxTfvjeUOCeAjIZYNLVmPqkvzZ0C2yd/XXH6+ynO7/ueN1+Xftu9fV17b/d91NGhZmszFycmZ2VAPqChJ2SvCgYSLd7L9++7V/5/ZCFgQwlX0sJOwbJvvGNb0gQh+N6cGgIzXoT/+n//U/4l//yX4mEHfdTlvbM6TN45dVX8Z3vfAf/7t/+W/wf//pfi7/zH//j/yPjn9c9f/6cYiA5Dp577jk8+OCDmJmeFqDq93//9+W5Ieg6NDwsjCVKFPE5yoERVQz99t6YVK0YSFnSTyb7kweaWMSbfpVj2JibrqMx38TYplHANRDGSkKJoBGBtjzrnn5dXgNpqbx1ASDd3uPleluvm991/sH1Xu96v1+0b3WL6eyjs3e/+1cBSEq+jtsCA0n9TQCJ60hhWlBOGwkcw0HaTEW+bmCE7KOqyLFLTVaXgA7rJhmIWdMme4GtBCBl2ueyDs2TEfnvvL5k/ptzDNdDc3NzGBvbKAAQ5zWCQay5xzgBkxY4t8g63bJE2YPJmUrmWzGdeLch18hh2JH/vnjxAk6fPi01/5gUKbJ2aSpgVYcCouuoFfb32v83eNnOYVoAScA+mievVZX1e3YGw3BhOQ4mr84JUOd5DsoVF1HMuBb94qzmdyZJp0C6DJiS2lYKACRPSSmqML5B0CWrsZyxkq4FkNSAzAEkglZkPflRC83WvCRfJJKozVjMAhDG8zOuwvgN4KBWHoFpOrAyYITnYZKNhN7oBwWKeaPakyeBE7x0pN4Rf0sf8hryPDDxQ40n9YAQ/OTYV1KJBFyYGM42MF5jOhU4T5uwxjei+e5pGF9qYFeljktvPQr/wzMqgcQqYffXz+Li+EGEL/sd8ChvV96Z9sgWuHdmjLrAQXCqAeveADu3vittPDuzBYeGr6BiAq/N14TJhMRCwzuJnfFpnCmNohzsxtDmD/HFioVmlOKvr+yAN7cT/okGksa8JCGlUcCHXdhI7o5hJLsnMTJ6Upoxe+XeAkDq9aEsji8sUFigsIBKuVCBXQGPTB+OPQ/H9mHbASwzomCwsDwsUG+VABJpqaqwHxkkvUqwfdJ7od8AktJApoNMh+NaAGmwNgrHLgvrg44o6wwpSSPlOK3oYOb+hQHUG3XU5+aEdURnRjlY6gsEiPKs0+4sKY4LFVwwxRFWWs8qe0fYSHRc4giXr1wSYGrbth0qKyvL7AkCX5xsAhK0oeO4qFTKaDZbyu/J6iPQk2LggkCTYiApR16cJdMAz8PzCshGB1yyipRGdZ79lZ8vL1CqEsCUA6gDOHQLJJ0Drjte93zc6vNTg5k1j0ifF4uJvCVBJAtzs/MwkgRu2YFVtmHapCwq8E5EF5n1d5vUQNL1w43u1/X/re7fG72v/Lhe76/n63fJTvR6rtvx+GajmWmcJ5gRBtKxDoAkgZckKQCk27FjPyFt1tUQyrNrKUHHGkjf+ta3ZMy+/vrrEjRjoIN1i77067+OP/qjP8KXfu3XcPDgQZw5c0YYSt/5nd/B//ef/3OnhiKTRu6++24JtJ09dw7PfutbwqR+/vnnBUC686678MOXXpJzUzqX0kSUzVOyuCrhKgoj8TmkToalAle360YJwQUBuyxjv6suEm0jjHZKQMUGGldbsEwbpaESEkvJWdN/Y4KR7ViIElUfU8lFdeKvHfN0AKQemUc3a37RzU+3a7+ul3b323/p9T6L9q1uQZ19dPbv9/OVA0gL7cjZOwtJkCrBUn1umQaSIEEwFyIKY9SGa7A8ynEyiK5q8oqUXZYUKap0XS+ypUCSis0vnH9BrFP5Vmqt6YoPltcb5ufT09Oo1xvYsWN7Z00sAIfrCjjkOI6sYaXWcKRADFnHpqlKsgzIQiErCXj77XckBvDIo48qxhPl6xwHlMrL1+m6flppf6/9f6PXzY/TS9jRNiKFI4fkCbFMTVU1mbn+rCFODczMzKPRqKNcclCtUbyVMQEVB2BsQGIW+dxHNpn0O0EkxUhS8QwCLJaqFE1QhskXxoJ6nZKKUy3hRtl2qTFEAMlKBUBqtOaQppQpjAFb+RU5q4n8Gcty4Tol2FYZtlGCabD+Yh4bCTM/hPG3FLbLBF411tRVVUxPmL05yNW5K1KnVKuUJF0K03bEn+E4yutpcV2eyyk6Xg2lx0eAGRftD69i1298hNONGox/2I2kNQ5303aEExdRfXQ/klaC1rFTi7q8e/xQxcP8Yhs7h8ZxyrdRnjyEwW1vYqeTYioCzkTAEx6wwTTwbghcjEyUUmDW9zA/M4OyvwXl7dN4oGpim2OgEQP/MLUBpZl9iM6HiKcDqeuUtGfAa7FmWfmhDSjteB3zTCJuD6E8WQBIvT6TxfGFBQoLFBbIJjlBgVguF47TgmtPw3GbcOyYylMIg0iyH/ifOC8CIGXSFQIi9SZB8Unvhn4DSMrHoSNJUKirBpJI2LUwUB1GtTII2/aUE8rUlUy3XwCbOEOKOo5P1p/Zx6TQU+qFjjdrB/EazGqhw0EHnFm5HQdEZMrIGmIGjJKOY7uY4SJFQTOgJ/BV9pTjudKURmMeA7VBOU5RxKkjnSBOQqFc06HxfWa7Aq1WSwKeBMHokLteWTKFhbFEpyiKRReY56Xzndc4Ehm7JFGMozTNsrsqCKOw4+4VANK1T6NuASEBNWp+m7ZkaakaR2R8xbBhY2ZiShYyXq0Ey1NsMlU7QTGQOHY+zZtuga21fyFht+rw4fj8NG8syqwWhkom5Z13umogFQDSp3lorIt71wFIbKQEdxiEiRPxN5jJTV+BkrcEmEaGRySRhQCGbbHmQQj6GEwSkZBSmmBy8iq2bd+magukrFHBmpAKAKEfIRnnwnhmYEkxnIIwkHMTdGJALpckEumgOO6AUuvCkDfaCKnFkLPQuwEk9Zkk3DD4xddobMAMXMxNzcCpOhgaGUQYhxIre/+D93Fg/z7JKpNgqRToVrUVurcCQLrRjro9j+u3/9KrVYr2rW5BnX109tf5t7rjV9ufy9ctgDb8dv6+WciA5Bo3T25zTQftRhuNmaasI0sDVSSWKcmyBI0yjS/4gS+nspj0Ji/CDKBYAnyLqoKoWyikKZ9DJLHAMKQGEtfQZBXRB6NSBtfInHMmJydlTc31Ub72ZNIkAadymWocnNPsbI3UBSD5vtTyUcmWCQ6/8QbGNm7G3XfdKQmTPFelUpH29Bqf6bX/e+lfHqsHkBbHL3IAKavsjTQ14ZYr8IMYps2azyGmrl7C2MYams06Si5rU7H+FGMPKrE1X8PmbWefknlMuzJ5gqwhKvCI1KEq6ZsPm6zW0MI47AaQCEYGURP15pwwkITdZCngR0CgWDGd6JuU3BpcpwokrLPoUO9HfS+TrhP1f4tKd0z+FvSnMx4UE0kld9N+AillAKrwqzKpRUJkHGtcq+exF9pHjRtK61HqT9XQYvtK9+zBjrtfx9lL96D96jwQt+Ht3oXg3MUu6eHFPb4IQDItlB/cjWhgXOol2a0NCKqXcX85FDBoJknxqGugagJXYwssc2SnCU74Dt67AvgzDh4/2MIjgybeD4EjQQrryiEkl10k0z6SKAWCEGlQl1gPN9Zsau07gtLMfhizNfgnmgUDqdeHsji+sEBhgcICKl+DwXcushngb6FanoFtNWCkAcvTZDVy1cJSaaVnmRlCqSWDhRkg19bOuVnWLRhOq1tyJQ1+cTjE2aUjkKLV9CUQUilXJGPXdRmICeHarmS8kFpPx6PsVeC4Lq5OXEW9XseuXTuzzC2VoSI5OpkWMPufcnMC4OSBAoOZOgrQodPRaDRRq1XBGkoM6NApvnjhkoBQGzduVDfHLJ6MmUSHnBJ5ZLWwfocqJkpWiyXO8elTp7Fz507RdxaHMIphOwuFQkVKIJO1k8zaXPN3DQNS6jBk2r351/vtQOsWWLrr9/t4ndnSrAEL0jR8VyiNZcpJBM0Y87NzUh+rNlgjK59DUumFU5rQVBlUXIQpDXGVVaeKmqqf1bZ1b5/lFCJ1Rv0E7e91fPbbFLr26a7f7/Gnu75uf7PZUDVJlquBlDW+kLDTWbHYf6MW0D1fKsFEJZfk2dL8rYJu+vpCugzrXJJGBRbzrPSF7PS1Hb/y3euOv1G7fWzHZXUUhD1OB581kLKLy9Ql2tZkCoewTRdO4mB2ahbtVkskBE3WN7QMnDp9Cvv275U1giQOqXry6ncmJbXonm4SA0lnJ9346/X9rbu+br9Z3gyrZkkW93LbrW6frv23+36dfXX3pxtfuuNv9f5e71/X/n7aZwFAkjfMMk1Rzjfl44KWL/VZS2YJ9bl5YUwObRhGaikAPT/XNb+XxjaWAkma/CRlX6XYkTNaFmy+ANzLHWTKF91y6qq+kgKfhIEk0uu+JD5ynTx59SreeecYnvrGV1Ga4hqedXWoyGFJvV/dtpb+Kd+7F+33Ll2zNpY76/P6RgsgdfpHsZAkH0KiWjFSURxJEUQxSnfsw9TcFOrvvQvTZHJDksnv2yiXBuA4nrB+CCIxyYTrUklizZJFFIDEuocEm9S1REeDsTNZ/OYA45LfllJB4TxKNf4gaguAFAQtSa6goIvI8TOFm8m8qQHbclEtD6Lk1RCHLF7ESTST6JNRRFCI4ylB+d7917B+Fs+zanx3A4mSaMz1tnxOoFPFb3JWFY/PVWU49ry9uwDbgDVkY9PuV3H50n1ovzqppPTWMoA644RttmB6G+AdqALlGIYNtEeOw21tkGY/uOkUSiaw1bJQ9cnaS/BhpYT3pmOcmpzGZ7bUsL9q4mgY4+yVffD8TWhemcPsiUmUhsqo0S5RgDhSgJzljiD88vsYuPIYWocvKvWkf/FvvtvnYat77Ir9hQUKCxQWuN0twEnDyIL9zMpsolaegmM1BFDKASRFjM0ouQIgZTRZmasLAOlWjoKVAaRMnjClVJgtWr958WlSsCkFNzc3j6HaiGS8kCZfKQ+gVq3BcyvC9GEw3/NcxRbJnCWyelThZMVcCyXgL+JxFKBWv+X7iuYdUkKOQYYsm4hydrOzc4iCWNhAwxuGZWyRlp87vbnTSN1er1QWgFNlcKWoz89JVgzvie6IzX+LxIqi7jOrR9rNzBk5Lg9C6V2GAkC63pGs3h+yZVrkisKfAUisuxUkQATUZ5twXQcDowOITaXDLNlZBgOHBP1UNp2sSLLC3AWAdL39sf6+r1tf9HsBqrOIrn2643Xt151fd7zu+rr9BYCks1Cxv58WuGb8G2SlOHB3b0JwbhppWJfLS4AtTdXcbqvCzGQarb6pxJPVtl6fP12A5LYGkGTqVoW4OwCSTOV5IWqVMCaKOAzGGBZs00Kr3oY/78vf5VoJicnseBOmbUldJAY3bdeRrHyyvZR7sCTSWgBIYhdvz05Yww6aR1SNhqVbr+O7n8/2J+HcOvvq7lH3fsmPX25toTv3x7G/1/vXtXGt9tGdZ6X9OeDTeWflVKPsAElGI7s0SODARtSI0Wo2UK6UYJcdwEqRMogutW5UPbhFv28SgCTnXBZEUg29FjyST+UdmkvYScJmGMjfBCW4fv7w+Ie4Oj2PJ7/5JSRnKAdPACSG55Xknbw8sLZgzbX0T+WxvWj9cgFAIujNLWld0c6/N9qv+XFrA5AEclsEIImEndBwgCCO4N8xAqPaQvvV84iiFjyHtaZiRGGKUqkKxymh5FaEjcR60ZZJWUOV0KjUS9T4EAk72pW1tbh+FRurvpL/dwDG7FPLRMiaPIRObDJzfRl/QUymGGC7qtaQSNAxhGJw3vRQcioCJCkJ/VyiL0/uWACQSp/biOioi2jm0pK+VuO4I+mXJenmz7vI5glwqpJ9VwOQSk9tRWoFwIUqrI0G4mnA/+j8NQCSu2sn0la8OBlCBpg4ENlYycofMLOEtZ2qwygdYgJwjNRpYO+WD4hVYbtlYWvbRGLGOM6+8k2cn5xB7NqoDVdx5uouWEENzYk2WlMNRBNtiSOVDB8l12PlDbFfDA/OZwArGIL/i2mkiV8ASL0+lMXxhQUKCxQWEKdGACRF27XtOmrlyQxAIjWWk2PSoeeq6UgxkRTriBkT/WMfKceqkMhbbaTS+eh2YBaybDOHRoAeFoukJBwzawzJXKIjQQk6x6S0HadeG7XaIByLEm8EnFh3yFHZMzJGlJNLMEf+k4KedIhUJoyMAynsmLcgS0FFiiBsI459JQeQppiv10Vihtk8taFBtFptJZNnW9iycZOwk1S9JgeuW4Jje3LNVpvOgSvZY5SpIVNKCqNSTi9i3S5K2KixTEeQ58gdpk6Ry5wqszSgsYKRb/UCS3d93QKg1+NXf0sqx11lKudSOJnjmirWoixhUhOtGV9kgSoDZVQGy4gkQ2whL1zpQCt240IGXlana5VG9Hp/vR6vm0V059cdf7vv73V89vv+de3TXV/Xv7rz647XXV+3vwCQdBYq9vfTAkvHPwOppTu3YPM9b+DC5F44/gb4b1xWSSeGSiR54403RD7l0Ucf7UioLMisLW6tPD8EOVbYtABQXn19xeNXt06/n99+9o2KeSkAaYFBrObrnK8lMj106jITS/AsBoLZEM35JgaGazAZ4GHmu2MJ4MSAGQEkybDu+FviJKjb+ZjAI7V+6K3/dMf32j9WbTPMQQfhxfPLnko3vm52+5yN2xDNzCMN53u9tdvieJ19dTexVvsXAJLOkje2Pwd8zCQDvRWOkG2p1GITqXXLBYIUsxNzAgAMjtaQmAmS7hffkiZIfZseASR53XWSHJZnIi3HPMrfXWSOCLhAGeI4lsROxkQI0vM2Dx/+OUZHN+COO+6Q1iuZ1UQSP4VdotnWNH4Z7M8SAXg6AkqITDTfPLEOAKTFN2hm85QaAmQf+fDjNsLaAKq7BtE4+pEANpTHZyyEYE7Jq0gSbbk8ANtk3SjAsTwp2SAzJOMIUrpBlQoQtRXWFyI0IhKH1zKQOq3KGbkEixzWQkrg+y2ECWtHm6LKQlCQSi5U7CATivEOE0yiUfG3blZwvmJW/KcU1YcOILjYVqDNMjENhs94G7lcb0ettlOjidP7agBSjPJ9e2CWCRzFiGcjhOMLbNnu8eMd3A2ECfzT5xZunwyt7CHoZuOResQkdcupwNm8AfbOFP7QWewdmEQ9VQDS/R5wPowwERrYZ5fx7uQs3pgPsdl9GEZaQxpZuHLmAhBGiCd8mLEPM/JR8gZRcsrC2oqCEM6mrUgdE+GlCyo5tWAg6V4Lxf7CAoUFCgvoLLCUgUQA6SocmxqiGTNJQUadE5EcrCbMHEDSMzt0rVhtfwEgrW69hRpLOdCWB1PU33lxRaXxqxwSoTDLj5QVFd+QTku1MgTbLItusGSbssBirGrUCBAgQR6V1SPHEdaxTARJCCSRApCkNKWSQ6G8mZEmiBFiZnoCjmvD82zM1+fl2pbtCHhEvWbRnBYQ00Gj3kToU3+3hE1jW4VaroIOhmTCsvbB8MiQSKeQTU6Gk9TlMlPEYSSydiWvDNsuZdlbmayaeOXZeC0AJOnXNS0gVhyCSwGk7J2QjRjKCQgILbVCHcxOz6PVamBowxC8qocgDeX610o6LFxQGwDsewZ6L2+v/ks89Na6/h+tG1+9BnB6vQNd+3Tn17Vfd37d8brr6/YXAJLOQsX+flpgufFfPrQXu+55HX5q4PT8INK/HYYFlVDy6lsf4f0rx9H66BTuuvsuPP3Zp7PmLf+ivybAt+RmtPNHASAtAyApj08sbpIZnPlzGbPYMR3E9QTzM3PCOqI07UcnTmDPvl0wHFPqHzE4xgCs06khknejPqh5M8djr+9f3fE3s63LnUs3P9zM9pENhZ11GFcG0T5+pt+3ti7Or7OvrpE30/66a/Vjf6/3r2vTx2UfxfxQcmLdSzsmJbDOasWrwh8YwszbH2B4ZBBu1RElBLJI8m0pS1LORQN1g0zXKWGXL3C6g+cLeFL2r8xI3dJ1OajEtjG5jsAQkyva7VYHGJqYGJealg8++CBGRoY7dZTI4iV4LzWOhcGy8nYj/VN9dD+SZozWu6fXB4CU90kWp+p0l4yFBFESIEWEtk/ZOBO1gSpmZ6dEIj+OlIw/WT+V8iBcp4wkMeBKzegMhqJChiSj5mMlX/emEoO4BkDqAtwYa+EPl8Gs0cj4C2Mq8pllwLGcjFXGOoOmJM0K8yjr9zz0tjQPIgeQJLlDtjw5Y/E3CaBKfaWc5aTSM6UWNuM3BLRWA5C6FW68fbtgDdorsmUJkst47SoDkPtfS0EksFxA1ILpVGCWhuDen2L7trfldj5qlnBnJcBuByinEaLExDRK+GDOx0dnTGzx7pN6ynPmRcy+7UskKplriXxh6jdQGdyL4T2b0fjorMSjpESCAFlK4aQAkHRv7WJ/YYHCAoUFtBZg9JaSIpwCQ9jWPGoVStg1BWAQZtIiRfQuZySfNwsGktbK/fyCklDpdhryPsoBJAUACctIiqlndGnmZ5gWHMrbJdTCdeFYFXh2DQYc1feZ46pcDh7P33EmZ2gJpmN7jmT4xFEgevei5StSZEo6gBJ2jmdhfu4qooRjzIAfBCKBx+KNPGmpXEYUBjK5M/AQRSnSmG01UCsPw7FL8JyKaASTfTQzMwvHsbBhbER0hQlQBUETcRIgDkPwtAO1EckoigJln0UMpGyxoeyyuoN9qxdYuuvrFgC9Hr/62F0qYacy+pQOtdKjVmKGHEtAEjLo1BAnujYyiATkmcugWuwEd1203/fXX/sUAFKv/dfPd6eMUk2Guu76vY4f3fG66+v2FwCSzkLF/n5aYNnni9Jnd++E4VqI2wnaH1yBZQQCIP0yPI/DF78H45U9OLBlaGUAKZca6jMApHs/9Pv57Wff5Awk5QZlCUhL2FxkgzPbXZKuSURizUnDobYd2g0fjbk6qtUKrkyOY9fuXSJnFxuU/EngeqzBkQXdcjdL6jl8fFuv/ac7vt93ohtfN7N9LDge3fEG3PNPofHzE/2+tXVxfp19dY28mfbXXasf+3u9f12bPg77EPjJRNSXSNAZMIRAaaK0ZxemSqeRvG5jZIjSWCEIH1FMO1sdq99d6FM3gES2h8j4XyeAJDVyciOJTKu8bBfk7BYpLqg1du6U8p+S7CmJlbYkW6qAvlonv/3OO6jPz+ORRx+VeyQYQPCoXC6rQLms928+gCQL/YyR1O/xo5ewE93BJRWwuPBUyYxUUZE6RhnryLBi+GFLajK3200gTpQsneGiWh2C61Qk7kBgh4AO2WoSYxEQRkmtc2N8hJNinEZda95sJBFIiZT8LmsIEbhgXxDQY0OF2SS1nQnkqNqPAk6J9L8qEZAvinMAZ/llilJ9UVs3gJQH5yAMPJGIF5l4jiX1rCh1oTUASGS/ZZs9vBXWsL2IYaRDEIUFZ3nw9m9G64PTct/5mDFrm+AMuHC2ewirl7Fv0ykBdD8IgF22iUETeNyJxN/4776NicDAzEkbtWiPJKBedn6B9OgowkaLQnUsvgi06xjZczecWhXtE2RCKdaYwVpnwigsACTdO7vYX1igsEBhgTVYICuaKwX0AtgWGUgzmYRdnAFIZjZB5qyjfL7KJqyuCWYNF7zurxQMpLWYbBkASfTB8j4jU0c5JqrejHJKxZVNCAgR9nFgwkOtsgGOXRYKNQEeK9f2zZphdjK2DBkXYRqg0a4jiFoQ/0go28pBlswWauNbLABKxylUQJHUQzIQhCpT1fWo9Ztr5GZsJ1CqLsX8TAubNm6Da1MTmLrEKQK/Lcc4rokgbKEV1NFqz0qGj+vY0vZyaRC2XUUa01EyVwCQOijoikbut4OsW2Dprt/v43Wjj5k9autEiDr/JiVfHO0kFUfaMhxYqYX52QbCOERloALThQSdRBpREEpFScrvu9/316t9tfbpL0FTd/lbvr/X/uv3Dejap7t+r+NHd7zu+rr9BYCks1Cxv58WWP354jufGvySeSJzgPPALvzsvR8gOTaC+7dvhytZu93zS+5/5v7L6giw7vnWPX+9Ht9P296Uc0ugTTLIOrJ1Enyj78j6maaDiHJJlgo8UQ6K3qJIK1Guph6INC1rWToes/oTkfVhprxXcpV05GK0PgAAIABJREFUziL3oACQrqffeh2f13MtZpB7j48gPmOtKKl3Pee7Hb6rs6/uHnTvB93xt3p/r/eva3+/7ZODR/krpruGEfclYQrP9pDs34SGcx7ld8kyaZEHopQz8lh9FlhfDUDiNXIQKa+5tAS5uMYcwsS8pvZRNndlxl9gyS4ASDkbiXJ0+dqqndUEpBS93/bx5pu/xJYtW7Bn7165LhlKQ4ODnTo9XCv3g4HUfZOddZrJJMFcTl83Kta+/7oApBz8E5WUrPaeSP+pJFLTIps2wMT0OAxbpUanVFgRuXU7A5BK4Eesscz4he2oeoxUUuG9ds4lwIiBKA6uAZDU99X/uO6Vv7P1bQ5XZh+qJEtT1SFSS18VO1HfZzJtdvxKJlPZml3ydV3rcYPnyWtvqTW1AsOydXb20KzGQEoNdxGjaGkzdDUgRfnGLqF01xY03znZkbPjeZytO2APOYi2XMGe0TP4sOWpJBW7iVHDxGxQwmdqTRiWjdcnNsMbmMLciWGk9SqcchWz/iRaF+dhDZlIL0SwIx8sdlAZ2AkELVGjYUyIijgSe4pDVXuqkLBb+wNYfLOwQGGBwgKrWUBlybDmTBO18iwcqy76pMyQSLLMRFMm5O5oaJaN06WN2w8rFwDSjVpVgSNxHCjJOcNWEnQi+5ZRs1kgMgxhm3SSWDzSwvDAFgGSDMkyAtIoDwAQkGLxxjgbBobSkLYDzLdm4QdNUB4/15ymn2JaSt+Xl/NKjioiGYXiyLDmEp2xIAxFOz/NZE/odCVRCgvMHDIwO9VCpTKI7Vt2Si0nFtZmrSNei87b9NwkUiMCjBDligPbNOW4SmlYtHCjgPdKACmzYxYYWSi6KmTxFY18qxdYuuuvtECjtr69yUP7xNlVB1CvC7zlAaRsXZZJ2LHoq1I+NOE6HvxmgPnpOmzXRmnQRWIxC8wUR7qTO5WBSLr23ah9cqP0erzu6dSdX3f87b6/1/7r9/3r2qe7vq5/defXHa+7vm5/ASDpLFTs76cFdACSzBSUu5VaEcygdmB7NaRxS+b6hS2X+1k8V1NqWefbrrZfFwC51c9vP/tGzk2wKKt5xD8z8rBI/2QVUiWhg5LG3PJ6HBLoCWN4aQnjl8dRrpXlhwQjwybzPMh8zewOCgbSDXWlbn7Qjc/rvuiSeifXffxtdoDOvrrbuen2112we3/2THbXp7mew+V573OCUz/tk4NHSi6d3AJOJRk4w+A5gYHIQhLEaFsDKA94cIJpJIxlMNExjTvfVywWVbc135YykOR1mc1X1wMgKTur9nUnxy2sO9U1c/ZRDh51jmPSZEiVDSp38B2c4uLFCzh77hweuP8BYRyp2kcRBgYGOgDEWvq31/5ZTwBStrQXW+bjQNadWX1Fxh5AJooFtMlA8huMQkhtqSQ2UakMiNpJGMYy38lxsi7NqhFJqWcmV5iwTBcm57nYl7p/TJZc9GiqViyMpQy8IQMoZ5gJUMTagZYlP3mCb/d5hHCmRodiri15wLvBx84VF9UjVvGNLC9TtSphIrE6W85GYkxIvpkzrFi/0DRhDW1B3KgjjZqL6mDlzchLJKz03hHWVf6eoWxeQkaW+sBwBuGMDsHc5wtoZLVH0dz4Du6pNBEkJk7VB2GlFcCvwvSrkswcz1loTvqIt4yjfdaEb/jwai7CEy1UjBZKbkX6kowyyg76USDXjNJA4kWxERYA0kqdVXxeWKCwQGGB67MA9Vn5Ygdsq4VquQ7brsNI2zBNZi3k0hYZgNSR/8opszc/62TRRCxU22K7cQuwNhCdA/axKipKZ4GZTczQIBDDbBt6VWlkY2hgC9LYEuExqYEURhn4Iq5rR5KEjhCBG7uSYr45hZZfhyXnZtaMYhPx3wxgDg0NIYoCpbcrxSdN0R1u+UGWfaMyeZgtwrYFbcrZ2eIE+O0UldIghgZHMi3+BOMTV+Czls5IDanJzKBQJBg9z8myZCHgUdkbAFJXikJ3to6XmX/2yQSQSp/ZjPbGd5C+uKnjfi47hpaLv+U2WlpgtstJlqLACe2eU9y7GUgZoZ5jhFrPQpmnVKaJKAylP9I2MDl5FRu3jkqdBdYM5dgkyJQwZygHkK7JsFp8F7oFsG6B1OvxuudSd37d8bf7/l7t3+/717VPd31d/+rOrzted30l1dElQbXkgGsBpGO49/575Z0sC9gUqFarCtTPFsyiz56xVRfLo2pbU3yhsMAiC+gApDzLlhI9HVZ0mkjmb5wnr6gBrs67pB6F7vnR1kDSnKDvz++tHi9dAFInOCWYnnqvsOYkZXz4n5ifvy36jxGCIETNrmF2ahZnz53FXYfugp/4IhdEhriSWlriYHT7Yh/Dvffaf7rj+30L+vHd7xbc3PMv524uSUvsftoXCajnLVkQaOq9bZ0AeHaq5fCUpRz77nbkDVz1O6ucu/c76O0MuvHV29l7lwhe7foL7COub1nnZHHvcZ3hpg6mJqZFxmxkbBhWxYSfyYtRHSPpMCQVgNQth6ZWhhkbs7shXAfloPvq+QtZvaIFxtFiEKmT1bgseKRk5xX41GiyXk/UYai8++67aLd9PPHE40rdwbJgOw4cm9JrlE6LZQ79uBhIvY6TlY5fCwMp7/bFAJI6I2McwuZJIfJ+URILQ9aPCcYRPFKy91GcolKuSf2hMD+Gx8exxDHIjpY1KadFwxA1FJ6HsvyKvrsg66fmSeWzqNiKAmaozMK17UJtpRSkO7F99H+USoxqN5m7wnhKFse/lgeQukBPuXge01DSeDynOq/6HoliOTtN3Zsp8/RyAJJR3YTUbyIN55ftokUAUnfcIIsVWLa9AJpantQ9oq1Kd+1ENBMimYpgb3QRt2OkYYL4yVN4engGUxHw0fh+uMkIfMwishvwru6COWtjfm4WwfbLSE+VkGwyEB6fQ8n04dg2PKcsSnZ+izW03exZCNAOmwjCJsKkYCD161ktzltYoLDAp8wCnLhEZ5UgUjyPsttArRrCTJswjVDVs8kmQ/VbaacuuD79TWGSiS27xEKAYSHovxaGksipUXIjy/ZQToHVFbBYff9qQ4Ln5gKb58zbwklbZQSpQFwvm+54XQbt0iyna9g2RgrL5BgguOOi4o2h5BJ4UTq9HW18ca75d0blFn8khuXEmGtOwLRTcabofHHWFnuIBjGp4ApYoqNC21Aaj8GhOEnhuKx/RCAiEnaS4ypmkmV6iCMDrWaMjaMEQQhoUVbPx/j4JQwMlhQjyowl29W2LDiOB9vwRMeYMnx0lJgpJGmx+bYk4Npj92i7ttcFmq593az97saUPjeCPVs+wAff35rJFOZ7FzSNlYubPd3dw3QRgLRoR2dBb5osNhoq2YJVVvTKeV98DnmLpBbMxMDs+DTKlRKssoXEimFajiza5D8Cjuy6LC26GwjMM6U1Jay0/aP7gs7+uuN1+3sdH7rz93u/zj7r/f507dfZ75beX8YSkFexPGPXJlvMzbFeHJ8pAzMzM3j7naO4975DGBoekve5bdmolsryLhawN5snZX5kHURmGMiWBZSvucZKIcGbGebT9UKx/3a1wPL+zdp9yl6fv9v6+e9np2ePdad/lqnfIfI7iQVEKc6cOSMydoMbBhClKqs6l+JRzVQStSpIy+z/RBgArMG52lY6uAvtD1dnUffTDLpz9zp+dOe/1ft1z5esqRgkZL0PCbxC/mbNUQYXuQ6o1mpoNprCLmTfS12RhLJCap3EYKblOAh8H4YEWum409+3YJsWfN+XIuicekpeSSSRcyluqSdC/QTbFoaGrD2iCI5D+USViET2BtcHvJasQ0xL1hqyRrFMGYNptiYMwkBmunze85hEF4QyL/LcHNu8B7aLAXvKacszwsx9BoId1pRNQJkxPkJsh5LtZpJcJPOs5/GzUMl3yvxqSJ0xz2XwOoTrenIvbB9t0M9N17/9Ht+9Xp99J+PFztbg1LYwmHwQwTFd+HM+5mbnUa6VUKp5CMhAYN1VbllcQL2dumXAllh8lUS6fvYNz83xSqCekqAcS7xXjo2XX/4Zdu3ahT17KF+ngIpSyVPPU/Z8KPm81VvY7/7V2UfXPt3x17R/1b7KYZ18cqPPywRoFdPIYylKVldJ/i9fQ0rV01H9I5RbGKazjNQbv7OG+E+awtm6HdZOA603znbKDbAdi5NorrWGzn5GnoDZfWjXepzvm1xer8O44jwtrzvev/L7l5o1P52zewfMmo3WsVOqjpOwyVWtpewhyxhWTO5V7DmjtBHpF0+j1NiJ9EIViR8jGG9LH5Tud7Fj52Ecnx9BeepOWG0L4dAUtmx6H1eu3Anz6iDqwRSGhreg/v4UsNNGdLIttZTSuQmxnSQ3ZyAZa1nx+QjjliQ5t8NWwUDSPVTF/sIChQUKC6zFAmSZKACJL90GPLeJwUoEE3MCIKkMnZw6y2CwqZz5LK7bVSJyLZe77u8UANLqDogeQNKYnOsyBg2ptZy6qHkb4bk10fyVlRIDBMqFWELDZ1pLjMRoodGegWGGQuWmQ8JFkso+BZx80SZZLtTaT2VxxTGn2OAZxRnKMZZsV0rqpXScU9TnWti9ex+uXp1Cq9XCwEBF6i1FcRuOTckzla3s2mXYVgmuWYLnVmAalM+LYZt0IMwFnKFTJDrPqL3uIXldB+gcPN3JdA7+SgCSt20H7J0Gmq9fXEQ9X5zATXXgLvnkpY1RQs5dn6p/dz6ho6ZdoKzAIEwN2GYV7t1DqH/URnzlAmrDA1IbKQblM01hl3U8V9GpXjjX2kOMOguvvl9n/97O3n8JkV7bpzteZx/d+NCdv9/7de3XXf+W3t8iAGnhPa2kp9Q2Nz8nwTV+Mj0zi3feeUcBSCPD8h1yTavlqrAGuOUgfz7vLhXNuPa56wauFoPTqgUf15Oq66li/3q0wK1+/m719ddjn3S3iex19RhfWwBeYlNULjAdtJotzM7OCIhEaVoGxtW7I38TLfgRkv0sWdkKaFppo29YenIj2q9N9KW+xs2wfa/j52a0oZ/n0M1vOUOC6xAmKhCsIRhTqVRF+eDihQu4eOEiqpUKduzciVqtxigiJiYmceXKZQlS7t67B+VaTVITGnPzmJ2dw469uwVQ8hst+H4bo1s24+zZswhabanBxQQj1/OwY8cOkfLatHEjbNeF5zjy99joqIwxAkdcb5Q8D+MTE5ibnZXPCdbs2r1HJLYt08L4pUsC6GzeukVYCgSWOLZPHj8u4NfYxo3YtmM7Lo5flnWIaxIkI3YaY/+Bgzh36hSCto/YADaMbsDw8AiuXp1EfXZOwKXhDRswunmjABsTExMI/AC79uwRYIC2O3P2LO44eIcw+8g2ob1UAmI/e1fvf6736xNA4iomiFRtXQkYU9aUeYyJgeZMQ9YSbsWB6RqIrQSpSXBTrXtp3pWC4/21/NrOzvcja8ypWkhss4HTp8/go48+xBNPPIFSqSyfcw3MMZ0DSEq2bC3rs7W1o1/f0r1fdNftjM9OJ17D0cnmr/xBytaQ2cI5BZk+meJFliSlACRVg0gBSAtgiJysy++WWMVaQKLVbiRNUX5wL7D7NbR+uE0mVQGwqBST1UBa6XCd/ZY+v87GbYimpjpgl6qxpJhuiwAkeTCUrLDc8hKJvrw97sFdsIYdNA5/lAFIKlq4EJcyVUxHSiioowx3BOk/uQDbrcMevxdWUEP97ckMiDNgHTKQNgnKGXAsD9FciHRjXd76TfMkDmAOl/AwogsO/HaIdCaGWyshnr6iwHwmL0iucyqS+UnI2BRjCgmCJCoAJN1DVewvLFBYoLDAWiygHA6l65omLXh2A7UyM7bmYRpKdmwxgETpsgJAym27/hlImlFwDYA0Bs8dWAVAyrJMRMs3xlxjEmHShGnFKFVVhhQXWCozMJEFnWjpGir7L3dK6JjxO2QjKbZWLOATP7dtD2EQw/dDjI5uFOd54godDFUjoTZQkXP7gU81FXheGWWvBteuwrUonWJlmTsGLIMAUlcY8xMGIK3Uuwsgz+JvLFEAEtBPST8omr/aVFFtcfayFdaKYeAbrkFhwB3bhjt/5SiOvXUQc/9wCtVqDaVhD2HqI0xiOK6LWCQCsu1jlr/p3P9aXqQ3+B3dAuAGT/uxHaYLMKz3+9O1X2fIW3p/awCQ5uvz6v2appidzQGkeyXQa0mGY4JqpabkQSXzOpOdzMD+BYmfJYvoRYykpVGuAjTSjZtif9f80oMxen3+buvnvwe7rfXQ1QAknoN1CRiooZxSu9GGYzjwSh7ssgWT7AlTOEcS1GXQP86DdEwI0QTHBUA6tBPtY+cKAGmtHXaTv6d9vnIWUUI2kS1gD+eVUrWKZr2OF154Hvv37pPksAMHDmLr1q344P338fZbb2Hv/v0IAh+nTp/G577weezesxdnT5zEz3/xC3ztmW+I33/25ElcuXwFT33uszhy5Aia83VcuHABu3bvFv/wkccew4svPI97D92LXbt3wfVK8jdrw+zeQxAqQKlcEn/25VdexuTEhIBBlXIZDzz4oLSLgfe/+G/fxYbRUfzTL/0zNFstVGqDOPzaq5i4dBmbN2+GHwZ44qknceStt2V9Q8Bp+/YdqFQquOeee/BXP/oRhgaH4FXKGNs4hv0HD+KVn/0Mk+MT2LFtO94//gGeeOop7Nm3F6+99hrefecovvLlL2Pj9m1wXAcvvfgifvNrXxPQTCTJmPSRScne5C5ddDpd/+qe0V7b1uv1yQDhO4prQUlaZH0aqlXENuqzDamjt2FsBIZDHyhEIopawpHoJDSuZwCJAXECSLQTWXOmZeGtI0dkefbwQw9J7EZJoDmyNlblCFQCZwEgyQpODdEOANIFIEnHEzyi2gVBD5VEpRg5BBcXVGoWyWwsApAoXaeuYZY3Iw1ml2Eirf6UsG+drdtg7o7hvz4hQImSs1NKLstumWTe9T4/7q6dCC9MdAFIVM5RC32CZhIH4JzNGmKiIZMnhS3n46sUNDFvquQVpW62AEiq1Xwec5vmdY75t3dgJ+LN0/CSAaSTLlonLyEVkKmMhHWqagZwcAaWk8AIynJOK/Cwu3oM21MfF0dK+HByD8L3SkjnUxgRa20zNsV2RIqlSgUF9iFDVVJegd1dAEi9vrOL4wsLFBYoLNB5scsEIJH9NlyrjUrZh2fPwTSDDoU1DwmpgpWFhF0+fD55ANJoxkDKUJdO0D5nIC0GkKKkDT+YRzucg0cZMkAcXjoktI3nOrAMQ7L8mJWqJFHotKkMVco65HWTROYh5ELUQbsdiI7z4MCQLNiYKURNW8VSshiXUI5KnGBkZAyePYA4NuBa1BK2RdaOx3tOSTk44sV01QvJs2H6/B7QOXi6y9/oAk4PIKnCszmAtJBhtAAeKcdvoYVLNcZljxZAyo/nifJsLvXbqm1C6ck20rMjGP/7YyKBMrplBKZnIkpDmI6FiJl3i3zXZYp+64zYw/4btf9aL9nr+Fjrdfr1PZ191vv96dqvs9stv7/snbbAzlMPSz5D1xt1JUWRArNzs3j7nbdx6N5DGCFTgFI+YSJBsPzJ5IJPpCPlGBWQkUVlxxC5J8CFraqtt/gBLcAj3Zgp9i9Y4FY/f7f6+ut9LGgBJMsQia8TJ05i7869MLZtReInCM6eFzk7w+H7Qb0TGNiM6CFm7xUV4Ly93xe9jp/13v/a7skAJEpXkx3B/+if008/e/YMjr79Dp555hlqzCFq+yL79md/+qf40pe+hLGxMfn8/WPHcPrsGXzpy1/Giffex9Fjx/CV3/wNyVw/+cGHuHT5Mp7+4q8g4VrBsvHC957D1595RiTJTdvGc3/xF3jkoYew7447xJwvvfACHn7wQezcvRtREMh3OJ/9489+JnJ1Tz79WSRBgJAScY6NSxcv4sN3KZF0Bb/6a/8MY3vuQemOATz3f/4pDu7YgLsOHUISx8JMckuezHcvfv/7+No3nxFJb/793194Cffddy92HjygPjNN/PTv/wFD1RoeeOwxHH7lZbneZ77wOfzjT36C+elZ1Ofn8bXf+pbY6/nnn8e3nn0WIeXyDHTWOf0eH7r+7ff47vX6PF5q/GaSiRwTJccD2hYmr0zAKzkY2bgBicn+U8oGZFuTYSa+zkoB+n4bfo3n5xqWoGzun83X6wK+Hjx4EGNjG5VkpMi3OwLgZgQM5QNmqvOrXarf/au7Tek/t4Y0qOu+uux+uf/aZsSNy137u+eUpQBSTq0hqqCk6FS9obzubl52QIFIChxaBjzJUEeCTPlmj2xB3KjfwL0oxk7ex8KAEhBHlV1YbrOHt8I9WELjjVOr2u2a/l1Sq0kAKpGWVcBZzkaSz9aErLJ2JWU92f5rJexyRQM2kuAnx6pEgFID3kPbkb7fQhrOIUlDwCY7FUhYdqBqIHz4BPbVmtjJWuxGip/Om7izFWGflcDa4OJ4GuL0R48inkxgUWmmlSKangJMG2lYR5pEsr6h9KM89zHrL6cFA+mGnrTioMIChQUKCyyxAF/6Ha3cNIRjBih5LZQ9MpBayj+WBI4OhKT+zibVQsJuvddA0gx5YSBZmSPtoObmAJLSqu+ugaScnMUAUpwEaPmzmG9OwS2ZcDzWKeJiUhXFpoPOjEQp1MiE1DwjNc9MsUnTVmwjAY5agUz6zRY1cRncLEsdJeo75xrneWFQnt+1XZRKA3CtAZGwc1iPKmI9pUjqe0jRZxm/XfJKBMU+6QBSh6K/+LldxDIikGcoicoFJ3mx5JxyQFcK8qjA9PKefUZ9zz1YSQNietLi3xazlKMUzamWFNIM/QBjmzfCLBmsikWBga5hmCgZO/r92UX7HX7q9wJLt4Be7xOWzj7r/f507dfZf73cXw4bqTpIrL+gnoxGsyG/KSs6V5/D22+/hbvvuQtDI0OqvkJsoFKtynekVp2havfxCSMb1JK0vQVAKq+FpODgLmlQnaGK/YUFlrHArX7+bvX11/ug0AFITOQh0Pzhhx/g4P474N2zF/6Mj9nDxzE0PAirYgF2qiSy+c6ImfuvgGlVl3Q52cv1bpWF9vU6ftb7nermN/Z/nrnOGUFqXFBKjHWRTBP/8Hd/JwlgDz/0MLZs3y7Byj/7kz/B7/7zf47Y9yXD3q1W8F//y3/B//Z7v4fTp07j6NGj+PL/8hUJOJ4+cVKAnSc+85QwMGzHw4vPPYevffObkiTmlEt46Qc/QLVcweDwkPiPZ8+fx2c/8xns2LlDKREYqhbR4cOHceXyZYyOjaJcKuP+Bx6A6Tr48d/8DbZt2Srni3dswpPP3IttY8dw5NX9+Jt/919x77334q6775L7Ya0iSsL+5Ysv4etf/0bWJhd/9eIPZY3iVSsig7fvwAG88rOXMTt5FZs3bcLFK5fx1Gc+g9HNm3D49del1pM8C2UXjz/+OF568SX85td+E37b79TU7aiD9HGQ6Pq33+O71+tTnpCb1FzLFiNWaqA9G6DVaGFwwyDcsoMIqtaLMHnSGK7jyrjQSYT10fRrOrXvByKzyOeG93jio4+EgffYY4+JfB0BBoJH/Fla8+h2AZBMbwSJP738MlJqca7AwgFQfWgfosGrCH46u7oWYYeBlK8clQcrNuI6OFE1dzuSbRKfYMJrzl7qBpEWVp15jUBn6w6Ely+pe8iYTGvqYGHvdEm+ZUwgAh6SxLXC/Fh9dD/CyiSCfyRQEsOwS0ij9jWX1D2/3edfBCBlZ1qpBndXiaPsnhdYRwLGZcfniWj803YqcIfHENdn4B3agnDWhzmeoHR3Dc23Tippu/YcYsuFtXMQ6VgLcXUCT22YgGcAP54zsK0eYNg2MDjsYNyIce7cfTCDMkyue0IgOkNAykcUzAiwRaBK4kCsuxjHIq9q/It/891+xw3W2vfF9woLFBYoLHDbWoAOiCr8mcJIY5Gt85wmapV5GEazwzBQANJCoLkAkPJ58xMGIHkblISdMEts0SvPNwUgZTRlGQqM5MdoB3XUm1eRGhFsTzGLOkUUSSARp0jWX2qxKQUaM6Aiy7aL4xSuWxbAkrWLmHml9PHVApDBTtEeZ6aVrZxlyqaYqYGSV4PnDMEyPLWfTqdkFWXFbTsAEtveVSsko2n3s06HboGke3HoHMCVjs8ZRUtrmFyjZZzR+LvrRC3K3+rymzuud/YFvhOkYKVQx9mpXb81DmjebgaomHVZscuYv1pH2AgEnB7dMorYiOW0+W8JjGeg5s0CkNxt2xGOX13W+WYbb9T+un5deKbW+s31+T2dfXod//2+a137dddfL/e3wBHKAKTs/UwGUqYsgfn6HN56+wgO3nkAA4M1VaTctlGtVQVot0wbFgtQS+mxrIBwdoMq/LswF+QAkqyXdUYq9hcWWMECt/r5u9XXX+8DQwcgkSXCwD6DnCWvjMSowo4Bf2YODH6WB0owXFPqj8i5YvoMiqFBFgCD6Lfz1uv4We/3rpvfHJss1kh8fMkup+xSFEnimAS1bRsnPzqBN3/xC/zKF7+I0U2b8Nyf/zm+9e1vI/J9mX8oGffSX/4Q3/72b+Hc6bP4+c9/jm986xkZJ+dPn8WFixfx+JNPSADQcT08/9xz+Maz30IsagS2yL8RpBkdG5P1xZtHjuDRRx/Frp07pf4R28G1y6uvviqSZvsPHBCzb9u+Dc12G9/73vdw9513Sh3Yyb0B/tX/fh82IcKb5+/H7N+dw6sv/0zUDz7/xS+IFCxZVM//xXP4xte/LoASwamXvv8DkdUjiMWfjdu24vVXXsHVS+OyJiFz6fO/+qsyW77+2qtIwxhPPvkUvv/DF/DZp5/GKy+/LIBUq9WU9nYXsO/nGNH1b7/Hd6/X57pR1dul/0LJchut+RYaMw2RxK4MVRCkXFMkqi6bvH8gddq4sebUet74DmWMhoF+rnePHjsq8ot33nmnAs2o8uF5Iucovli2Xs8D/73at9+2UQyylUGilYCRvF0Ea0p+AAAgAElEQVSVp7YjrIwj+vtM6nwl1swKAJKAbhRWjQkgxR0QkjEHw+D7LLvSNUykxV6vt2cX/NNnb8hccqasxiCv112LaCWGbvnQXiRBgvbxM3LNGwWQrj1/N1BG2bc8oXThfheVQ8oHGEMr2b87caLO4kDJKdrVrfB2VWAN2di++2WcPf0oTDuB4UTwX52E6ZQF/GHSqL1vC4yKidQN0N54FAe8GCenB4HWOBJ/B5xKCQY8WK0NSKwWrLiC2JuBPT+E9ok6ouakYkaZin3KRYoASLRvASDd0DgtDiosUFigsMAiC5DWSecjiRm2pWZoBJd1kGrzMMyGZCirJIzFC70CQFJm/GRI2HUxkLwRkbAzjSqcbRsRnLnQGS/LAUicm8O4hUbrKuaaMzAsLthYANGSRVcc5sXZFeAkxSkzAEm5JIbooNP3YKFFLggpWyZiGCYl7QJ4nnKO6eBxcUVnOndWCD7EoYmyO4TBgVG4tiMMJo5ZtWCQIxcYdJ8SACnvtNy/W0rCV/sX6h7lDEPpk0VfXqDoC16o8ojlXaEApJyduFSiLrtCDhR2GtSNSKXi1DGQTQfeNV3MXZkDyx4RYBwYHgA8IDYjcfz4DlqolaoK4PYavPZ270BwaWZF2YFbvYBe79OVzj66Beytvj9d+3XtWy/3p2bpfLGXPSdGCtZAUus4A/XmPI4c+SX2HdiLaq2sGKEWUBsYgGW6UrDWZiYj38VkF2U64tkJsjeGep8uPHs3wELKgWadcYv9n3gL3Orn71Zff713sA5AcmxHEnsMMxXfjFJmnu3BiE005pkNnMItObDJRHKUjF0ukakYSL3O4LfWgr2On1vbev3VdfMbg/Y52JEHrYXpkaRoNZsYHBoSsPCvf/Qjkax75JFH8aMf/Qh79uzGfQ89JLUqfvKT/ymByqeeegrz0zP4q7/5a3zn9/5XadxPfvx3GKgN4OEnHkO72UKpXMZfvvgivvqbXxOwpVwq4YcvvYQHH3wQ27Ztg10q4S9feAEPPvgQdu7ahTbHpmHImuSVV16R63zm6afVjZsm3jx8GPPz89ixfYfsO1VpYv+TA3j6EQ/HT2+E/RowM30Vf/s//gd++3d/F7EkpgE/euFFfO2ZZ+D7LVmz/Piv/waHDh3Czv37JIhPv/aNN94Ay3k88dnP4rt/+qf4/K98Adv37MZrr7yC2A/x2S98Ae8ff19YJX4QCCBFkIAbgVkygfs9vnT9u96vL8kuGQtOxDLbQKPekCTGgaFB2K4JP/JhkG3NNYQATmqJI+yInlcQ+meol2/4vi8MT4Ky9UZD5Ot279mDLVu2yDPGtROZSFxrE3DluFM1fBTbSrf1u391119LG1c7h7tpG+CYCC+e111qyX61DlUsPwJ0nJci5fOKt6z2M4Yg2yLUJB9BC9XBr/Pii7+egUd5gjZVWlS96FU0CG+wBtLSdnbs3/HJVZK4iu8tDyAtlv/IJYpyACkvdcArJbKu570IwOsNwvBKsB5q4fGtJ/CTFuBN7YV1ZRTRqfPCSmYim1RKtMqwRgeQ7psH7BYObbyENAAmJhu42N6NyqYJBPXtcMMhJJYPxC6ao++iMv4QjNhD6+0pJME0Up6T17YHEbRn4HPtUgBIPQ3X4uDCAoUFCgtIQJ/Zg57rKcdDYvx0ShoYHCADqS6kAk4nCwykbD4tJOyUX5F+khhINmoEkLwaTNRWAZAWeC2qMGKEdjiPq9OXEERNkSsJI9Ys8lApVTKHXWWwZyU1VJFKwxDHl0EHOr9kHjm2K+wjyldIEUQ6U5aBdrutgClZDKqMQo5dOtZhkKDsDWNocAw2OJZVAUU6hS6lNGT8Zk5fXtPpEy5hl7/eljro3TCP+k4OEDHvp6tOlHKfs59MICtjNfAdoepJqWK0q20dplmnQUugLC56yHy0qCZtw4gszFyZQRKkKFfKqI5UEVsxErKRDIJWmVJBpzZXby9yAp3yHK8gk9DvBVavC6je7r73o3X2uVn3V318rzS2+ctLK7LFbuRudO3XnfNm3Z/uOrr91wBI2XM5Nz+nDjVMNJp1vHnkF9izbydKlRJMK5G6AAMDA3BtsjfL8iNsJIPZrSozUt4D2WOunt4FAEnVQFrjtiQJRT1413H8Gi9TfO32scCtfv5u9fXXe0/pACTKEzOL/8zpM9i1Z4/4BVI7DRaqbg1Xzo+LD1iqurBcytKq+V4yrTsF39e7FVZuX6/jZ73fuW5+k4LrZHJQMpqyYJnmOf3zixcv4h9/+o8YqNUQhCG+8pWvoFqt4vz58zjyy1+i0WpJYHHjpo14+OGHMTg4KIDS//zJT3B16io8ryQA0Fd+/ddhSuJYjHKliu9/73t45tlnkYShJJm98MKLuP/ee7Fn3z7YpokXf/hD+Xv33r1qdhK2m4Wf/fSnuHj+PGzXle995atfxQ9/+EMBn/bu3YfQb+PEiROYHHPxT7/2K3jpL3+A5s+uoDk/h7vuugsPPPQQWu2W1Ayk5NzXMwbS/8/em3BJcl3ngV/skUutvS/YGgDBDSBIgiRIU5YskWfGQ3N0xjal8YznB/hf+IfMOXOO7bE89pyRPDYlWRpZiyWQIEiCC0gCBIHuxtZ7VVdVrrHO+e59LzMra3mFzk5Ug8jAaXRXRcSLFzfecu/97v0uH/Gn3/4TsVH8MMD6iXV89Td+Az/4/vclO4v/Jm3d3e0tfO3rXxcgi5VAPvvsZxG3GgJOdTod/O7v/i6KkiwgSp2V5/lEBsC9jxQvSFGXe+mtZPt1gAzzHt+zPp/4MynYQ8qsrLF9e0dkvnSiDT8iOwKTHiuxRVnDihmPkiWXFxD67P0j6+5d2Pf5TtYTtkAiZfXd734HFy5cEAApCEOhGG40m2JHM+tP/Dg+qdsZZOnuzLy/r6sHR+njYW24+n/Y2Jc6vCaLi3Lj+jJJJyfA5AcGINmPpYGzsgZIoefDP+Jhp8W2ddDp7b3/AABppLuP+6n6u6UjsRR2kwAS9wWWJghkrnGqMQi4+flL6J/8BcJiGd7Nsxj8+IoAoVLbWvwRPqqoheB0A/XFLVRRD184fQ0X6wpv3+zhdtzA4+0AA7/COyVwpbuMKt5GVaSI7j4OBAXKV2KhyvPDNvLhHcSPPYrsVob+xUUNJNecXJxfSGAhgYUE3BIghZfhX+VmQ+ovKYntdRCnt5HGGTwBlmwGxyQhlnEqzzmChwDCeI/SzUqzT0wk0XSGwz5vzes12lFp0agsUOm8HwV8FUAKRNmnEseIIaaU76f889qDOGXdH2s+V0i0DaNdqIkzO6cMsbx0EmnYVva6gxhGLAAjGUUEaIa4tfEeEOQoyhz9/kBAJNbUoDwaaQzqYlTiCewoMBSAEazjb2o4f0mLZr4vC4jaiCpG5UkkS0ADiwpWjTLPhUatGALN5hqa0SrCIEY2LBDHEapSU9uPC0Caz1c7QqsTqfyasaXRUuQD5t80oOIkRVHYoqHKA83CmZxSjM5jFBLBPAJ2pblOshNIW8M6VzIGCNRpGxJpxKg+E1HF9cRylB/kKA5ZhLvIpEYL242CGHXmISOHeaePuJmgvdpCRaUwUEAxL0g74Uk0odIczu9wGSiuJ89qILnan/W86/3m3X/X8+371d/cwMfTAleuP4Xshf7IIXLc/Zv384/6fccUdnqHrYHU6/Vlv+PGvrWzhVde+TEevfQwmu0EFej0i5A2Uq0VAU8yOIMgRhI3pTBtXXA9CDRzlK0arngtfuZLRDhlwDVAKCJqu57Y4taT/PX7GcM0khcg0lG/8/R1rvkz6/g87vbvVS5Hvc8lH9f7u57jat91/3GfdwFIjBnmf6++9hqeePySxKPwHsks9iPEXozb1+9IRlKbtJlNHx4du7XRGyxFjqn9ICuXKWiuesVHe21wjT/X+HLdfz/G13R5y8k2Sd+261D/5K6ym/xV8tjDCJZD9H/8purr5qYiN/q7+fkgf/8+5TWny23u+7Pwak/k7o4tS0k/gDcRWDS5e9l+WP1zsl+T11lKscl30v1ZDwJG8zzoQE++uIbh9zYPBJEOe75rfLn6ftj485N1VMMNVxOHnhezlZk4XgRkFXY2dhAlAZZPtdHPBwoQmGyKyYaseTSu7TxTNw682SU/1/zsDwbipKcdxlIDL//wZVlfv/Dccybzk9R9vtjYpIMUXU8wU9+AIbO9l6t/hwIYYQocAFwetVcu+WnGlb4v/RijzHhjg9ZeBK+mbyYSu5R1zuh3ED+QsSPpC1IgqRK7VmRo1ikCOXY/sv4i6494EPYm1/5sa5geJO+D5auMBswG4kEzW5ljgKzQNbmRkEZOs02rSv/W/VvnpISXSj0kuyIa5pgaYM2oYD1CeW2InH4jT7PBWNM6OXMRIH0dGU5O5CjiDVw6dQXPslzC3T68tImTaYS8HOJyEuPlnQGKIMYwX0e+HSManELwbgT/8UzmTrXRxLDl4/Y7m9g6+eYiA+mok29x3UICCwksJHCgBCYAJCrSrIGgqd1dxPEm0mQIr8pkG7EZSGPleAEgiVFgMpCYRUMAKcsyk1WzO3rMgkcPGoh0MIDURFURWDpg9BgLiEa+2GB+gc2dmyirAWq/xEAK5JJKSaN8yJXO68TYlFQ3BRxCAwCI0iHajEawWNmqE0H7IFGr5gf9m6ZBLWnSdeUjjpaw1DgF1NEIXKgrgg0EuEwjtlaPeS1G2/9aHhMAkmRvkSO7ViUtigMM+pnJ5ooV5BFwk5KgI7gQYFmARfkQEoqlhgnB0oy875EolEU+NDWuFDhS40XBWf1jpHuAk5igIp9HNVMikFjwsvBQdEvk/QLFIIMf+2iuNiQTiZ8riELkGSMIw7nXUHAZUK6x4zKAXPfP+7zr/ebdf9fz7funXzmDj138KfoV8Ma3n0bVv2HWiPlKyNW/ecvnqG+3G0CyBLPA/gDSQ2i2UwGQOMfTZiLRq3yXUMAirtcJPC9EKzWBBPKi1BHIC6/0dlybWf/BAkjWWLQR1FxQhIdcv9TUq1hP4gJAOuo33u+6eY/P425/Ftkc5V7X/HW9v+sZrvZd9x/3eZeDijWNrE7AKGIWqGc2Mf/wKLIKqRdj53ZXAocYDBI1QpCBp0JlgkGsXmfqJMlyYXXA45bA8T7fNf5c48t1/6xvt4fZyTRo1U9bQ2M/4GdyR2h87hKqtIvhC2Zft7uGqelin3NQiZNJTGoaozrs55oZVFNb037POuj5DKzwG6dRZdsHOMsPT3FhUOM8DwJI8VcayL5boM6Vzvb9HK7x5WrrwPHnBQhaJ1F29Hvf66G2S4CwioBHTqJ4e4gw30DNQmwj7NLqGCN4YfTNH3QAiYGoDErlQZvrzTffxLs3tvCV/+5r8O7eEtuN+laSEkCiHpfJtfeLHtS1fhw2PvxkDXW2+b4+rRct7RqnrvEn80eCDxhcaqn7DGRhgDeCR9RzVcfVAEnrRyhyAlCa7UO9V6n/SK1eGKpVRlPGQNAYg50STDXes97XC97ni1378+EA0iTN4bR+zsLTKVDnqMohijKDF9To9TpaT8wPURHUDGK0m0uSLUrcrSxZd1qdRmVVwI/5PbcNiKQ+ASmjbR5HPcH6e8Qf5IdYfv4pVMMSVa9EuBRj7ZG/wcdjD6f4gG6J7uZAskCXTjbxRjHAL6sQdwqgU4QIth+Cf/sU/LaHE+f/Cn0PuPHWF3DndgeDawOcfHZlASDd5zG4aG4hgYUEPooS2AdAkroo6CGO7wqAFNQDqYtkFei928x+UcX3T5gfjgwkX2jYLIAkGRt0wkv0ilLcSQRRGEpm0uT5+yepe2tpN4BEbz4zkE6YDCQ3gMT3kYwgv0Iv30F/sMm6hUKNJLzCBaEBpTujMirpzASNDDZBChQLHAnQw+wjGWyqhFgHpCp8BJ0McGkiU5kdVxSFFE/1vRQrzTOoyggBI9J4T00ASanPJNJ9ikbp1xVAsvNVso9I5UeKAxZizYYiQ/K2U4uTb2EihlTmVLBVEed/jMYqK6UjzIYsWqy0DywwSlBwmJFakONdubc1E2FcuLiuDjegfamjpER4zECiYuoxmqmogRzo3e2j3+sjbodor7ZRBSzA7RkQKR9xVd/b6Hff5TKgXC24DCDX/fM+73q/efff9Xy+f7h6DtHFFPXSQObv8MWtRQbS1MCYnmX25zGA5GFr567JQLpoACQFZBuNhqHvUKNY9iyzvpLaLoxSpFFD6iTJ5DdBBVwDNOpQwX8baShFa00Nu4MBJPsCCwBpljnumj+zzt/jbn8W2RzlXpd8XO/veoarfdf9x33e5aBigDL37Swfyp4sNQ+4jwuApPpfHMRS13Dr9jbIcbCytgI/8SQwpDfsyyva9crqeZYa7cNeI2nW7+caf67x5bp/lv4dBB5Ntmn3h8O0QO4gQfsMghMxsqtv7+rSaPw5OnrPGUgm5cj2T3azXT+YB+/3O5PpS/2k6HZGju9d7zoqQq/tjKsUmnZdH3CWD2S7PuWUfz9Nztq9w8bf4fRiR+slM7hCP4Z/9hwuPfnf8CYeRvzSeXQ77yBKIqGvE7uRwZATH1bH7nx9F6oXHf4ervlJgGg4GGhwXl2j2+3ixz97A5/9B38PaYd1qhU8YZ1gBtQRJBHbTehB9d1nOVz9O+z9vHvIQHrfAFJNAE3f1+qdk/ooM+vjJBY9lZT3QajU+RpMSSYNMqIQhKTNS/tTQSTKvSoL0Wn9aAk+9zDJltMPOgqWZCTEMR6u/XkPgGRqJ2mXx7p3bTKNxD9S+/DTdSRPrqDul/CaNer2EO/86ffF/pLA0aJCPizQiFtYXV5Hq7UkfpssK0SWtAcan3sM1U6BwS+vCO887fxRgLDZPKYTjFl7tfXpx+EPgbpbIzqX4sxTL+C5qIbPgOTSQ+e9TaG6O/3QCWyVFX7SK/GznSEY6p5uPwWvt44s6WJ45vvY6TyEzo0Y/lUfa2WNZtxcAEjHOF4Xj15IYCGBXxcJTAFIvsd6MXQiDRCFO0jjASK/Bx/5AkA65JuLwkFFNgwFzGAkpjrULYB0NIq74xhWewEk31DYLe2fgTQCYLQuBinkWKDU80sUdYatzk3huicXOv8bDjSNmCCSBZAsr7BV5Ha996hGkSocShExJpYwevToFhbxlSwo/ufFaCYn4KOB0EsmAKQJU8H231icv94AkgJBYsWMIqtI36hUgFQCVfmedOAoBY1NRc+GCnhKXSop7qnRbYNhH1EQirNIQKOCNZRITai83HwkFfbQUBQeNLZJMMEoQHZT1csxXZZfhSh7Be5ubkuB0+ZyE0kzEQocUiGylgJrtdzPI33qEQzfuDGqs+MyoFzPdhmQrvvnfd71fvPuv+v5fP/o/EVEp2P0fqT0NpPHcfdv3s8/6ve/NwCpgBd4UmtM7WKlWJW9i9QPsq5qVmAUpYhD1khKJVJTjESpj2hdYruIe9RVtl/Noz0f8Nc0A/SoH27G61zzZ9bxedztzyge5+0u+bje3/UAV/uu+4/7vMtBRb2La8/Pf/kLPPH4E4ZKiGtIMQpOoYOTdHZFP8fOnY6sMSsnVhAkPvI6l4AQOUzWstgg4hBkfaX5Zmgct3xdz3eNP9f4ct3vev5h50dBShPAyPT14pyV2roHt3QYEGUzmGbp56H3mgCI/a6xmUu79A3zw2i/tZly5ve+qTc0ynWZ+AC7MAv1YT9wlOZ7tucZMZZ5jj9qHwSoSY9ZnDmJz3zm+3hneQX5C09jsPEuaga+Gi4yv2INFkvsa2vizvhyRxiUs85Prn/0KTAoj9k2nE/f/8EPcOrUKTzy8MMjCm8GCNLWUgphraFlqfqP0M0DL3F9v1nfz9U3V/vVAQCSbieqw9IvQ9mJPJgdOwpCVRBJwSJly6D9qUFUer8GApuASrnPACGk+M+2YX1mrveY13nX/nwvABIB8fixNsoW6w91gEYf2+UryP/0Y8i674jPQGpGlR4ij+UJ2mg22ghDshHwnM6r1vOPoLhVYfD6FZWbCRCWf0tgKQVOm4M2AH+n2Ulc8+Okgah9FtFpZhb28NjaKzjre2jVQCvPMNzuIokjhIjx8+0O/q5fYVAsIeidgpefRC/dxKVzr+KH1z6OVryMpbdbiLdvweN68S/+5R/Mf+bP64sv2l1IYCGBhQQeBAkYAEm7wiwSUzgbzCrooREPEAc78LxMqMio6I8XXt0ArEo2r9d50DOQ7HtP1lliFIutC/N+aiTNS4aHtbsXQPIMgLSMqiLPyNRWOwUgMeKJgJnARV6BLVISMEvEI99tqTzNQldnwAxJX1FHpSinoiEqYDEah+Yajq8xp7ONENIIIslU8UiRoun9HJhh2EBYN5AmKwi81BR/pwPCxMbv49D80ANIYzLvXaatZlyRVk5BuCwjb7FmHjEqT2imJAKJEcT6LfgNbZRQWZGfvcaN925haWlFIt+W2i2srrUR+KQCoIPIF4oafsIoDuVbUwlkRkNO8CjgPDDjZ1r2JhtMqq7Jp+fT+ZeOAwEESZ5ZVhJheOf6hvRx+eQyqoDjpxYQ6X47GJrPXkL/lfcWAJIZTS4DbtY1y2WgjtrfFTk3fupx92/ez3fK18wrb4oicncGkmbtaQbSj/DopYfQXIqloC3nXrPVkjXSRnKWJTP7IHOPawfnsDWuozAVQ5F/E7y1tLeT/VSaCq1jt6vm36LWkfNzvt8LXPNn1vF53O2/X3m83+td8nG9v+t5rvZd9x/3eZeDSvKUPQ+vvvoaHn/ikgSYCF1QwbUjFH1C6lYyurv2MegM0dnqIo5iNNopgmY4qpuktJjqJKVTSZx7VEQ+wodr/LnGl+v+WUR7lAykaQrsyUCHfZ1405k+Jr5gWs3do/bew4tIBq1kGYyPycfb2k48awGhSSo7k2c7OkfKruSzDQy++96oQerfk8f0641oou+h/x/ELa7x5erDPMcffRIofXR3+sj7JU5++eOIah/D964DVYaCaY80NwXA9NWHQY8FsyEMmncYsOl6t6Ocd8nPJR/qUrTdaE9FrHFUh/jJj14Cacmf+8IXRmOPtcYIlMhYNQCSMHOQaWKGw92/wxt33e/qmkt+3C/UH6DAj61LpBnxPJhRo7GkoseCdbDV9s3LDL6vdXXFnwDuVxoYJRn0nocsz9RW5jiyjO7sVNhGOSSAtDeAketANTycui9cO4ti87rr9Z3nXfuzi8IO9PGIq4BMLUC4dgbe5zbgZ8vw8zYG53+EzuUWQoQY/DhD3b+FQdaTccd6xeWwRiNpo9lsIQoZiOajqjUrLkxXkPW3UDNIRGhOTCjwOB5Y2WnM4iq+ApoqvieMKXHrNLxmjPTxJZTxXTx06qf4dFBhOYyQ7XTR2+4jKkJsehVeiJvYGLQR9M/Ar07jGn6FT6+/htfvPofVrVPwbvSQ7dxAyDpZCwDJOa4WFywksJDAQgKO3b2W+GGlEKPlx3wAOoQzROEAadxDI2LE4EAUMAsg0cfrq4fauP3nh+d/WACkgwT9oaKw49csbAbS0QAkalt0MhaMkPJydIebUgeJIBIVh36flGnKT6yHgRx9dS76u4bOWAFURdiOTXOn0UZFSTSWHGsciWJXEUBKgSJEu7mOwG8KNzakBgcNBqVn253Sr9GzH+rjIADJgHJMtef0jqNEU/Ul86hEZ6cjhVeznFSDhQBAzWYiMur0+sgzKuYBmg3yGxMcKrBx5zZWVtpotxNUdQ5fNELSWFE51ww80iaQziZJU6FVGPSVomZ3NsL4o9sMonHNJPONROlXEz1EBL8MsHlnU5xNyyeWpLgns58IIs3zmLcBNM++H6Vt1/u5DLijPOOwa1zPd7V/3P2b9/Nd72/n1cEA0kBB+H0AJAL8jL5stgkgqaNXogsJzBo6SjFATfYiozQZdcjaSFGUIApjNCIW0lVQXx0XhlddjEUTXbgHOJp2oznfcnHBARJwzZ9Zx+dxtz/vD++Sj+v9Xf1zte+6/7jPuxxUkqUY+FKTkEXeSfvDn0kprAcjixkEohkAqHwMu5k4f8LIR2O9CS/2JNiEO79GNk/SMM3Ptjhu2R7l+a7x5xpfrvuP0ofDrjkMRBLVdKIDB+WaHgoRUn/VmLPRMfnzkUCsw17APnwPsjN1k33+FAJGBgR7+PEa4s/HGJg6TjLcTQbW6KLpQJh5f6AZP7BrfLman+frEZCuBrUwFNDWaC03UTN4UVm5JYDRPn8MIKnp+GEBkAiMDIYD9LpdRHGK1mcfxTvX3sUr/+H/wxeeew5pmor/hrYX69yKxWSQDgWdRoWgXJ9q3/OT389P1lFX+fuqUTTr93eNP5shZAEki/IofZ+CPgxM0H1MM4qo29LPNRh0kJcDJEmENCEAQvtXQSQdIJ6UHLDtTApIAy0NLf7Eiej0eYRPVOi/cDg4FJ+/gPz6ddQz2q+u/fn9AkjxhfOoP3YXUeccyq0Cg4tXEd0+i1sv/gTJ6kn0u3dRZnfNXl4iqAOsLK2Ln4BmRpEz+EPrqI5prRUxmgwsUxnXEuAqi7vJ+CLIKwEnLHUQNRG3TyB9uo0y2UInuILfWtrC+cBHs/LQ3+5icGeIYrmBv2s0ca3yEOSnkHfWcWt7U4LbHikfRnZtB3VnAx4KZcxZAEj3tBYsblpIYCGBhQTGEvAMgETkX3isAolKrpEh8jM0kj4a8fYYQDLROwsA6f0PIineaBxxu6Ky339T9/WOXRlIFkBaPoE0WDlSBhLRAyoLGdPskaPy+hhk2/CCSmjHGAWlUaVqgYmiJzxoyuk8hnBMmrjNTDLQzqQBZh2UalEqakSFVtqVjJoAXhWi2VhFGq5IJIxGQNIIVSBpnO2k5uyHHUBSOI7vN1Z6FaRTBZiRVYxgu3btOlZWVsUI6XQ6aLfbUpw1ikJx/LBIZq/HbEOg3W4pbV1eyvUageXj2vXriKIAa2vrI9YZFtFmbaRuV9uMkwg5AaSE9VLGGWTq6LZW+DJdCrgAACAASURBVEQeI9sm//SUg0ABJYgjisZf6EUY9jN0trcRJuHIWBSA7L7OiN2NzdsAmmPXj9S06/1cBtyRHnLIRa7nu9o/7v7N+/mu97fzSqJxJw6bWdnrHQAgtROJxqQhzYK01iD2hJKyFIObhrdkIDE4wGSKWkOdBjpt31bcljkaBJFcyyxmXdNt6PhkjaNxlql2dXJNcL7p4oJ9JOCaP7OOz+Nuf94f3SUf1/u7+udq33X/cZ93OaiERtafBJAIKAWjGmpCQywFzCvEYQSvYtZyiTqr0el24DU8BGkoReCpZ9ChJBSaphD8h11+s34/1/hzycd1/6z9m9x2prM5pnXr6fPT4M90JtBRfp4VQCKoOQlsWTxpT60iI6j9ahiNQuM08VYPAxRp5u5Y8xWWj0mn8QNugLjGl2v8zHP8BVWA7p2+gHTpcoowpf+CQXIa0MZna10cC0DaDKTxdyJV7zwPV/Mu+VCn6g8G6Pd6MqbWvvIU3r1xBT/9P/8KzzzzNJaWlpg7jiDwBCzSbBqlzqfdx0yOWY4HHUDK82zfDCRbM2pEV0d9lr4tsSsrZNkQ/cEOagwQhj7iqIE4biIIYlPrk5k5ngQz2EwmDbS2WfWalcSpPDmnCQz5l4YY/O3tQ8W+Zx24x4/k2p+dAJIJ7hrXQNKO0H/QeP4CGmdfQm/j0xh+v4fBEz14/Qj9V28ifGYJ3iBC2PcRXusgJCNIUaPMPQQhZUjg0gJ3qutPAkjMVJJ8sMrUqJZpOxmIpuQ0aXsZyRfXULd2EGyewPbJF/HVsMZTcYhgWKO72UW50sLfwcdmCAy8Alc2cvjdVawFF9B+vYWgqFB1ro9pChcA0j2OtsVtCwksJLCQgJWABZCsliMAEiMGGblSIon7aCRbCDzNIthP1To6hd2kGn30T3D0DKRpTXzcW6XRIBUP05e1PhF/VoVgJIwD3nC/vk5nsphN1wESWRDp6G+//3P23r/fe7gsE/0e0wASE3ZWlk4gCZeUp3aXjCZkKlGByoXLSI9hliGvM8SJh27/Lnxhv9O06CzLBKyQbJIoEnBCVIq6HBlvNmpKFT5Ldzcu6m6LL0q9SxoJErRSITRRfqREKQuI8hdHbclCKiVz2rznVAZSdP4hlNsFalLuHeMxOSumIy2d3bI1zEafegwcSfYVq5flJba3t8WoUACJYJFyPhO1ifmzAfmY2s+MLaGw8jyTUQQpzkoqmSiKsbl1V+pa2XpfjCuW6LcoRrfXlS4vL7VNvSsq7UpnOA0e2ffWOmGKJ3JOWoOPNHvyzDBRPmpyF4PRy0N0OjtSGHVlfQVFzfpsu1eme53V+8nbZeC5vpHLgHTdP+/zrvebd/9dz3e9/3H3b97Pd73/dJ2h8VRQV1e/11caqOkMJGYRQuuUNJvpmCrKOF903yWl1CTorr3hEs0sg9APkQ8KWXPpvAijGCHrovmRAfQ5tycBJN49CSLdPwDpfWkX7+ti5xc41gtc82fW8Xnc7c9buC75uN7f1T9X+677j/u8y0ElkR+eh9defRVPPP6kzHupr1gVknXE1YO0MdQRxalbeQi9EGVWYpjl2OpuIW7GsgZJrQrWnWAdjwWAJJ/eNf5c48t1/6zja5LSbbKtUULPdAftdnKAabMn0ccCAKbxyfOjcCSXqXPAS3LocqxOJRWp3KfuGXV3ogP8p6XYPsj6tPrsCFAy7Y7kM+sHmPP9rvHlerx7/L3/zViyFISSLsDNd25gdW0FfjMAIrUjcslgVNSI1JnyPQXcU6krjZ32/EEHkCh/ZiBJv5nJGSX4xauv49p7V/H8l57XAMC/t4Lo2iqqd2/MFUDa71u7xof7+x8+glzt07egFHYKPozoSExGC1uP40jq5ZJpQ/amUgMes6yPOCWgRGDJRxgkUuMzjhtST1nrIdFPoXT8Qrdm6NWZhc/z+9Xo8+I26qzjmhr35bxrf75XACk8dQHeJ3eQta4j2DkB/04b9eoOOoNtDF+vUH/pR6i3LqCuBwh+ehHDd98VmVF+q1/8NJKlGMFOhP5rV4zfkKul0t1rtpG+PgEkCRIWchTqDoEaGKyrzKCTOMbKc0/CawDVLQ/52Vu4dOJXeLyucMoLsLWxhfbJE/jrosQvqwI3+x3sdAY4lz+DtEoRvR7DG2QIih3xUXAdXmQg3Zeht2hkIYGFBD7SEhBvk/1jNCqpTUIVq0KALhrpFpJoAJ+UZB4jA3WzJs1NkU2mSFvNerqotm3X8hBMEhYYB/OuGLDdX8SVraMKoHWcWyXRRIqYd9OzGt2oCoYavRodNt0/q2yO3dCSOURaHws+BYxMscX/rGt8j+lzwNA66LppM0Yd/DaVemzS7I6R43faDe2NXPMTzx+FxY1/N0IrpmFBZoOI+X6k/BybqkygoigyoQ+I40AUWSoGVACoZNlioLZWlESrS7cMDaJJGR+DAdpnOh1sVBX7ZAEk1sAhfQQBDEbKUwHkT6FHBbCFOGoiDBNJqVbZGbkZD2vy1VUE3TX0Xr48ETb4wa8GkohFfWnk+dX3ljFLSuDK1iFRiimOWabVBxHlxxoBuakVUCIICYpynpE+JtLoKC/ATmcHjTRGnIaoChYF1W8uRWUnNfRRHybGvql9tksyI+tLAb6CBptP+jrTN8+XMcBvS12wrAhIQZzMjOgiYCV0dwSJBB0yuWE06KngkT6rrgToklT2UBV1mQ5Zje3NbZBWeW19HVEzxLAYiqEoynSg60xZ6HxlDS9ZDcxaN52pUc2YvzRvA2neI/JB77+rfy4D87jl94H0b7K+2ARdHFcSBZAshd2W1EB6RGogKYDEZFDWLKNzwtYsImhkASRXjbFsMDAF71kPKUIUEDxiJGwoBYbbrWVZn9mmOH5kno5jvmmYyy5gDH6hGxEntPLaF4wKMKuVBjxM6Qdm/x5tldra3lk9IaNdQP2iLtOhU+S455/r+fOe3675O2v/XO3P+/1c7bscVFpjRAGkx594wgBIJrBIdLzxXJ/UQjXrOECdVxLgUtQlVlbbSFoNFGUuekmcJBj0mGEgxNrqYGKQi10vJPbe6ku732R6nbBnD3L0u+Tw63p+1vH7fuUyaZ2IXnbQh7Kr/j2CQ++3X0e9/l6BHy9IUZcKBOw5SBX97KPo/+Tdg685agcfgOsOfddd/ROUxzAojOspqxmiklZ2C61lNJrDpY+kSrBxZ0NqosIvVe+fqFFDu8nWH7atOYbavpKbdXyK78AsWJame/JBe/SrqQlJALLT6Yo+JPSeVYUf/OAHWF9fxxNPPCG2VPRPN7F85avIf/n2aG38oIaBa/2YVX6u+1mnlzJW+w8ImqdRZVuoy55+/1B1yWGeyb5CdowwDjAc9tAf9BDHWv+3loBLpaRjBk0StYWmmdTvWTHE1hYDTUulZq3JdJLixMlTyIeZ8SdZunxiFIfM9akP43o/13cc7c8HXXjoAwjEKtUs61cr5ZxaxI3PPIE67aOoC5ThXZS9EDs/3UD8yRD+IMTWuR/gsUaGq7fOIn31InB3QwNEag+t33wYOHsZrdufx/CFW4a9gEw1WoOZQaqTgcDU80ktSJ8i/RoSs0bbn3UQJaikRNRcRtRaR/iUh3NnXkaz9LA8HCAb5vDTGG81U7y8VeLuDWA5XseF4nGU7/SQ3+3DrzPUZVd0kYi1rhYZSK5htTi/kMBCAgsJOCRgnKp0XmtNI6Nq0bgT5a2PJNpCIxkgiOjIyUdOJjp66KQld7nZec3fk4QAE2FmI6fzbioxpc45iB3b1kHZ/z1U0VS1kKakPmJSxa+kTouU85bsIJPizqwH8662Bs/uSDrTpo1SMgCS1vohoOGLw00oN95H3tLhX2MSeCN4NMmxO2lFHRVAsk+zSvr42476MQIQ732mcFOmUmuVW8tfa+n6FChQKjOr1I8jhgy1wIT3b0xJoe8snMWSPVZJ7Z6KPLdBgDDwhBolIn2SH0qmCiPhfZ+RQ4x21ch3UiuNx6cxIbwK6VdOwdtsov+Lt44VQLIG9TQVhwWQKDdG9XNYDxhJE9ExqwWmFYGrRPFSvu8AcZIiywieJFLH6L33ruHkiXU02wnhN4nCKgVE8iQih/++18MyBBKoCcNYKBN2tnbkW7ebTckSiiMqqJXQ3PFvfjOeHxl3voJO7ItEKZv5xW/MrLbCAGgGTZNpUWdA3itFeWwupYjSWCLMaCh4oc4jKqtsV53Vk0Vzxw4nExN1r6+vK8iMDo5ZDYiZOv8h6L9Lvg+6/D6w/o0AEutF0ZEx6PcUQPJ8bO1MA0gsIuzPACBpBqvMN0OZSYoqifIjMFMHaDVaYjSGQSzXqOHIPdkTwFfAYnH2aH8DRiCa35H2SkDg0bEbGJKdbRTsYFZ5I4c9EJLMUwbBmIJ5RueYxN5mnUu/jvcf9/xzPX/eMnfN31n752p/3u/nat8FIIkeTAq7PJegENZU4x4vkcSOgzZHWEbo7fSQFQMkjRSNVhNeoPqi/Cc1lgLRdwTiNgEnMpvJLHCI7bDf4xcA0m6pzDp+Xd/Ydd41/o+7f67+34/z8cMP4fwXf4Abv/gS+j+7fD+aPNY2Gl96CNnPMpROdodJ29TUQjGBc7am49i+NjY567kiQX9TA2PS9QSVrzb5SBmXzGl1hB+egeEW08zj0w5gQ8k9/URZXyceMv6nvi8zbCSDHFrn6J133sVrr72Gz3/+82i1mgKutz/xOOp3Nsg3IffYNhQYcb/jLFe45qfr+bPcLzRw4So82viDm0geuYjwdIxiK0P/tTd1r2BZ55IyzNDPB1J3r6wLAUqybIBE2FBYi4ey0vHIwCehsgtov8YYZj1U5QBllSH2GQQZopmcQKPRRpFnptDSRC3eqTpnhwFKLvm4vs1MAJIXwkcoPHzTAFL8yMOoM+7lHupHhtjuXUc55Dv6wN0a4cMFtuPXEf784yjfvgY/SFFmAwkWW3nqE2g/0kKSr6L3oysmqJU2wdAkF6m+b31EnLsjH5JQBNrS1RWaaQPDIkMQh0hbJxCdO4H+oz9B2j+Hm3cvo/IDrDxc4+lkiG/fuot04/NYCdYRvj1EvbkNT4JXNXuMmc0BA40XAJJrWC3OLySwkMBCAkeQwAhE2G1aSbQwhoiCDtLGUOjsgEwp7ixwwxo24iwy2TKivUwDSPzlONJoTGelNVtGxQgPMATHGUj7eWot0EJ3kUJFuwEkRj1rFkOZF+J8L+TvWLIbqLuN+n4QmTfBNHFo7aa/E+OVvz9QxHtjpQ/9GlZuu7LC2MZkJpDE7Jlm7LtO98BCEvZp03K73ya0RkZZej4bUWVrF1H2qtRaA2BSLhpVOs6CG48VidsyzkGlUWKBd2bY0DEJhGGEJE4RETRiCjvHoR9JphkVQWG5MxktWmBnQna76OxGFVWPMFnu/yWTwOX4y1jAA0jiCMPBUCL6JY+OBauZXUO6N6GZUgCJoFIYJxgO1eDY2e6K8UQQ5syZU/DJUSx80RDQSNPFDwZuj/Kmyk6lgBC/QRQyuoigX4Vuf4hut4/l5WWkERVyziHSXWkWFSPC2PdmI5U+i+NYaikM5N1Sk7mWi/HE7837mOpeIolSZP0ad25tIvICrK6voQhycTglUSIfXv1MdBjL6Bu9ziIDafeXdRlwrnEwqwHkat/Vv3k//0PTv2MBkKARhXTscmryY0g2KBdfs06T0g4RwiBSkD8METBDyRZ6zgtxENu1yEbp6vqma4vdFfb7FhZAqqeQoP0BpHELNsh5ASAdPsKPe/65nu+an7Oed60vs/bP1f6s/Z/1/nkCSLI1s2ZCHSBjfcOdjuz9K2tLiJrMkMyRs3YlA9woaAZ+MRupZiCMZkwG5gNM09iO9nmjV+/RgiWzer71E2eV/Qdx/6zjd9Y+usb/cfdv1vc77P7k0sNCvVatdHDp/M9w9VdfRu/lN+b5yP3bnnJ4v98OJI8+BEQ+hq9flVtZOyV/tUJx95qzKdLKjWl3rR+Bdjsp6qB0llKHUQPpAkTIexl27nbQbDcRND3UEgWqmSSi7Rv/hGW7cHbikAvu2/g0nZtch8SqHWVocl1Tbq/JTCUCSHleKA1bWeHll38ooNEzn3lGgnfZBu0ugku0tUe+GSMPV/9nkY3oZY4AOtfzZ7k/XDuL8FNMQItRJzsYLl9BtH0efncNnRcJIFUSpMRaR1nRR1YOhbJdgg05pqoKkdT8VNnTb6Cghs2IJ5sKAyMHSBPatkq1FgYtrLTOgjR2+wJIU0L1G2dQ9fdS5fP34dkYwzc1c+xeDpf8HNodq2fJJRXrocrHsjlIDPwt4NGm/0wTO+V7WDvzKrbefA7ZK28jXj+HQT4A7t4RG0DLGRD4qZHGDTTTZcneEjvAU5AOzGYqc/FX8PfCUsNnCAUhM7iU6YfBIvydLY/AOld+4CFOmvCiJSQfX4fXrXG3u4motYbOqSv43NKr+C8ba3hk+4sIrucYbHdQD24jMmw4fDzZDEh4sACQ7mWkLe5ZSGAhgYUEpiVgHaxTBVgUQOLi3kMjzZA2Ogi8AcpCkXxJF+b/hIpiPwDpAABllFmjmsfRASTbcQuQaPaFzdSx4JHNLDKqpPSNGxLp9kiJ0R9mSJIEGYEknwRohVxj+ZGtMjvCkw4AkIRqhxvgLkBH3sh09CAAyWpck+cnQIxpsGMSfDNbvT7ggEyvI4/waaDpyDfuupCfnmn0tmaOdfpZx5/lJp6kIrQKshRYFoBpN62hKKaicPiSTZMmbSRxQ2jSAo/RqASKAlEGGCFkwSIVvXCqjKjQxhzFkwDSFBA3ayXeexOd3FUa5gWhdDHRd+LYMMNEQEoBUXypH5UR/AkiAUxZWJUKEo0HGhlp0hCli5QwLK5KpYsOFgGZpCAUFTx1vlDu+ve9g0iyZDCrD1qzQBzJxnlc1aSM9GTe9ft9rK2umUivUqjs+sM+0kaCMhuarEZTQNPQFrLfmu5uxlfI8yzUmSMKYnh1iH5niOEOo8pCpCuJ0Mzzeq1vRsNTqfDGVJA6PiZLJi0o7GYYvEegoJmt9dkN1Fmf77rfZcC5DGhX+0c+f0wAkqWoso4Lm+07WsBKBXM5XwMD+scEkiQzVA1HxZ1MVhLzlKQOntnBJXhgb00Ke946iqeX8KMASFPY8pFF/VG68LjHt+v58/4Wrvk7a/9c7c/7/VztuwAkCWPyPLx6BAq76WfJ/GPdSi+S2kgMlBn2h0pbHPkIE0Ydpyipo6tSJ/u6BCf5njhQGU1uNI9R85LdaBeEAwCk0friEsCv+flZx++s4nGN/+Pu36zvd9j9yW+soQoHuHTyKt7MgfJPPo5quDHPR+5t2wTeHUiv5+hNuHoO3mc64sQf/u2de+j7PgGNUtt13JRmhtSi9/tliFs3bgs12dLqkmQfafDI/oGRLgp8V4dnHZ/qlNdsa62Hpe+idGEEIxQEUhp2pd2z2VNUjAaDgdh09Fn0ej28+OKLeOyxx3DhwgXpulB8CwMEa09qcJ4hBJdnst15Hq75eZD8JHuIlGczAFCNTz6KtU+8iFt3LuHEqV/hRAD8bBAivf4p9L7zrsiSNjDBo25vU+rlkg4tThPVKem/YiAC2XS0qoHYs/wOBBuEHp4+IkO/TgCzbpxEo8jQSk4K00lOEOUwGnQvgB+v7Duvo1PnET3SQPel+YHGh8uXPr69AJIGX+r49KMUO5/ooPIG+Pwjb+LHf/40+revypgkuMbhJYG89EmQ9aXyEQUJojAWX40yo+gILMMGquG2YR7guKdfIkNZcW43pKYqg1sp/7CxrPVXM1LPeagNDTcpC9PGOWzd7mHpEyeRDytsrvYxaL+HM95TSK9VwPY28uEQg+4mkkYk31CCbctagm8XANI8V4RF2wsJLCTwkZOAktbRcW0cNsahXSNDmgzRTLcRBaTDIVepRnbIhiq8p6ZKpeguE1Rse9CYyetUmdpVg2Ufqe9WAFUZswqS/G2yScYA0m6NRAGkAIxiSOJpAIlvbZPkpzSZCY+UZiBpO5JtwZRbyb4SUpwZx4oNmzJ/76GVs+87CXrYR1qF9P12wcrx/d6393rKRerTeN5IibU1j0a9FDBAa9vIELFKMrO4BEAydZD0rCp3ZixVBe9N0UhX0Wy0BbQUKruSFHaBZJRZbnypryGAiVXQTXGdiXZHb7Df2JxdHO+7hcmaT1KPeqIFUeAMGMIIPEbvD7MCaWsJnZ7ygjM9m4YJlTdmK5FWcmdnG800QRgxKygQAIdjP4oiFJlmEYqY73X4TPRRs8M0WcwLfMkU4lEVldRgiuIGdnb62NruYX39pIA8OztbWFlugdgVk6BszQNhoaAzme9KwCxkdiPpkEtUviq0rD3Gg3SFESIMOwNs3L6D1moLy6tLwldNPnQ7520G3O4PMwaRZp2/LgPINSBcBqrr/lnPP+j9d/XvQZffB9a/YwKQ9g2ToK/X0IEoXWYgxqSu/TRaObeVJoT1l6RwnhDc6R/KTOZ8WSl9p6nXpmPd7g8adEAgfb9jz658kKNi1u171gn4gN9/3PPP9fx5i881f2ftn6v9eb+fq/25A0iSxmydd77MeWYjFf0cZaG101rtJpJmjNqvJNvAD1X/zstM9AnqUBYwmgaP9ncru976o3N+1vE7q6Rc4/+4+zfr+x12P6neqriDS2dfw5vXPoHsO90PXQ2k5hcfQfviS9i+/jQGL+zNsnDLb9pe1zsIDPEIJctDa6Z6pY/hToZOt4f2ehtxI5L6qsYCmXqUtjvr+Jl1fBIMsjUdx8E2BMEVMLKgzy7waILlhbYsWSQINF2+fBlvv/02vvT882iybiV9EL7Se6qdMw4KpR1s/Rbub3DvVxwkX4IjfivA4PLh2TWu73OY/BvPn8cgvYlk8yKQlxg8+UPE3XOId86j870ruq9wf0CBbm8LvayLvOgjbVLn1CwjoUQ3ZCfKYqJMF6S9Y2AsKdzIdiKxyggRn3kYyU4PabQslOtOAEkG4bg+0qSk/WQd/nKK/OZ79/4BHP6nwwFU1cVlvtGTZYSt4KYGsVIeyacuIFu+gQsrP8Qvv/cs/KzC8MbbI39YmraQxk14iICSLQYKloqAGfBK4GaAbg4Me3dkmDILjLS3SZqiLAI0k2U0k4aAPHx++2OPIbrgYfuvryIkEwGp9llvuWZ91QY2uwVap1axsb2DKqiw1kzRDH1kvR0ErInsewK4EnjlO9B3IvOhrBYA0gyjbXHrQgILCSwkMCEBhY702A0gmV8hjPpoJptIItLYMTJDeV9FaWGk/y4AaRIIOUTQBmg6GoB0gJdnAmyxV0zS2Ik6VdcImYFUqBLKzCNxpAuFHa+w2RNWBHs9TfsDSNQoxgrbwW/qumYCQNq3JpG9f79qSxYB2M87Zn83Kbv95OgIAXLMFabV22/I8WD5bKk4q/KsiuxkJtI4A0mzuETHGj1HHYMyKmtGs7SQxG0kYVtqagioQuCxIlVaqWnORoFWWjabgj7u14M+3SfpV8aOEEO6Z7iCheKJGW+ljxI+3rl2A81WS9LMoyDA3c0trK2smnpfBVZW2gKOFgUp7RjB1tC6I5JRp6ANdUeqkLMcUteEq0JZCJhKwIoLgmTogQp5iLwAOt1Mon+YKZXlQzTSGCsrzJLy0et35b5mGqtRRdCXdDWMFuL4CchbXSloSyCy1ropIVPjC2Br4y7yYY7l9RWkrYjENzKgMoLGYTyxuo3LXY0yF1wWokM4LgPIJdsZH+9q3nn+Qe+/q38Puvw+sP4dE4AkUa6jbcVSsJjadiANBZ0kzITU2kYaGGDyg7gWBSHiKJX1iVGMssbLFmD2NpOcOtZSJgEktsPr9q5hCwDJOfWPdMFxzz/X84/0EjNc5Jq/s/bP1f4MXb8vt7oApFlqIMksN7oh9Qf+4RpAito6qzHsDJFnBbLhUKZ4s91QIMk6t0IgZ4FsWQVM1tEuCm0VwXRQzn0RzK9JI7OO31nF4Br/x92/Wd/PdX90/iLChzzkrxVHonxztfeBnvcCNJ97GHn7OvzLJzG88v6puMYZxCZTx2QbWQCJgWR1QRs+QtYrsL3RwfJKG0E7Qs3sI8naEaViZIeq03xMaTeLTGYdn7sBJA1unKwZPA521CwkoRATREM1GKkpx9rLeSH0dc1mC5/85CdQ1CHSWLMwhQJ4ggpvcl3V+knzOw6an8wO8pIA3R/uza6x2Ufaz8P7dpj8W198DIM7OepuifL6O2g//yi8LETvx5e17o7omWSiqFGUQ2zubKAsuZdUAigwGJoApVKWqO9AdUnW3iskW4n2rWTLVwHyrEK7sSaZcEncEmCwEmaPvX4VAmhlp9yXuk43JaXcrwpmMN37MWbw2b8NF0291i5VDphpAIm/D+II6YVzGD50B7WXA/0mdq50MXjzCqJI61s30iZiAkgVWWF0LAo7kUebnftzgWHeg//MKWEEGbx8Vex57utBlMCvAzTjNaRRQ2qk0lfXuPQIkksl+n9zB3WZSy+DZAXps2vY2umiV/eQ+zV6r1c489mziF8boOrdRlWUQqNNPj2ZO6HxGQmNfiDnFhlI9z7eFncuJLCQwEICIwlMwkeTAJJS0OiG6vt9NOMtNJI+fK+PiqnAXNBN/SOhG5toUf95UMaMvZA1i3TT2p9BzAAJohgdJUzYXmM1kkkAhT1UZ7QW8N5b4HeckLI3ZnGyBhI3KEb9CI2f0X52v79JxxiZrRYAmqD5mxx/o5ffD/CZ+J04CCcKNUoblOF+AID9dvZBY3ht/G2m5XRvk2JaQbVAkVWSLYA0+feu1zc/jHtjvrsogCFWls7AqyMEXiJyp4JBGkWCFMxgsVz4lgbPOiQkG8lXHt2RC2GPrO04vbd3vx930YBSyjqr6Bvjx/SV78x3IvC53emirH0pBM8sLNYT4vRgfS+CSHzfdquJwK8QRaSXJIhHJZiKrtYm8kONWGPkHhVsRuccMAGPClvyqgAAIABJREFU9HqkmeOcyjPWNCpVqWSEEZU4zpOKvyPloCegbRjE4Ofb3u6g16cCGUqGFGshra8tIWb/uLrUNYohazYRqCaApAYi/y1GmNRd0vdiDYXOna70t7nWBCItwC33WsPKUHRWI24MzUJyGYguIbgMINf9sz7f1b7r/IPef1f/HnT5fWD9OxYAiYAui9ubbCBJETRzSrYcszdx0eZOxUhA8psbmkrZO4wBz2xScqYncRNhFEtx37riAm9GsNnC9u7uts6Zve4QQFzCTdWwHR37OJxdc+ajdP6455/r+fP+Fq75O2v/XO3P+/1c7c8VQPKAIAqUZnYqPoqUdtyc6VwqhgX6nb5Q3JE2Z2mpjSiJkNMOCTn/GcTGmilj3d1Z32hEpT1bAI1Lfg/6+VnH76zv5xr/x92/Wd/v1/1+ZlFEDy8he/PGPWVPHURBq+kj6kPwKh91n9kLAxR1jbWTa5J1kJWZOv0nad+s10LoDEwWxAwfYdbxaQEkrqOq95CxoxAnudiuNutjZKqPfR08Rac3GSVef/117Ox08KlPfRLr6+vwghR1xUC8dBScqbiT6jYaTKmMKfM8DpqfpDbkkW8eXgdrv/tZGyh9OkXve1ed9lnlpUgeOg2P2aqdAuGzQ/h5A+XtQOqLdX50GUxi9/0a2927GGY9ZMUAyqBcCdOFZIaNMuQNKGmERhubOqMngU0hllqrwn5BfVV8SQe4plgHDNsR+j+/slv8XoDo5BkEa5EAo8y4yd56T5h8XMck8Gavlb3zkEP6f9hhP8CELSygrM3rC2KkX2NGYIagbMHfPomNF68g728gLzIN/Gy0BVRjfeq6ZFBYJJ4p8Vd5JQbDHgZZB8HfW5L5Wr6SwFuP0HntTbHPG0kLjagN34vFNyeE/WS0aawi724o1aMXIGyfg//0AEH4HQRpjE5doPer30D7fIjih11guKm0tkUpTCsEVgkgFazRTV1Dgk8XNZBc42xxfiGBhQQWEnBKQFzVxugaF5s3gI78IpDaQB4GSKMumkkfcdRFWfWkvgkduNwodm+ik0DIYRkvkwCS1njZfUwDSHuBHb1++nn7ASOqjMqGL0rlNMBi5TCuhTTui95DR7zUjXnfANJIM7Rh2RNNHxZ+MxU3eSCANN2G/XlanhbQOwhocw6XfS/QCHMWolRl2FLZ8WcqyZMRMPbfI+CNcrWOQZPFJvW0JJqU9W8itBvrQnXEdHEBzJjibKAzMS4EUCiVF98cqjzrnw8LgDSu5aVjWuel1gihn7UQ1jk6Wwi+bOPM6XX0uj3EcQJGAUvqvdBJVohjGg5Dw/tbSQp+kWvdAB5UOlk7SWojEc2ZoQYUPxdrEBHJEYCHIB8pADhfpGZTJnMnjZkJ5KGgos8MIskm8+GFEbZ3tjEcDNBIIjSaMevxCsQbUkmXDDcTqWa+J7mpqWASmBpmOZIghZ8F2NrYEuqL1koLPmmup8tr8d2nNX46qmY4ZnVwuAzUGbp2pFsf9P67+vegy+8D698xAEgS+S/bqVnEZYsxALjZl6U4riw6CmZrAV2CSawLoNGz4vgw1JS+FyIKE6HEiKJYONVljx/tEzpfhepOHjdFQXsYIDSS0VTAywJEOnCtOO7553r+kRa5GS5yzd9Z++dqf4au35dbXQCSzPZ7rIHEaV1IQXNfKC+l1qPUMPSlfiGPMi8lUC2qIqmDMOhlGPQHoktHcYjmytIuvdquRVIKnDr/flJYAMgjqcw6fmcdZK7xf9z9m/X9PtT3H0C9dT/faRpAGtV+lbJGql8QTO7vpBhu38TqmTWkTz4ievzOG7+SwLkxJbrO9knGCxfDietdZh2fkwCSqEFlKXYx/yh7hg1mHdshk2P+6tW3cO3ae8iyDE8++TGcPnNabJ9c6NV8NJpN8cPYekcPCoBk5Xov8rN1tfK/3nECSPBjeP99R6gg0+1H8alTb+CdvMbN7TUsN+9g89tPIUQHnl9JDaSt7TvIyj5q5EgSZgAVmr0lNZmYqaQ1eOCH8D2WKaB/gRGRHhqNJaRhE0nSQlnkEpAZSADU3qP5hcdQ3ikxfPMtPWnmEsGx+LPA+fM/ReQBvPvy5S+j9/K7QJUjOnsW2Xvv7tvmBwcgaeYWj7B5Ap/6H38BP07wy3cuof+3OwiCQsbjcNDVbKHWKmIRg8pQue8M+OtX2NrZRH/QQXruAqJGjGJQoF4LMfz5VdHjV5dPgHVRmeFFiUhtcQOMsRZyxPpeUQve2ZMYLhf4xIk/xy0vwNWd53Cqdwr59S6qzl145VAo7q0FwrkfxbFQQPK7jvxP/+Jf/sFRQtJda8Pi/EICCwksJPCRlcAkjDK9oHIPILkbHfdl0UPgDdFK+0iTbXheTzZVRm4wY0AyEPJcqGe4YEtRwrJAkiZaM4n0VpUCDeSZzYscSdwwUQ7cpMeZInQysT1GGlL5YLsxa7tIATw6jgkKFGDmA5Uv6WfFn+m4NkCC6Zst9Cdcq0ksmx45UTudjjjebQHKIs8kQ4LOLTrbaciKUSsZS0ypZZoyTNqzdYD5KAxoYrNE7EDSVGiVCV1dY2o3rRckbY0UR/6k8rJ8yAqwMPJF03njhOEyFcJIARHhPhY5aHaN1GVi/RmRgW7g/D4sZCjfRai/mIFSiGJA2Q4H2S7lVZVuAzAIP7MqACPnvVAC6Hm9Tv9NSjLJMCE/rVGKrRKv17oiPFU+VBT4/aiQUZFI4xU00xWlWJusRzVRFFnGrKKgh8/hGQCSeS8OlLMoombMVKSkC0MMMo7FGDUVTz8W3v8rV68hjgIstRpoJRHiOEQmY4AyrtSlKhl2mqFlwTgdYbujc8e1RCygem9vqtl3CvpZvXEsbv0u6saZXG3031xfZAT7AcIowq3bt7C+uib1yhoEpexckYyrXGkomeHEUczMIwEPJUcSsR9j2B1ie2NHCuy2T7YQJQFyqc+ltaSoRGZZjjAOdU3hWiNOK9cYPVg283ZwuAywe/tq47se9P4/6P1zyd/V//v2fY8FQNLZPVp/d62zZr05QhFnXTcsMGTuM4t7u7EMgkqksPF9ZqIayhFb507qwNl9i3XXdM+ye/uuCNwFgOQarnvOu8avq0HX+Ha1P+v98+6fq33Xedf7ue6f93kXgCRUtb6H1157DU88/vhI16VOwxqGzvebjP+afhnJZFZHKantpGJpXiPv57LXFxmzsEPEaYykEYMeudorpb6C1UHFuUzdiIFwrKkoSQlaf0Qiyx3xI87+z/sDPODtu+Q3a/dd8v+wP/+43++w7yNZLuVsFFuu7y9BqMIS4CEvtZ6R2MvULEQ3r1HmFTo7KRKvh/bJJQTPr8Ar2+i+9IaxcVxPmd/5kX1ssp0smKUU7rXUeKTtYm1k+h4Gg4HS0hUF0jRFr9dHt9cV+93qMqzf8ubly/L+p06fxvlz5yXzks+jj4R0/PRl7Cbo3Puedn5oxhJZJ3ZnurjG36ySu6f56QVIHrsg4Iurf0Gyht/8x79Ctyzx0o0LuLh2Fe/efEr2ijrMULwQoMq3hXGDNbNYA+nu9h14Af1RFEehtusuotNxbU3uG/QbUT9tnXgMrXQF/uCuoX43tvMh/oVRsKyZS6S2w6e28K2Ll0W0KWr87xsp4h9+Qn4OTkTo/3ScteSSH2naDjvcGUgajisgZLyMxjNn0HnpDZQVqf5itJ4/jYcvvozU8/CLlz6P7Oq7QM16RIZ1oKKfi9k+vvj+qG+THp97MP1N/WFHMpHIAMRAX3kaA0JCUlbHSMMG0qSNAKEwlNBeZ/6TMBWQQYU/VzX8xjkEF5dwO+3j+Yf+DjcGHnZe/200yhrdWzdR5jviBqly+lJYYzWSPT40/khbY0yYgxYA0qzTenH/QgILCXzUJTANIFk3r7iFBEAiTR3rzZRU75DGA6TxBsKgb5xGjBosRMlJWWPF8zEcZroRMpW0LMVRm2VMO9UsFetITpNUNmbhoY3CUb0c7jC8j05lHjREY1La+L44f/kMpqgKHY4U09WChwSICEBww2ZWhdKdMYJJC/rx2iwbCvBkwS7dXJlmq8UoBYiRLAmCNgowWRCL/ZKfuQHScW0cY+Kup1IndDwE3PgzFcMYne42GmkD/X6GNG2IwToYZkiTRMAwpv+yTgtlxK4Mh0PZ+Gzx4ChKBPAhtsB3FBhAgrG1xoxkf4RKIcZ3p1wkalsinTwBychxRoCMG3ieD5GksYI9zEiZAIMOApDGc8Q4+KY0GhthbqO+KEMFzoy8HBqgGgvM8CqE3mw4LNBIlpCETBVPTJ0qeSN9f+NYtBHoKo9DzaAjUiAez2pA22nQz5DEpG0CwpiGRa5p4OT9Lj3cuLWJIIxlXK6utBF6FQmeEEUEY6nMyYyVF1DQSFXiycPquBbSsedI/XLPhwWpJNLXrCYjR7AFlrR1ZjJOZzpZkNoL6cgJsLF5VygK2fW15RWEfo0iHyJmJhPnvl9rNhWj78hLQOOStZDCCD6xsxzIOzl63T7CxMPKiRUUyLXItqGy4xypma0VcA6VQmGwAJDueQQ4b3QZgK4GXAaU637X+Vn752rf1f/79vxjAJBGq45wQR4giV32rfXWjr3GNmPAxgBMwNyyijELkZQhUZCA+2EQJFpPSbKSuMoRTOb+pwEqgR+NqEtlPx/VBjD9G2UsjVbAmea/6/t/2M+7xq/r/Vzj29X+rPfPu3+u9l3nXe/nun/e510AEp9PPZp6P/V4nXNa81L0kOn5t6fDhyFIBJC472t9Cs57PzmNYueGOIq8wkN3a6BrTwjEjRBJM0UYkWKa+nAhWdcSrOVpVjSXDQJb3PPFzlgASDMNIZf8ZmrcFLo/rI0P+/Nd83/e73fo9/kAMpCUbYFmqtryDOrinh0FoWQlDvsZOls7SJIm0kYML02Qfuks8jsVisvvSgbJcR67ACRRiLTGEX0P4sBmQKpxhNPfwXO0y+mL4DtfuXwZN27clLWIwBAXJBtQu7S8jI89+aQEfDLAzgbmUmYp5ZCmToDFjh8CF3Ve76mz5Rp/s8p21vHr6p8Xr+DS776Bpge8+ufPwP/UEPVbDQyvvmNCF2sUVQE/jNDt3ZZ6SHEaotffkW+QhJpBtNs+HQNK/Bd9K+LjOvEIGnETQW8boa+UbV7jNMrOnT3A3Ei7nPaXJOtIn1nFbz/5XWxVQLes8eMbj8K/ckLt2e0Cxeb1kdhd8psdQOIWqQBu0DyL5OkU3Zeuo8w7TD9C+tUIJ0++jjvXP4Phd25LzWUNGtNsYfknOymBGwWG2RD9rCdgsB+lJnR1CM8zmV3iAmTAcILQi3Fi5TTqQniMhKY/iAOtVZ71Te1y0tD5yIMmbm510F+NsfJMhfRWE/EvfbQbNYbZDsqKWcmasSy6AoOpKwaiE0jSEFYNJlnUQJp1Ti/uX0hgIYGFBIzLVz0/wuTEzB2brWBSUDWjQTeJ0O8jje8gjlkLiYtyIfRZVJLynPVNQjEkNdqGtVbo6FHFiM5fpThjHQRmmTCbiFlFGeIwlMwZiRrhHQULR4ZyLUGFXr8nIJIFhKg4iXMp8nF3ewNxSoquocm6ELNV0mnzvETaaAoIRae8H/Ad9FmRzwyEAp7HDJ0CeUGQDBIVQWUuSmIMhkNEISMffRRZLu/TaLXV8IQvm+Uwz+UZjI7mxtfvd2QzrUE5KGhGUCQKmkLFlia8lvf2RdLsV5YP5Fq2y/elLBuNJvp9Ripp9gWNXsnQYR3AqkKWFWg2GgLW8GepE0MwLoyl6CMzvGyqPBUlydIKCSrFsvlnQ15L4E6zmA4GkHYb+FahGxdc1LFB2fC72wgscSwEgYCEhx1JHAlfrURkZYweaaLdPInQ14KKVKY1f0aBvjFFklIYKS5hf2+//eQT9X49zN+TGUvHnJ1UcPwYQ4DRNuKAIcBBmgJm14RNbO10sLzUknEaEuAUeQGxcdioE9bEUI0AHPPGdh6b97fwkgVyXclbhxuYbG137abx97GAlu3HmN5qMhupDpT6sBCDi8ZThHffvY7VlRWsLLcBjwCzp1F7HK/i9FHwRzPuNEtS5gDhoNLHzp1tqZvQXmnDb0n9U9V3zTBhRDJrKnEECTWiI4HtQXZgzLqNuQyUWdt3GYCu9h/0/s3a/1nlM7Y07Tw0gLAZ04N+TzNVPR9bO1t45ZUf4ZFLD6G5lKACawj4EiXLfVwp6QjmK8WcZK46Mkinp84e4NpOOumoDVmZhIk0g0mA74m1ymYkKVCslHWMXOQeylpJzK7lXsk9guuGPIZrCK8UJ4xG89oMJH2i7e0Y1dq/hqDrq350zs86/1zj29X+rPe7vtS825/1+a77531+3gCSrcE6IpubUNcm4mI0u9kDkt9chn9jDcNfviVrQtYpUA5LZP18RC8dpSGiRgg/9iVzm44tPkcDwAwLALOSJwLBDpKja3zMW/4Pevuu+Ttr/13y/7A//7jfb9bvM+v9o4waX6mraM9S5xC7u/axfXNLfArrZ1cluC5jkGTaQk5WFNq8+XEDSIYWX6j+jU/dgEdCoRXFUuN1MKC9rwGfomPVNX752mu4s7GBs2fO4MSJEyNdS2nvPBBAUgo1tZHU5qbfI5SAQ9rbrIV7FPvE1iQq7pqaRAYcdI2/Wb/vrPPT1b/kmUfw8adeFP329WtPo3nmZ9j4j4+gyvpam9PzsN3ZRMUAgqKDOAmEgYK+nSAgeGkyaax+WmvgsqVGzjOlgldyjxpxkKCZslZvS6IWkocfRv7O7QMz9aYzkGQMrJ1D/dx1BMNlBN0TKG5lyN7bBKoCdTHO+PPiNiMiD/0Ek9T9+13o0t/pE9NMXNYuYpZagapkPWNSwHqIz51HdDFC76V3RiCZ+hvGGUjkEukNdzAYdpU23qPkK6QPPazMIbdvA6WOf87pkEwCQYLYa0jtIwaI9ZlNHJCJhH4sBooTiC1Rh+uogwLv3rmGbr+PUyvn0CaL0XaAoLiL9sk2ciiDkHgkxT+gbDqUDTOXbXKZuEYYVL7IQJp1Wi/uX0hgIYGPugTGGUj1CEAarbbWmUN6LQGC6JjqIYk2kSZDhAEjCujIZuRAiWbaRtpoyULObAEWvE3SVJQ8P6jRF0cWae4InmRot5pKDcesIWHg8oRiilQ13J6yYS5RN0rHBqyurOHy5Su4cOGiZAe9/IOX8eznnpF05DBmVpJm6NDBTMcSHdF+GKPZbCnIUleixK0sr2AwGCIkVVqRiVLBzBw/IuetB6+kgVkjSpklVErmUJFxY9c6M1Rgb96+hY8/+RQ2NjekhkPSaOL6tZvS7wvnziErevD8DEWVSX+oaLQaa4iiBl79xesYDPv4/OeeRX/Yk+yibn8HgV9hmGcIvRSt1hIiid7Qg0AX0/mHxUDek1lLBLpEmWSRQMnI0Mwtyo3vPByWuH79Op588gn0ul0B+/gdFLQi7ZxmtFg6uqMASOKkGymyBnisVCmeVFTYllKzKRhy0MEhRhBEnJfMPCs8rLTPIvSbEqXCyPIxgDRZZZmjTAEkST2xxwgMmgwrfcABpEy/l3xTAUg4FXxRhPKqQrc/lLdbWWlSQFJ0UgA7E5XL9PFdFH67ZGABMys7NUA0et/UFpkJPZnMMrLUUyZTbeKj26wx/dXYiaxqqM5/ziOuMWXJrEbg7sZdLK8uk4paMvoI6MrYK0l8VyEfsv6TZmmVkgKotI5+5aHOauSdAsNhH8lqgrDBLD2dH3QaaX1u0lRqUc2ZROCIYJ51j3EZULO2P6uB53r+rP1/0Pvnen9X/2eVz+j5x5SBZHMddwNHdp1RUGf3vLdrgP5WHMeHAEgaOFJphC6zgFlMN6DzRAGkOCL4paDXCBSXnNbJ/Gqr1UzCXdZxMEMGpuvj/xqcd41f1yu6xrer/Vnvn3f/XO27zrvez3X/vM+7AKRZKewOyz+SMDDqBaY4PNeK4LcTRLfPof/KZdEBvZxOQB91RpuB9ZGGoi9znw9iH1EaSUaSBuUYSmZO+SNO+wf9+8z7+7vad81f1/2u8y75f9iff9zv55L/vM8TSKFtHlPRZ8AHKahIX0U/Qj/D9u0drKwuI1mOUY2CUIn+qoOYtuNxHhbU4To5WsuMjSzvRpvcZB6Jk94EtZDy8+7WFh6/dAmnTp027CIKctNfQTow2r4En+h3kADNkEGqupbxYPt7MqynhOGaH67xN6tsXc93tb9f/7wwRfzwKQTLEfoP/R2+0PDQr4EOfFztLQF/dhJ1QbuZzokIvtfH7Y1rqDwNZs6KHO2lZQlKjANfAA8NJJpgyZC0uBJFrnsJA5yoYzJIMYmbaMQrCMMUCNqo874zA8mCM54fovG58xi80kX66ZaUfej94IoERE4fRwGQXDW+LIB1kJyZ3aOKuP4tINljD0lGb7k5RH7rPXOrpY5mP6VQof5e/FsV+lkH9bk1ZLf6KAfXhIrOP3EaYRqivJuh7N3QLCeCbnEDadxGGjVQDMmwEyGIU/FH0ScnCcNawQHdwsfdnS30igHWV9exHjcQ9mtUwwC97g5a6ymqiFnQLEHBDEalJKRfTQOrtcyFzE0CSwySXwBIrmm3OL+QwEICCwkcLoFJF4sUlzcFsDWURh07LFzLzCKGFlR1H1HYQSMZIAkZKZFJpAG5S8+efgjf+c6LuHrlKv6Xf/bPsbW1hWarhb/6q7/ExYfO48KFM+j1u4ijVBZ6LvBUFKWwNoEj1lqqqHAV4CZLRzk3de2WL4DUT37yCr7+ta/h2o0b+NEPf4T/4Rv/EHc2bwgwQqdyf9CTrBxGHfR6GZZX1vG9772EGzdv4R//k/9JgJRWq42/+su/wrkz5/Hwwxew3bmtVHjccMoKrSQVBzZ3MdmQTFE+lDXW1tbw05+/iq3tLXz1K1/BxsaGKHft5VX8t7/+W5w+ewYfe+IJ7HQ3EYbcZDWriUFS7cYq3nr7Gi6/cQVPfuxJXHrsEfzq8utoCH97hCgkxUYNr4pw8sQ5/Jc//TP0Bn0MB32srq/jK88/jygJsbO9qTzRPoEXrUdEGfETEbhjVBKzlwhUUXH97GefxRbvqQs0mqQCI01eIFFdTKUneHbUDKT9AKQhgT4DINlMJP6suoXWazroYL8j3xOwrNfJsLx0Akm0rHwkNaPHqbzp3WOqtalIe3/agJimSpsEkB7AFUFYCzxRUqXAPOcZAqGwu37zJs6cWhXu6pCKLiPaklioCoucwAt/xyiryYh6a8ZwXEwDSCJJrTdiFcaZUpBM6r+lztuDxui3kHVmahhYzml2wzqJpD4Ri5fyo3sBev0+uv2B1ElaXz8hzuYw8DDodRB6rH/gIYhjofETRVnmT40kSIXiZmuDXNVAi4W2k1qUWrYvRpxEpxnF8kOQgdR89hKqboHB66Yo630ayrMaeK5uzGqgPuj9c73/dP+9aAk1+brNMat8Rg0dG4Bk1ucpQYzm9y4AaVpa+6C3ZqEYUdqZunxSC8/UStIgBs08Ig1GkjTQSBqSectsY+7ZXHc0C8lQaU09ehQt7PqAH/Hzs84/1/h2tT/r/a7PN+/2Z32+6/55n58JQDJ0yvs5x2y/J+Mv9tuGbZ1DzUaq4bfOoOjckqAS6jF+pQE1WjRFKW3zYY5iUAqdDZkOGq0GGu0UURxJJDoz+YUGmvmKZn05SI6u8TFv+T/o7bvm76z9d8n/w/78436/Wb/PLPeLGcJKqH4TQZVJECltFoIi+bDAzlZHgKQTp04g93JUtBWSJZTDLbWXDGvILH2Y9V5xk4iBM5mBRAo7DYpk4CwBHw1wUXq7n/3sZwJePPbYYzh77pwGx5jMCVsbWWtG0/jVLHDa1MzGFnvfBGhaPeiwd3DND9f4m1U+rue72t+vf+lTjwCnugiyJWwmv0C8fRFFchteHSHun8bglS0g2wL8Cs12E1XVQ1kPcHvztvhEGq2mAYzopCDdvoxC0xXz9wTVsQRJKCwh8aq+n6ARLyFNlzRA6gg1kEb7XZAi/cIJDH6wjfRjJ1G3cpTXamTX7gJFfw+Q5JKf6/u57g9I5yolETTol/81nr+A4uwPwMrb3jtfRu/ld02tKF6qwah+sobk2Tbyn5WouzdReTmCz5zG3VdvY3DjLSmZUNQ+oqSJ6KE1ZG++ZXTyGHGQIolb4n+iC4OMQwTjqLsPhwMps4DAR2c4xPXNDWELObW6huU4RciSFmWAsl9hq9NFvBQjYlkG0tZWDFBn9p7Wgma9I8UFOTcJXvn0rCwAJNekW5xfSGAhgYUEjiKBibgZE4hvPPaypXJj0doCXIlrMJ13iEbcRyPqIggzccry3In1s/jzP/uvQrv2+BNP4BNPfUro0v7tv/s3+PrXfweNRiQ/c5PQ1GvDicrneL7W6xH6OjXuxPHs+RgMMlGYWEvIAhg//8UvsLlxF7/9W7+FQd5DVeW4c+cmGs2ExYIEgGKm0+raSfzxn/ypgCVPfuwJ6Ve70cQf/uEf4jf//m9haamFvBwItzK3xe6gj4T3kvKuhnCmU4mLwxj8hRf4+NvvfleApGc++WnpL7OmgjDCf/rPf4znnnsOa2sr8H0askPZRHnEcYrAS/F3f/sCHnn0Eh66eFE2zn/7B/8G3/q9f4Jh1kWnu6lyCJewvnoa//YP/h3+t3/2zwWg+6P/94/w6KOP4qmnnoLa5MzuIeGrAWnoGI/9EaUZ+/M3BLROncFTT30MRTkQzt+iIA0YFSBy1islHwsbHhVAMja8vJMFhigf/ZYsfDiOjuI1VtE9aBxyn0+jRKjrkngZzXQZnkfKQLap48AGuhxYq2c/AEk6OOfUkKNMriNcQx7/ICIFJDOJhKAf29tdDLMKaRphqRkKQMoxKTIOQ5lzMo9IhzCOe9v3lcURaynuxENjOMdNBpdE5R6hnwddItzR+wJIk0CePnOMIukTqZZb7mmpzxWyjpkWwSyKCnHaFPB4a7uHm3c20Gw1he4yiTy0GxEqKv+9JOxCAAAgAElEQVSSuaTBY1qPzUNEp3HlCbXN9sYOWq0mwlYEL+LYp1oM5EzVlwLddr27NyG4FPR7a3XirqiN5Ispmqd/jp27F1H8jb+L5mDW9ufdf5eB4+r/g96/99v/oH0GZYfReHrMKp9RQ8cEIO1ZZc26O6q5tgvfn15pDlh5JCPJykc9NAKyGzBI6h4Jd51motKRzIAKRoYSTCKQVBekxy0RMUrU5CZNfqt98lJdn/IjeX7W+eca3672Z73f9dHm3f6sz3fdP+/zLgCJzz+oBhKpevw4QH7TRjHv7e1+WtquPEEWvaZGKJnXGpbM7GHGjEuAeRBKvSOhu2EmM7OQufiwrkJRC3tAv9dHXtFx2EB7qa01V8k0wMx+UugeEkTjGh/zlv+D3r5r/s7af5f8P+zPP+73m/X7zHK/BZCCqA2w7iuzFmofyRMPo9+6id4PPTTLHvxGA+HDJxCcCVE07sC/tYr+r+5IIM6M8W+zdH/fe239I1mPzMclQCTsIFmOH//kxwI6fPrTn0Kr3RYa7jwnIwhpuJW2i/4RS2NnKe/UB+MJ4K14FddDHJnC7qAXdY2/WQU06/w8CEAKVnz0f3wX/koD2c13UDNoyPORPvkQ/JMlyl96KLeuie8jy3vIig4yqSPN2MRAmCuENn+o9bx3UxkrkMKDjDgMSOKewm9AXZP+CVLYMVBXUM1Djv0ygGw2kvSlsY74sQb8NED3pTf2tDSr/BiwBgFWlO3HCGD0b6WwU0pFjstg9QySJxs4/ch3cSEEvrO9gnTzSfRfvGbuUc2Z7fq/2UHj9pPY+eHrEsQaPnQOnavvoS63ldlm6SS8rI94fRXVbdo8rB1udHaw7jd9iiUqPxX62ShgGLiyIeVVieu3b4NeoLW1VazEKfy8BvmJgipAOQDubt4VdpF0qQU/YQA6g0oMFTbrqdF7JplkEn4m31Aqbi8ykGad1ov7FxJYSGAhAV3MtZiMmGRCn8UoCy7lBsjXlFXuG35JkimEQQftdBtpXLJEvWRNnFo9j//jX/8rfOMb38R//Yu/xLe+9fvodDr49rf/M/7Z738LWdnHq6/9Ar96/Q1RkJi985u/9fdx4fxFfPuP/wQXLl7Ajes30Ov18MlPfgpvvPEGBv0BvvyVr+DcuXP47ne/K1RfzzzzDF544QUxCkmB19nexu/89m8hSRiBUJDvzQAiMVZW1/Gv/tW/xjf+0TfwF3/5F/j9b/0eOjs7+PYffxv/6+//c2TFEC9+/0Vcv3Wd1ZzQ6/bxP//jfyoy+b/+7/+Ab/zuN0VJ+Ou/+K84f+Y8nn7mafyHP/oj/M7Xvoa3L1/BO2+9hee/8mWRzZ/9lz/Ht37v9/DO22/jpe9/D9/85jdEyfuP//GP8PWvfx2vvPJzXL16FetrJ/CZz3xGrsmGA7TaTfyD3/4NdHobEjHdTNexsbGNl3/4I3zzG9+UIfqfvv2f8OTHnsJjjz0sNSwuX76MVmsZd25t4Ctf+jIef/wx/Pt//+9w/vw57HR28I1/+I/w//zhH+GrX/0qrl69gveuvY3nn/8cvIDR2ax7wVR5BfEkWuPQGkh2lhigYEqjIZAxrsOkda+UDk/T7m0Niv3mmlf5aERNlFmN9bUz0JrHGjUu2Uc+Aa7dLoZdLkdPuaJ3HR8S4Mj22S881L5mHDF6dmt7W4AS1sSiwhcIXZ3W8qBxIen0BP4YaVsQ4DSp5YYKalTZUjVF/b9NRJpk/DOMT0LnNsNCuNf5MpHXaLKPxs2bjIMJq49AJmuwMDKM79RqtNDrdYW+0hfnkCr3tzfuYmVlHZ3tHYkaW15ugLovZRFEKg+OGbtocWyFXoD+Vl8ikcM4QtJqSl2EgqqlyFPpMmY5ZlXwnc+O2jj9zTdxY5givXsJw+92FgCSU2hHv+CDNqB/3TKQbK2igyS+OwN1L1g9vbrr8j2xIhnQiEib2IYmbZB7BIluOOeZdSjxoaxDGLA+UiIUr3QScD+xoPl4RdTe6lMMFerRh8xH6spZ1zfX/HK1P+v9ro817/Znfb7r/nmfnz+ANIkwT2QLWiDahPir05SZySZ4SWLMxN2kFJicx7aMmtF9xGQhFXJRYdgfot/tC+jUSFtot1rw4gAFBij9g+uIuMbHvOX/oLfvmr+z9t8l/w/78+/b+3kBkkfOw28GyN7q7wpSmfUbzOt+TnFCwZKhU/7/7L1nkF3ndS24Tr6xcyPnTBBgAkGQFEVKIilRyXyyouX03vOrqZo/UzV/XDU1f+bPvCmXPVOuV66aN2XPjEeyNB5TlpVFkSIlSmLOCARI5Aa6gQ7odPOJU2t/59x7u9HdB+BFi6DUV6bR3feE73znC3vvtdfaEYxIQ3ZgM9ytl3Br8STevfAg9Asu3DBC5qCB7JrD6NMDnJldA2d6K6pvDN9QW/h9PWcyAGPZOsWAVoARk+EoQ0cbiIyjtw8flqQ/JoLS51ES/ZSUpx+nwXEcUZWQdUunIgWTBFlXWCUPJh/+yGvT55EakUt80uZH2vh7X33SdlLa/dOuv1j7KGNHfXONkRuiCQR47F74j56Cbfiwh+9F5bX3UHeraLhleH4DAVQ/MytVGGGaBksIOEyVThIRlUSb4hwZyGe7Ra0js3kTGucvwIh0iUuYuq1q8oYmNDOHsDGpHiWuLZU8V5qEHNthrVoHe3M2FUDSs6sR1lrJZ+p+CyfKcq/UrC5Y6wtymD/WQFCZUKewBlGxF2EjBBpk8yqpRfrZmT0boReA0K5i7bqjGLt8JyLdh/diKa7z1Lpf7s7tiCohKsfPyh7M/uAnyvUjykXAWh/ekRq0YFrVGmZ8kX66z7GresgurkHUryEcqyKKGgh1DTXXxdRsSZKbV3X3IWOZMFhrPbsaUW0CYSOCo+cweumyKLMUeroESCLoxORtVf+I8FGEQFN7u3CQyB5bAZDSptzK9ys9sNIDKz1wLT2g9MPVCqsApEQcvB1AorFCoIHBa5p8ul5G3ikhl/Ml8GvZGZRma3j7raP4g889jh/84Ie49fb9kg144tg7+NRjj+Lc0Fm89vqreOxTj6GY78I/ffuf8Mdf/2PZqr/17W/jE594GKtXr8ITT3wHe2/Zizv234knn30S27duw5ZNm/H9H/wA9913HwZXr8KPf/xjYfHcc8dB/OLXv5B6SrfddqvUByJTiVroQahjdHQMx4+fwKc//Vk8+dRPsXfvXnhuHe+9exKPPfZpvPzyy6hUK3LvocsXcfToMXz2kU/h0uVLeO75X+NLX/yy1CX64fd/gM995rPioP74qSexadMmVEtlfPxjHxdA5syZMxi6cAEPf+JhHHvnHUxMXMFDDz6E0dFRvPjSC/j85z+PWr2OZ555Go9//nHReX3v3fcwNTOFj9x/P8rlSVRqM2JUEkA6evRdDF8ckcKajUYVpXIFn/n0ZwWAeuedw3jwoQfRXezHE088ga9/+WuouTU88cT/h4997CEMDAzIdvndf/037Nq9C6XSDB544BDqbhm12qzUQlI6y+pfGqd855rGGlAtbWX5O41UYYi1QCYZIW2yH3z/zNAhiESjmdck00zR9mkAC2VqwY8WGTAiG33dqxAGmtS0SIASZmQJjEmEo+1zFYB0rWL21zIdbsgxSXsXhmVUXKSV/25rObmr64cYn7yCjGOju7sghjHHswBqceYZnRHWD+NrYu0xj/XJdDs2dtuL0LffO2b/NJlHiWybAoU7ApAkcyu5VwIczZUQnNMbbRJ3Sc0UqV+CCJbBwqZ1WCykSacplBKoknHHelAB6fCmI4b/9PQU+rp7EIRuXN9AokoCKHO8CigURIh8wDZsTE3MAAGlJgvQs6qoNplPyvZeGj5rZyosNDw6dZDShhzXnPzB7fCG63BHhtMOv+7vfxvtv+5GtZ1ws7cv7dnS2n/DHPgPioGUAti3Ah8J6zDusVgyd3EAKZESiTmWsQyFzNhYj16SC+fMX5UQo2umAEimaSPjcH2VkEw81dsAbrnYPAC5TQ60+W7nH5P20n+Hvk8bv2mPmja+067f6fnL3b6066d9n/Z8aecv9/dpAFLnNZDmAkgSGGQh8XhdUbURFVVT0k9imZ3EivLBmgcKQFJBIlVMO7FLqB4gfw+V5BXrqjSqtFkVw71vdR+iOMik2NhRfOt4vbrO7Jo0e6H5vpY2E5f7td6w66fN305vlDY/Puz37/T5yGZwtq+G0WXCy00gsGdhuF0ID+fgT1/qtPuv4/xrHvlxkhfVByJkD26DP+KiNnQOttWL/MEcep3XYUcuxsc+DfdSDXA0aPumsLnvtDASyMo5NdMP/Z1NaAwNL1p/5joa//4PbQOQCPgwEC/+ik+FA6qt2BgbGwNrHhW7iti1c5dIdImvbBrCnCFwRJ+ZYIMwmETGT7FCMo7TBKQkSYYJhPFxUtM1SbBZ5AnS5kfa+Hv/HaPObL//wqZizGiZowQXJxqqlObEYGzxyGVNjseb2GsadCsH555uHNp0GG/UQtQvHkDl5dNouFX4PpVyXJgm+4+JxoHU0JLkabm8KpegEqUJOChVHUQGctke5Ldvh7a+AvfFCJE3JYo0GpNbeYzZC2drFo2zNVhrHYQlv61ukFJhWeqjpA0X/zRP1wxYA6vnXPuqDm67DME0Z3s3wt6yxPi0wEY4rsE9PyZspOwtGxF6EYy8icqbpwVwyRzcAN+egVnph+ZFQHcDwTsaMnsKqDbZUa3nsQbXSd/74yMKkGNicm4tjM0W/JKL3BYb5VemAW8Kpt0DOBl4M5cF/FTEIA16bhWc9VmUz16Er4eo+gEmWBoCGtb0D6DbdKCHVBXSEGb6kdnWhfKbw9A8D7WZKvxaA919PdDzJrzIR37PFvgjdWh5ZQfURy80lVmUv7DCQOp0Tq+cv9IDKz2w0gOtwIpk8cUbdVuwRJZgLvY6pclMkc0KQxa5qyGTrSGb8WCEPhzbxNnzw6hWGnjgno/i1NlTOHLiMFavWQ0zMHHw7rvxwqsvIpfP4pZb9uL82fM4cfxdPPbYY7hwcQhHjhzGZx77DCYnr+D551/AF77wh7LQf+Pb38DXv/o1cR6/8c1v4k/+/M8EmPj2t7+NP//6n4Ik1Z899RTWrFuDjevX4Re//KUYXP0DAzhw10GcPPkeJiYm8ZEHPoLzQ0M4dvQo1qxeLVTde++5Hz996ie4Zc8ebNy0Ac+/+JLQye+5+yBOHD+O8YkJPPTQxzA1PYXnnnsOX3j83+H0mdN4+8hhqbny1S9+BQ23RqVXvPXmGzA1CwcP3oNnf/UbDA4OYv/eW3Hm1GmcO3cWn3jkE3jnveMYOn8Oj3zsE2IkPv/SCxgYHMTunTtQLs3AC6piGBcLA3jxhVcFrLJsEwP9vZKx5LoRjhw+Iu/szjvvwvmhczj+zjvCbhoeuijsrk899phs5EMXL+CN11+XYpFf++pX4AdVzMyOIwjqMfgTicHKD+s+IWTQPifBNhY0dN26ZO7weAJONKgYjKPhxYwoAmC0vAge2Y7SrlVgFIEkVY+GwBE3cM8L4npaukidkPkkWVn8X6BjoGsNECUFGltgZnN6pgTvJAM9ZjyJsTYnI2zRBJ0bNvsTCTcJYsQ1xBTBJi4OTzYVdXklM0ZHyABHRKIcM9QiGFoRFy9eQFc3M4VCFAt8B5QDVLJ1inzd9LnkZ8m6lUBHbAS3ydjJ91IrZOFHnG/OXmd85OqLNrWm2q+8mNG82N0SkKuNLhV7G4SR2E8iY2WY8FwXlWoNhUK3ksQM6zKuyJr0fNL0CXQrv4NOHGuuab6O0pWqZD3luh3oFqUCyfoi081rdVYbUyt5UIalklY3ZbnaHq9ZZ+qGjagbe6FOHcROHdBOz0/rjbTrp52f9v0H3X9p7Wt+/z4BJJ6fy2VjjX5Vl1AFhZVDLRrvv+1Psx5j2o1bAp5XA8EKKJI6SaYjhXsdKyOAO4MDooAXUHvdjNdKEcYTRpM8sySq6iKRJTL3Ii9DuatYTi/OFFbH8mLJ3jWvzclivNii/AF0b1qvXs/3afNvuefP9bT1Zjw2rX+Wu3+vpU+kDfMy7VWND9opnB8h3j1xArt27YrrMlJimVJMiycPLXbfzM5NCCZcmAMOwnIA99LFlim42Ent82/eMWyHSf+FgVfqJzDA2/DQaDREOhmNCD27dyG7zUJ4UYM3OaLqJMU1EmmncQ1goFbY9JJMp4LfIqfHtVLWBALX7fVJVB578mn+FNsOZE8puy4BttWRS4cbr+6Am3356HT8pp1/LeO3k2OWe36+n+fL7NoMzdYVg4Cm7voJrOo/i0K8BeU04MTQnQhGdLjD47GE1eIsu076p3VuCoA0JzFDJSTyU/jEGlTPmnBPn0c+tx7moTexlnV5e3O49N4hBGM+jB4D3rZR7Bq8gCINfWiY9HUMnz+E+pEygvo8VsaNeSC5ChMj6dsmdX2TdU/NedoW9Ic9sZ9Y45lrImsMU/WA69+5s0MS7yj2dOG22/ZJ/TXD1KQ+C9eTjJVFLpsTG8T1lDqISHvFFA211qgHUnOdCXetlYLQRycyfmnjO7UrFwHC5/5Z1ZpTNedULUv1jJrUumIyJH04TSQlWLagAt2MMDNzRfyzbMaBbWVFnpjtNYTlQzCISZQNqetcck3s/foItlg6XmwA2qmDeOM7P8aa1auQz3fDq5el1jWl4slS4b2iyIClZZDLd+Hw8WNYtXoVso5S/hAAL9RgW93ouWMPrK4A3lsN+LVx8ecN24Fzy2ZYmoGoEUEvGBjc9iLGzt2Lyqunmu+L8RLZCZIEiKQWVtzxvM9CK3/rz60dQaTvyLZq+yQKL2qLVjYv43Vmz2qYe0NUet9EGJjotXysNTWcH9mP4BRZUzp0W4O23oX7ZoSwNgbroRxyfecw+6PtiPyq3EU3bOTuXI/Ka1fL61nrNqg5MtLao51tm2AMaAgnIuhZA5WjZ6S0gr15I8JeH5VXhpQdLeCqpfZZSgmaGkr1GiZmpiUVZHVPH/KWA8MLxbfnngwzB+feArSxPLz3RmD4wOTIpJQAKKzOI9AjOI9kgOFVJI/BydqYefW9uHtb8c0VCbvUWb1ywEoPrPTASg9cSw+0Z3IkGbmt7Z8apaTsElhQAJIH3WjAzrrI2B7MoIrBgW488+yvsJoyb7fsk+N+8LPvi4F0YN8BbN28Fc89/xwGVq3C/r378fQzT6Onqwd33XUXXn/jdYn2HjpwDw4ffhuXx8fxyKOP4PzFizj+zlF88hOP4tyZMzh15gwe/dSjOHPuPI4dO4I//Nwf4tzQGZGg++Rjn1Q5xjT0DFXjhEbciy++hGKhKEwcBpB+8tMfy3e7du3Gju078MS/PIGPPfQQCsU8nn7q59h/2z5s3LAJr7/+Kpik8sAD9+MXv3wOrM/yyUcfw8uvvCQOMwv9sU8OHjrApAv88Ec/wK27b8WWzdvws188i1279mDDmrV4+smnsHnLJtx+5x34zcvPiyFx34G7xSD98ZM/xY4d27F162bMzkwhjBoC0vT2DOL73/8x7r/vfnR1d8EP6OhSIzmLV15+Hb19AzhwxwE8+9xTkrl076H78OKLL0r9l9vuuF2AG4JcdPhpWNFeO3D37fC8EmZLZLiQxRGIDjwdaqr+6ZoN2yzAtvMiA0Qmh+/XJDhfqc5IgJ3Ue1EP0ihLx3o9cTFFzRQKfqLZLCRhSrIRdgpD+LEhzfPIDKs3GlJ3plAsoivfA9vIAuHSNPylRvHNAyAlOERS70f1DwMLBECo08/MNLKsSHMXp4B/D7KYLU2ju5iX7Cfb5J+DmFBPQ6sFIIkT0XQmYoMoJQPtWlaAD/KYlgRWmwOaBJC1CD6p66Ypzof0qDhaIWo1D4UC2QWu0Nh5CnWUGdihM6IKalMCkGyEDPxqhNmpaYmDdfd1wczZcENXHLqWOzZX7k/9XXW45MQ1gz+tHlsBkJYePWkBkk4d2LTrdzq2l7t9nV6/+Xy/SwDSNb805TCrT5y12sZyVN8x0KPsl0TijjJ3hmFLIMJQtAZZKxi0IYBG20EyK0XiVQH+UnJFYlesxRRfUwoAzwvM/a5FgFPeRdr863R8p13/mofKTXpgWv+kPX/a+TfisZcCkJKkHSYTObatapPFEky0x68HgKaUj7HLlboSXn4MmZmtqLxytqNHmG8fsr+khhKTegIdURXQ73Owc+AUhkYegn/sAgzbQKSTFx3BtA1hfdMmlhqfsXwwA4JSl4TrQbwuNBsay20uDiARiE5KU85lQC60fCTh9oX+7ahzfgsndzp+085f7kdIm19p7ev0/DnPRxbC2rXAzhnk+k6TmIOpya1YP3AWvToEQCJxgADSUReYurIdhpuH7uVRfXO55N7SU9KErRF5bft08lQaMlu3on7hCrSggsDPoXH3EG7tdaF3GTg7ugl5bx0Cw0VtzRt4MMcaKMBEqKEe6Bgavg3eccAvTV4VWL9R40L5tboAIMrMiKV0xRdWwDHXvnK1gowkU6razvRxz5w5iwvnR7Bu7Tps2b5V1g4mt4Wah2qtjJ6eXliaqsfGuIIptV8Vc4k/c21pMSLnAUgceCLJdXMBSM6WjdJN7rkLyO7dgsZ7wwICqap1EXTTwE9/9rS0+1OPfRqhp2Tl6o2alDugTPkjj34cdbcCl/95NZXEExqwGNthbWrPg+f6cBxL+rGrp4iKC2Q+ZiOq68hFa2FN2Ph//vf/FV/52n8DrNdQPjaG7LYeWLqJ8nunRfbc9yI4Zh75Yje+871/w8OPfRqRNyuAq24VUdizFsFZHxkrB9PKwIKBoHYJDSqn2Dlk7+0Cqg5qr5xF7tAW7N3yKo4O3wqMZNE4d0H6QXxRxqN61sK8Bai/dFl+p01KP59ASiJ7J3tKYbWAW2QPSt5km9rLQmOa5yfgVDI22Um8jrPXRm39m9huaeg3gDtMDc96wPjQvagfrSK7r4habghmrR/1l4aRuWULtK4AtVdGmqy+NAbVfNi4+Zyr3kb21CGU3j4lAJK1cQP0fgPVN84q8DCMbW5DR2homK1XcWV2WlR4BrfugVkL4JQnWYhcrHgqpdCy4Jji741j56QW0sylWZGxL6zKwbdM5O7vQXDBFvURwzFQP3eRWdIid5skea0ASDdqdVy5zkoPrPTASg/IjtbOQEpAJUmxk4wGlp/jXqcAJB+W48GxG8hoNfQUs3jyqadx150HRFrKsm28e/YU3nz9LXz2U59BV6GI0+fO4MixI1I4kqDCpo0bceveW/HMs89g/fp12LtnL95443XJ8D1w4C689vobqFbKePCBB/Haq6/AD0LcdfAuvHfyFN584w2sW7MWlUoZd919GwYG+1GtVBU1OdJgs96Jk8FPfvITkb0rFrskG4g08iNHjuBzn/scuru78etf/QYT41eQz7PuSh33338v+voGMDR0HkePHUM+l5Vnp0TePfccwjPPPIMtW7ZizZpVePrpZ3Dwnruxes0gvvOdJ/DVL35Vjn35tdcwcuky+rp7US1XsHvPHuzYuR0//OmPsHfPHqxfQ8ZNhBdefhHlSgl3H7gTmQyLZjYUY8fV8OtfPY8vf+mrKJVnJMDNIFWx2IOT753GO++cQLFYkL9TSu+O/Xfg5z9/BoOr+rFtxzYB0H753HPYsmWLSAI+/fOncejeA8jlaYS5sC3FIKJkGIGewNUFOHKsAgzDgUYTnVIeEWUAPczMTKjihJomBrJkEokms5LAU4AQQRIOFf5dBe0oI0RNXAJalLgTwzhQgAqBMr4PW9hIDPa//zo0HzyApJaP+UCIyhOL4qCjYtZQaIVDNKBsW6Q0+6enq7BtE4V8FiIhHHkCBppSp2rxvlFwimi8fYjXLyU5M/eTmKSKwcVxJVnAFmtE0WEzUSpXBYzr6S4i9KsCklLbWDEEVCFtAj9ClYcOk1rZkYZauY7GbB1OxkGuL4OANcGSTL+EfTSPhdQMT7fVimpvcifZf7+NF5cWwEhrw3IHSJa7fWnPl/b9crev0+s32/97CyAl61+b7Em7VKamCvcKi1H0621VI8myJSBh6Uoukw499zN+FNOA668ha4hCkOLlVuRe4/8Y8PFUYebUz2LA0s1OIUh5sE7Xh7R+S7t+2vk3+/dp8z/t+dPOvxHPv9wAksjWMTh02zpU1r8m/oVW64MzsgO1I+c6fIRW9rfK0iYLnusAGUM6vGoA56EC1hdP4tTrt6N6mFJaBpxcJgaSAkSmsiuk7ojQjlrGgAT44jmcyHWK9RHPd1l3JPmkXaovfiRKCyU/LvWUSfBr/r8d9sxv4/ROx2/a+cv9DGnzK619nZ7f/nwiV3eoG1vXH0G3DvQawFQgyfYwNSAndjCQ0YCxQIFJ/LxUB+zDB+AOjS9DzaD0Ecz5HQWK0dD6KDhU6pqRVRIaqNSzMG5vYMvuyyg6IZygDpe+ogasM4EiATJEeNfVMBnoKA8fQO1wXdgSkVdalqGgVCMEdZbrS0KJTGi1rvC7WpUotPI5HMcWduPpU6cwMnIJq1etxu5de+ALU5GP6kMzI5FU47E5JxsDSIbUiWFshD4Ppbwl+TCk3LbcsI2B1EqcuRkAJIWfGzC7V8FcZUM3ddSPDyFz7yCqL09BAyVDfUSGJn7cN//5O4j8Gv79n/4H+G4Dlm3g1y/8BhdHhrFv936pgc16za5fh2YE8CPK4vfAr1yRMUOlGIIvTIQlo0jk/ywLvtYN258RKfTpchnPv/gi/vS/+++hDWiYfH0Uzu4soloEfTKCP3M5VksxMFsq41cvvIDP//l/gHdlHLZeh2V3w76rAO+IjmxXAT4BUAPwz08gynRB003Y63IIxl34U5eQ2bEZtT1vIju1G9pUHrV31L7FxFuOE3vrRmy+61UMnb0HtcNlWLcZCEd11M9eUGlOBCN1E9lDa6BFFmqvnJfz6ecu9WklaLT2OUXTysAo9sDcaSBwZnHb2lY0vu4AACAASURBVJPYZ2v456GdMEsDCGshwjVXsG3dBZxqmNB/PIiIwYl5n2R9I3ATVgN4oy6c22w0DruIaqNN9luyJebu2Qxzw6vYbAGH/2WVJHUmSVdSJINjm6x/JjhHARp6hFKtiunpaWQdB33FbnRt2ApbN+BeGIqztlSjpJqBXUDkllG4fRu06RBXXjmhpB57s9BIeJbtmfWYDAVaxo/UNL8Zy/xv/6f/90Nudi/LWrdy0ZUeWOmBlR64/h5oz9ptD+YLE0BJNnD3VHYUDaEAhu3BNhvIGSV0d9mo1xvCiKlXyzAsE5lsQSSnaqWqbAyqpB1pqxkJ9PquJ8yCuttAJpNBrVKV87mbctNMMh+k8B2zfHxPwAvdNMWAcEwLfuCiWiuh1qhKegIdPCU5E0otJNOi/jlQLpcFtMgX8mL4sR4Rpdvy+YIwQlhnhmwdStMR6JBilhrEMOFxrqeksWQj1Fm4m8YLN+xAZOZoOHp1V543ksC/BceyRSKHx1Lm7Rvf+ib+6OtfQ2lyUijZQiE2IPclKOe6VUXpDQ3YFnWPyU6h1EZNgl0EZijbRUo020YWFNvAwDj7jxk8pNubtiWBL/YhwSIezAKSjXpJACFmTxMQornLQpC6lkXGKSJjFaSQpOjlijFMw81DrVoSaj37obu3BzYp2RrbXZPdmveU5/eYeQXY7HMWAPVDybgiAyQQdInjRjHEBISK35fQ0Tv43DwAkrgX8ZMIVCQAiB9nlykDkdlqNKgMVGsuKuWKGI19fb0gVsR6qH6DQKivnEK+66TGU4JaxIiFMoB4j98VACnJr437ULSoI3E4Gq6n1gPdxvDFy3AyORS7i7BM1jZwoTXBb1UNockaEnBIZQnS2chZeVQnayjNzKAwmIeZZ4FaVfOgfQls5zUInJUkHyZvty0YvAIgLT15Ow2wpC0NaddPOz/t+7QAUNr5ae3r9PrN+68ASE2Rl0Q+VFYDbrKc47LfKMlPBQBxb1L/ZWxlKyQ0Q9oD3DclM5hspAW8TVlluJcu5uBfFTCet07/jniwyz2+066fNv9u9u/T5n/a86edfyOefykA6UZI2DmblRQO51x9/9vY6vgYffceBFe8juv+JXU+lb2ufBnaYcImol3ghzDXb4DVbaNxdBJ+eQqNWl3mNSVucwVHgCRSFT0JWoby9wQ4Etu2WadDMZZ5D0Puw/qNSaLPXACpWXu27QUtuCQsBDy1v9QOkq9uxNhIu0an4zft/LT7d/p92vxKa1+n589vv/1gN+5ae5LKi9hoKtYRmUh+BNTJkqUsnAac8RWA1KUDFzzg3NBBNA7XEDauLBgo7qyf5vMQFrjaVeNY2fu6mYceGfDKHjwrg8xdHh7YPYycxuTUCLZhgCka9IeURwBMhcDhhgb/zL1onK8iqJR/KwASwSTFSI4kVkCJbL5fxhsYN1A2Q4DTp09j9PIoNm/ZjE0bNkp8wbBs8dEJlmhGhJnypEiV51j3OMu4hIZGwxMQiXJtXD/EN4n9E/bo3PWh5YR04oOkjc8lx0VbUh3Bzcz21XBPjULTLYReCZQjdc9eguvVJWah2ybOX7ggCikcp/v37cWurdtw6sxpHD95Qmy02/beju2bt+H0hdN4+dWXUejKYmK6hn2792L/LdtFEYY+P5OLH/jI/XAbDbz+5htwigOYnryCXVs247b9+3Fu+IKo1Tz01S/iFy/9Elt3rxf1m+e/8UtcDqeEIbR61Srcd//9OHb8BK5cmcTH/+ArOHnsCE4cfUHFl9b14dC++7Fh40boFc4nF+6lcVirB+U9hTMhAreOzN5eRNkaQqMOs9KH+okyovpYvKVpwj6yd2Zwy9aXcdqNUHnrADK3vwb30p2ovHChySDK3rIZm/e+jDMX96H+4oTEl3yPJQQW/yi2vNo7EyAqiUPoZgY+ky51C9rHJhDpPuwjO+CNTsDZvgZGnwYt05CYT+PlmSVZfLk7tgmA5I+50O6YRfRWF4LpS6qWUZtCh/nxLAb7zmNi7BY0fnMFHBc+JQnj2l2cM0a2HwhL8PQIM24NVyYnkbMdDHT3IgMDeqAqUjExmWpG7SrQDJoR6MretwZWo4ipX5xArVpDpuDAKWRE6YWxRirsMN54FYBkZlYApM4W+5WzV3pgpQdWeiDugTmSL4mEXfJdnH3LAGsTQOJeRXCAZUQqcIwpFHKUKqvDtJR+LLNoIp0ZNRY815OMA2b9iUxMrENOw5BGl+kQHCHzhvV0nBigYmBGOVwGnTCyV2LJCDp/woBpao8rB04MIQZ0uEEx64Nye4r4IdBVxnZEUo1BITu+J68rGUax7EbyL9tDUIbgSCJVQYdT1frh/RVwor5jfShdDD5eXzEaFEXXNuMCmFGIt956Cw8/8jBmpyeFnl7367As1nRRMnOUheMjZJx8/Oy8D03mpB9syUwidZtGA/uAABehHlLoTctQAJKlJOqIK9DIJSilpNLY3lCOVxnWQCaTh2MWYVsFWAbrYCjmMh1k3pcspyj0USqXJcsqm8sJKOVkMyLd59iOAIfse991ZaNPWEohPRqCbbFhrczdVhBNaf92Dn588ACSerJEmVrNnJapTyCQ3/I9cHyYRhaj4zQOQxSKBTRqAfoHusRQ5JziPGLf0yyU4Iyc34ZiyM3axFEWy2z/0Cxwcf81u6yN/Sh1npRuNhlt7BXPDTA9W5Lsor7ebpiSlcs50iq2KiC3DGQCldTKNuEFPrJmFmHVx9TEFKy8jUwxqzzTBfzfpFvbAwRJE1cYSK3BleaAdhpgSRvGaddPOz/t+7TnSzs/rX2dXr95/99bACmBexMGUrz+xlGVZv8nQLvKiRGgWeoVMBBAmQzdQsbJilwJwSUyHSlDk3ySunZN4D4hbF931RJ1xWsIuaUNrZvi++Ue32nXvyk6oYNGpM3/tOdPO7+DprXGvopMxXZInHl/A2sgUbqOH29sBLl7N8LLjUI/t1pqKNSOdcZAYsKXrAxx7Ylk9iWgGO0uqXFEy1hMVgMIIjSqDVQrNUS0Y5n4TNZyIQMzayPUAngRuRAqXaX1ac1qqZHEX8W3UNdezFRbCDi66m+LAUkrANKNGOKLXiNtfnU6P9POn9+w3MGt2LH1ZVwJgN0WkNWVZB3BotkQmAkhjJ3DDcCb3opQb0jg2BnfhvrxKUQBx/TcOirL2oHNDXQegGpkkL17FQJrFpnGAKbfLsMvu+h5wMZHth3DAHxcjgzMRJGAZV6kYa0qfYNSCLxRM5E5cacwQIISn2t5nympsysxhiAQ4IKJpVw/MhkHDc+F63o4c+YMJsbHsXvXLqyh3CDrBlus1cpcPx2ZrI1KvQQ3KKNRrwqQXSwWoUc6qtWGJLTmc0WYuioZoIBqtXLImjLn01Y79n2+xLTxveRl2wEkJjwOrkMwNjLHvkkUHuhnWU4Gr7A8AMcrVU2iCB89eC/+7QffxX0ffQA/+uGP8B//7D9itlTC9378Pdz3kfuweeNGPPP009i3Zx/WrFmDnzzzFNauXYNDtx9AuVrGk089iYOH7sGmbQfw/Wd+iAMb12Hj9rvw61/9EHWvAd/pxcHP34PBzQ6GTl3Cse8dxyMPP4D3jr+B06dO47HHPoPfPP88spkc7j5wN556/g1s39SFHRu34/s/eRYPfu5RrCeAFADl906xABPM4lrolgXd0hEVNazZ/wpGAg3WqXvRODWD7J3diMw63Nc9RKGHzJ09aBSHsKF7FBcnNiF4pQvmbRG06SzKR1RtIb7h3P5t6N/zCiaPH0L9+DkBKxMG62LvIWEgJftZC0RSV01qaWV3b4E30kBYGW2CTZTdq75yAZqZE8BvwU/CvGP9pVDJUGZ2bkD95EXxsdv3NY5O59Ytst82LtRYQAzZfX0ovfqexAIZXCLAqnevRa1yGSW3hnKtKnGk3mwejmHC4DwJWP85UPGPmHnX9MfjKWCsXkf1egSjlzAzOSuJXj39PfD1AG7gikShqmPFWNdcpu8KA+l9LhYrp630wEoPrPTAXBukPfDSMlaaKfnCvIm3OHFWEoZACEOrwjFnkHWoU0tHLESlWhGDicwK2cBY+050wxnQVZlSYnTZNJB8KYAn2X7C7mGRQ08k8Ag8iMyErqNWIwvHks1U9IEJ5hAMCkPRV+W5qtglMwsp1ca6KZZixzAbkFI0IlOjjuO12C4/ULrmAqgIv1wF5pNz+K+ATDE4lGxi/FsulxPghhnOIsMmBbgDpXOsG2jUGsI8omPKNnFDE8aOywqPzFhyBT9RjB+ycyLZXBtSVNIUcEhYPQjirEZVW6j9I9lQYagku2KtXM+LjU5N1Y5R/WnBJUNKgxQU9n2JoCEKdAz2bZAaSJSuU1maLTeXGRz8jc/J//guFPuKQGAg1y/kuqRJCfgmmZ2JNrzU/yHYx+NjbojeVmhYnPrOQKSbC0BSjJfWR4PvEXRkNoyClcbHp9DV1SUFHvnKSqU6uopFNFzOIfobBJIoAaiKhcYKay0aTHzxpjPxoQeQ1NoyxzdKWFYEj5pgGfU5TNTrLjL5HKYmp9HTXUAUNJoZlSrgK1ozXHniQq0UeVBMeBqlZmCgVq4K87Fv1QACnfrIV6X3Nd9iM242b9uQrCgGmxag/d9MO0xHDmJb3HBRByaFSZEWIFnu9nX6Lpa7fZ1ev/l8v5cAEp++XcKOv8cDsrmgJL8nQL9M3JinSHYu2bgqMsVYr2U4yGRzsA1Hrk3gunm0DOa4GpvsXZwg18egnb9cp0yfTofvsp//YZ/fy95BKTdIm//L3b/X8vxLMZBuZA0ktsXIroJzu4PQrCHSXeB8FxrnW0W6r6W97ceIBGVslTWLjLdlh4jUrfgGsTwVk8B8cvENOIaD0lRJ2PS0ewk4G5YujCQ7a0vSFg01da4qDs+AHbOgk7qXTCxLAlhNud52Y2eR4PCC68KKhN31vv6Oj1/u+Zk2v+c/gDW4Dtg3BS2w4RYvwGh0I3BmALMOs7QRhluQ8WZ4OQRTgHehJoFfAkes7bKQTFXHnXQtF5gHgNrrNmDL/W+hPwxR8W289fZG6KaGrtVFbNt0GGuiED+rWMheuRW6n0WkN7Bh41uwEOHklc0wan3wToQIaw2E7kyzZsu1NOV6jlGylEp5JAnoM35Bf5h10ejvS00e3xeJfCZUsuZyT1cXDFMXnyMBkJh4SYeu6hJAKkkcQBJedSbYmrLu0A7JOXlRWWASJpVTmhIIbb5f0464SgL8ep5ujjrv9Z0YL6rJOiXtMTLQYnAycamYNMy6R6Gg8zqe+/VzAsg0fA8Xzp/HmoE+WTdXrV2LV195DV9+/Es4dfYUjp9+Fx9/+GMS3/jed76LL33hSxKr+T+/9Y/4kz/+E1iRjpHhizh64jg+9cU/QX5dF775w2/gy3s+idy+Vfjuf/kWquUJbNi4GR/5iz9ghi6e+/5zmLx0BZXRy+jbuwW7cz1Yt349nnrqGezbcysGBwfxnZ88i4EeJj67WL99P+67ZT+sbDf8QoDq6XOwHRUncbZsFjDJWO2if+0RjI5thXapD3rRwMCm5zHtRyi/dBeCQohw4ArMMAcr6IFW0+C+OwSdiUoRZf09YemEAoDq0KwuhI3JJispzb1PZJflPcT1ucRGjRcu+TdeZFrgEllJBnJ3b0Lt9YuQgkGLfJLrtH/N9hKw1Y0MMO99ExzkkOQ6FZQDOHvzqL12RtV8UgW3EdlZTFenpOYRE7sHenrBVGjdZ4qoYvEx1iUxJZZO2LkJkRvCPX9R2eqU9pO4GGAEJkqTMxJnYSmLwArh8TvTgRbVVY0pSlcnc4ezeUXC7vrn+soZKz2w0gMrPXBVDyzgzCiPq5lv30aoaAOQxKyqwTYqyGdZW6cKTaNRRSq3Yulwo7VtMmLIO2KhSB11l8AQgRwXuUxWsXkCX7JzyG5Jauq0t1OZcFCMJWEzqdo7soEYiuXCzSafy8MnKCXsJgW88JPJZlCanZUCfczqUU4lmQmG6BWTbSTtjj+8RwJmKTBK3ZM/05Gs1+uxzJ1yHhNwSrpNsh4ikWoT+QxoqFYIqlnCHCKrhwAMASRK5ZGhoop3U0ZP6fkmchsEwXg/AaZ0dV0lw6GANQHd1MtCQNaF1IEh24U0eQI/pI7HgXRhT5GZxXpEIRwrC8vMIp/tQ+THOs/CT1JGpbI7VAYL+0vkPqSmDDOwCHKoDA+yyxp1V/qdmZxsP5lVdKD5jpNPU5KwnZpPBhd12zr4fNAAUjOXXBykZKQ2nxpRSECTkoMuypUy+vp7ZcyS5UXjJgxUzS7FEOOcieUS40AoJQDVZ5HQY5qF2UHf/nZObUZz4tvNqxVAsJUAM8e7rjS0ScoaG51Af38PGu6MGKY6LGH8CYgUASZDQJQh8Hk+x6au/tVMyS4uz5QxuHoQgRkhXEImZqkiomJI+43fTje9z7ukBUDSLpsW4Ei7fqfnd9q+tPPTvk97vrTzl/v5WwtsMm9iVynevuu1apwgoWOmNIOjR9/C5m0bkSs6CEUcBsjlyD5VJwjDlgCsFP+l9NuHDOKYl6Xb5j83My8TTXYBjZp7XcxWjp+X8q4WpWRAW8CCoVlqz0vqm8SBaSW2sfhnseU5CbB8yHr3qgdd7vGddv20+Xezf5+2vqQ9f9r5N+L5lxtA0uK6BmLl2AU492TgrHoHpUofslM7UXnl7Pt+jCQDW66tHkRJYcc/M6ArRb3jWouyXiSFyymlo3HOGyK5XSvX4DY8lRRGj4Z1Zwo5aBZzWyhTlZRHUn4C/YL2pK/WXE88EzKT1Lp9Nbvg6kdOrMv2f993x/yWTux0/Kadv9yPkTa/0trX6fkLPZ9mFWEOdiO4wto7FsxBG0bBgGbrqL9bkZpABItkXH2QoNESL4esw8JH3sI2+pNlD2NlH/0FB+gxpf5R4ANHzu1HOG7AH3fFd7V2WwIkRVcyaJyflbpKEQ9MdKqWeTCIwojI3BMgVioo9MuZ4HrsnXfEv9i1czd6e3tkfZEETFlfTOTyRSBOFB0eHYJuBmq9YNA/UOsEVyfmsrI2o2PnxOawrFzMYGy3JFSCnEp868wBTMYn61RpVCFpTF17L85jIMkaO8+gUTKegYBpoQ5893vfwyceeVhUYp55+ilYuoZ/9/gXcPjEEYyPT+Ch+z+Ko8eOYnz6Ch588EG89NqLmL4yjU9+/FGcPz+EE6dP4VOPPQavWsXp06cwPjmGh//HL+Do4ROYuDCDh1c/iOwBHf/wj/+Ezz72Rfz0vzyBj//VDqwvfxzP/v3PsO72zdiaXwdnRxGlw6eQMTL41j9/G3/01a9jenoWP3vmaXzpS18RRRZrVR/8S2Xo3oyKeTAuZFAFJkBm6yYEXgh9WxlGqR9BdgZavYB64Tw291zE+ZHdiIZyyK7PCwPQPd6AkVPJzsHEpaY/L7EdqRFWnydDp14D9xCCMf50aUGZRknWlZhNrErSBiLNfZFxXT7GjAj8yMXTfdckMXixdUgTcLou7z2pgyTJlbxH6CFg6YnkaZmArEWoeA2U3LrMpTW9A9D8EBmbJR84leP4HWOCEisCsrduAWoBGmcuqGdti7TorG0820C91EBvXy803tYhzBwh9BiTVKpKPC7ZZ1cApGuf4itHrvTASg+s9MAN6AElxaA+amHn5mGZdeScOgxjCrblSXCXHwbJeQxZNARumKlP8MZLpOe4wPvMzmFAmKyZeCMMQwFWqEMujpxK74tr6FBbnFAUa8soYIUZfswEVDUOKLkGuWbCNFJOnGLO0MBjDSHP9wSsYtCsPVwtkjamCtgnPxPUSVhK/I7XIegk9Zok0yOUZywU8qjVEhp9LFnmK5YU9V8VthApSTm2X/ST1d1pYKrfVaHNZlaJ/K4YVOq+dWFWKRk91sgxhVlECn3ddSXTyfNI/SVDi0AdgSwlHaik68gaI6BBzTwDPV39yDhdcBtxXwoopOTxVOBNacUnfUhAiO1n5hUbykwsx7YEHFHvnNI/6tmpX8t+IbWYz0ZjIbleAoYp4+n6MrjnD+QPHkBKpkRLQk39haNUR+BRYpCgKpDNOjJGpY5WzMhDyOLtBATjc0QaRlV+lICHVI5Uc27uJ8mAvwFT+wO9RPvzyaIylw7EbCbbRK1Rk3nk+QQrQ4yNXUF3dxcirSqArKVlkLFzsFjXC7pIQHCulCsVmScsjK2YhjrcqovaTA3FQhF6XkegL1DgOun11AhBZw7ccnd9WgAj7f6pj7/CQFqyCzvtv7T30/z+95WBlFIAIAkIq9pHcXIEhTEkGSPmxXKPlaCyLvsW/xp4KtEia+dlf7aMjNp7dZVcwv2UYZxEanex97Tw6qAYl3OLY1/zm76pDlzu8Z12/ZuqM95HY9LW57TnTzv/fTTpqlOWApBuRA0kgkbwyZRQdk/+nq3wnSno0z0IS4HUq3i/n0RyWgHkarNK1A6S5BBJ5OF6EDNuJQBGe4tSS65K7DFhwaKqgq/qnXp1T0lra6zTqMPK2LAcU+xdJm3Rp5EapXEJteY2mSDHc8Tv3j+M/P7PfL89en3ndTp+086/vtZc/9Fp8yutfZ2ef60tJqiU2dmP2jtzJR/T7n+t17/Rx5EBkd+/BVHvZUyeq8NwAvRtmcTaYoDIAs7MFGAd3wV/xkVYrYsUpEydBBijFN8NAFDSnitZI+gDM6ZA2ToyJJQvq6NUKuHo0WNSc4XMo65iVyxtr9YZ7vP5fF4k7hjPyGRNjE9ehuvXBEBS9Rg1hHESbCLtbmi2yNk7ViEGkJSfLOZOW9kB2iCdfDoCkKRBbXdfwCUl0EbmFesoM1H4X7/7r/ja1/5ImCg/+uEPcPDOO7Fm3To898JvkM/lcN+BezA6fhk/e+Yp5Io5KTeQzWTw0fs+ijfffAs1t4G7774bjVpV6kc//ezPMfCVPuRKuxCddfHxBz6Ky/0n4U/8K7Y/8jie+V9KCO8/i0PTn8bFoXN4+8oQ7BkgqIzj4U88jLGxMbz91lH8wWcfl9rVTz37jEjoOfm12LpzK267cx8wWYdXG4fGxM9YzYKbBdlm2du3ioyitdmA7jmob3gbTnUdrInVCCuqDrI36gqYIkw5GcOtZOXmHkTXty2Rol0G31q7Af7EzIIAUsIQmsOujesh8V6Jug83ouRe9tq1CCZriNyFwUK9sBpheVTa2g4g6U4fnDvy8M8E8MaVVKFZWI2gPLpQmVDw+KA+2awTatgmKoGLiekpkaYb7OtHl0XWGhNnA0n+bCZKU62HoF1cr7Rd6aOd9ca9O6hHqEzWUCwWYOR1mBkdfhjAo8IQAysrAFInS8TKuSs9sNIDKz2wVA8sYAUoc+Vq66D5FxF/gB42YNtVZB3qkNZiGQdFL22CPwy1xFTwJGNXshKa2RKtOLn6eyvFIEqyARMZinj3aBa2lyLWin3DE1WgaKl2tx5JbpPmASw5cFhgiUZCst0zozDOdIjPazJv4i02abfqj/j+11xUpd1dVPdR92M2UlsGelJ1sC1XQ0T24pJKum4jaxfh2AXomtVsc+tRW1nVYqAkbY0BM2l3/DcWEZZaUHFRYsW0IiBG2bqYzpTWhwuaH+qkTh2gjl7vNSwaSmFfjUD1Sd6H+rk0U0O+WIAuIAWPJZip5BaVjiABS1qPyaCfGxJoFVtO3nd7o1SNoA/zRwBEmUZK6pAAkmL1se4ZmYURGn4dnmRoqXHnBazpxYBvBM30xOg09Szs+D/LtGHplvydJ9HR4I+MIdFJYBCoPFYSaUezy0RgKIZdvV6TOl+UpBBwlvKPproO2yGSFTHQLbXTGFgiyzAepAnYq5hkijnF83meSNwwMC3Zhor92MyCJpgeX0tAbQK+ch/F1OTPZPYltddEG51FaeP6bczmSyYLsySF+XiNzJHlnh9pYzNtfnfavg/6+mnPn/Z8ae1vbccfDAOpma2/yINe6zhM66dFv59TwzFeg9v204RJ1WSKxutz8rtkEjNWHJ/T/Ddey6VGiqnYjbaVgWVmBESi5CuvkRTP5p2FFSxrjtoN+O6kHiEZC/xOEnDifMw4Y5Rr3Id5BU8bv+/7vcYnpo3/5b5/p+3v9PxOnz/t/LT2Nef3PHmc9iAO970TJ05g+44dso9KgozUMGDQ6volinWnF3rOQTAz3rHkVur4WFCBoeU/JBJWiV8i/gXVmOL1olKpCjvJazAoSDY5JTAdmBkTuqnDow2DloSzknduDe5EvSCRApzvuTStSq4lYosrmbxm4FfsyA/vJ+39pI3f9vNZrN6fZnZ/63M95y/Ui2nnp/V82vOlnX/N3zNAbOYWDDIvdY2052tv/1JMCAaos3s3QbM0NE5VJKjMT6LIkSRvtNvSWbsHxrpVmHrjDEJdw5o7tiEoBhKoD0oB6hdmoBsKePHqJTiWgyBm/8h1JMFy6fGf2OuL9cFSDAuekwBHvE6DkvXc5w36LBGmpqZw/PgJ2e/33norenp7JLlUSfaHonwiCW2GAqMJGmlGiJnyFIKwIc/ZkthU/p+a71xjGPg20Nu9CsQbTMOROtSMG4iUv7B6qHCyvJ+08ZF+9wRVUlJqCTAvP3NNCygLasCPmaC6KJ7wgQE/9KTOEfvTjKWCfdbY9l1UKiX0dPdAN2x033kLZo4MkycKhFnkb+/Bzq2/xrim41y1iN35EoaOHEDw3jBCM4N6w0d3RkOtWofrBujt6UfkU6bQhB9FqNZryBcGYYmCjIOQkoWVEaWUkyjAMHZiUMY0A82yEdZnYK8fgL42RDhmwL/UgNFrQSOYcamB0JtdsPaY8nVVeQVnzUYEV8YkPsCPJDPF6734hVK8U/Vju++o3oEG3coCZAOpjA/Y6zdAz+hwz48hs2ct9KyOxqkqzFU2vJE6gsrEVew9e9NGGOtCNN5U0pfWth7Ujl9QSRd2N6x7Q2ixrKz41HoXgsYVNlYUaDh2Q5ZnILiUXwO3NAJJXzYNNCIXl6cnc8eOggAAIABJREFUBUxc1d2HYiYLMxRiXvOTbMcJm2n++ErYTUamW0AuzgULDirjFdkb8wN5hKYvCbqUkmWCC236JgOJc2xFwi592q4csdIDKz2w0gPpPTA/g6XdNVTGjPrEAfC2FV6C52QMWWQhTcGwqhIAjiK/DUDiuQSQ1FWoLp581Pnx1eNmLAYgtRy4mMKaxIoIIMVya5I3GGuZt557cRMrzkfsgAUeV+Ru5jYuACDF3dcCjOLtvkmpFRTp6h10wRc3/1latWMUgKQAinbgT3TbNUPo8JS3Y3/rMAU8sq2sApCa95oXhGwDihK2VcKakuxt0rF9Rb9PGFsEkBLqcTP7ZdFBmDzPEu+oQwt5uR24ZiwgNuKEndc2R2ZLFWGnkQ2WSNyp4IoCFLTIiI9fqC+S9xsHHa+SCPjwA0h8aoKNdAgti6w1F+XyLILQhe2YCAREojHIQCsHrwpKsVYXDURonhjTOmyYugNTcyRTmEw6Op5J0JayEDTChYFYDeGXPLlXtj+LwKAzpmQqG3WyKck09IVJR8eRLEQCSsw4cxxbjuUbIUBEg57vMxn3SQ03OpAq05kymYqZyHZLplXM1EuCz1I3LAaYZF7F/5HlyOsln8TZFckdAYRVXQYVuFZB6kSKUz2Dyuhe6rPc8yPt/mkOaqft+6Cvn/b8ac+X1v7WZvr7DCC19XJzL40B97YElPnvgpwDCcYSiJbzuN7G58UHk5mkkii4lhgwKG1HgNqiXCaDQ6JDI8ckdVL4TglUM/DB+aiCzvH1ZU8VARq1ns03v9IGzE32fdr47bS5aeN/ue/fafs7Pb/T5087P619aQCS1OCMa5cKQ58JDFK7tDNmeVq7rvX7tPGR2GrNaThv/WivAdE+VZU/QuYAU+LUv1QDaNQ9ZWdkTJWg4pgkPSsVAjINCCYxSBond0myhwRNFTgkIda4pqnIYM2TJpKgq0hj8V/u/TdHP1/r+5h/XOr7SbH/28/P3roVtWNz5Q7Txn+n90977rTrp52/nN+LBLNuInLLzduYvWvgT11umRVNBNNA5r4BYCKD+nvnr2oWA8/+nnPoLlxBfeROCUCzlgvXA64Ric3L35PgN+uaVCfIzggAJ0LXQFGkveuNmiRsiM1sqr0yYSgQQFJfEHwJpEbhkvbtEvu/nJc2QABUKpU58vmcn5cvXxLQ3HEyOHDggIBKiRqG6zXQzRpIukrOJGZMmWwCI65XRtWtwA8aAgCJD6M0XeamIUYEqXQ4Vh7ZbEEkuq3cepirHVTfOycS+V7gii/Szla50eOlvXvmMmSu9U4tAElJ7sf2VTwxqM7BZ+CyK4BY5KHhVtFw66jWK1KrlhLvjm3H7x0CQCRSZ56nSZ0o+js6+9j1UOzbgGCfjqo5hns2DsMIA7x54iBqb5yR+tqiKkMfKmAZIxvFQg+oBEI5fYKw5i2D8I9dgqkDs9MzMC0bpq3DNsmQkTJWCPQ8Qi0DDWTHEbhKJCMpt87aeJZIAmq6tSh4xAdyNm9A/dyQShIsrEPYuCIAWeI/ZrdvgTGoofbmpIDDBMm9qZEmcKjmkhpBul0E/LLyO8kW2tENr2ccA4OnUNCBE3UT2ffuhD/WQFhtSF20KK5hxHkflKaR3bcOjcEzcEobEeoNaPUcqm8OIyLgCcBetxH+6GVJ7BAAyQ9gOHmEUSxXpztMkeXEReA3RAnHLKxCpTGD8SsjCE0dvcUuOCy1kCRWJWXW2+IbzQRxANa6DfDHWwwsPbsaztassC1l3IQGvOlAVIsKgwUQlQp12uOq1MIKgHStc3XluJUeWOmBlR64rh6QnJoYIBKLqrkhqR8WApDajgkA23KRc6ZhGRXAcGMAKc60a8sQ5kLeApDibJs4Uz7JOJgPIEnRvTb2UXvAXs5pBklVkUulPMGfY2ZIs6kLeCJxUOe6umvOwSJ2o+zQxDBi5lDzQ2m+uRBD6zj19xZ2NPe4q9s0/73EZkMTiGqXUOO1VK9Ryou1jkw9By1UUn/sJzszCD2sxxTlpb005USrkJe4rbGzy+uzhhMNJga3aeRxw+bP1DymbF1SwLH1PHPvlUaguQb7fsnXt7wOXBJwVNJrigwWZ4XFDzY7W0KhQAZS8n7bGUiAHrYBTvOwxPYHa2XIz33cDzcDiVJ+iaSMmrM0+lyvhoZbhs/6QmQH6UpqUsn+KZkYBmnoqNF/UsIC1BDXRdJSnBRmQkNDId+DiHOSNUxCQ4xWzddRn3Hh+i4yPSpbmJR3fsj0YRYhmVEyfmPgh3dggJjfMyhMKU3WNJPaY5S6iVlLAtgycByDS8nvwrCK65mqn9UvZGjweEpg8OfkHmRNkWlEwCpxwgkS0bFgwV46QCL/KbXNlDwfA1FkS0gh7zgDPKlts9gkWd75kb6yps3vTtv3QV8/rQfSni+t/c3rf0ASdh84A+mqDp6LyCzVPtnV5gBIycVaiRnzA8sCVjNALi/OQC7fjYhrOIO5miH7LVcgYeYyu5bZym0bvdoWWh5zh/kRacNr2b9PG7+dNiBt/C/3/Tttf6fnd/r8aeente93H0Bq74H22TgvoacZ0UqqjoplIAlZTTYQlwQyld0A9UpDpO5Myl/aNpyMDcM2JLM+0hVoLadz/RFakbKwJeWFiS+xtJUCkJLsOwVkKwBJ+UUq8eTD+0mbv2njdw5DZt0GeCMX53TG9Zy/UC+mnZ/W82nPl3b+cn7PYLS5zkHtmJK9YzA73D4G48Ia1E8OxbavagHBJudQ99UAUuznOFs3IXfHa9htA2MBcGnobrjHXIS1GVgm6wCX1b4prAolFV+brSGYpa3qwyjqsHImMk5WmD4O5dgDJo1RBpIKALGfzfq9TkYk0JhAlcYgSsvQSHs/tOvZHt6Lbed+fvHiMM6cOY2uri7s3LUDedY3iv0TdQzBBkclUop/I9oD0IwIpfIVuGFdfBnDaj3XfBBIfBphIenIOXlkMwVktmwDBkPUX7rclGxRxJzlsyLax78Ry5W1j8lFoxbNL1TbRPA3ZiCxPwR0lyQ8D6ZtCZhDQKxaL6HSmJUSCMLaanjNMWFYpsjmE4zv6t0Ao5hHZfg89MJa5NZmEQxPwC70o16twvVK0FbnUVlzCWv7T+Lyz2+HNz2OYj4jDB8m97gNH/lsDxwrp4BIJtpmBqDdV4Hx1gCi0qiS8Of/OP7iuld8nuy+rQiqKgFIGHMzPvzJyTksI8ZFEllW9p2zI4/Gu2UEtbFmF2YObkTt1YuippGUT6DvGOk5AaWyB1fB7TkP+9Q2eOcvwtm8CY2hYYRxzeREqUL6WJIJmLhowNm6XthHXrGMOzcekdISb4/sBoYKaAxdgG73KgCJyh4EaVhnaXISzvbVwCrWfcrBzV9C+EIfwtrovPpM6uUyecF+MAPT60YwolhkjbPDMChJq5nw3TJ000E98jEyMwavUcaq7l50ZXJS90g2TtZKCupzWEjJiKYsJ0EzJgY0zlQR1UYlcUKzVQ24Btd67pW+Dq2uYWZyBoW+PAxHBwUCWLJC7Y8JA0kl3K4wkJZzV1m59koPrPTA71EPzE+BvVYASQEUUUhjyUXepqFYhsYil6QSx1JyTWaMZPAqoyjR/m8xkOhQKRBLSXZxc2HQVzEOEseKLB4VLFZ/6RhAkp2qlcGRgC7X828CIIkl0bTjWoBcImkzd0Dx2GsBkObAZfElBGJrGo1NybwmEtN+jiYUescuImP2iFyaZLYYGeS2rIV79mIzcL60ERqDcQIesRnxvyKrwcB6JICRsDCa0JV6S1d/5gNI88ff3DNubgeulbEOLZgHIClAb3a2vACARBaK6ql2+nYzZLFAlySvV953UkBDW7iHPzyLl4aG6yObyYnMg+cp+r1l63C9CkrlqVi6To039ihBFP4nEnE+M8kUcKyAaQXmCNtPPEMdkb0Kek8WXV2rkLlSglepwww1GIGJ6ZkZ5Hpz0J14PjJTUGohEIghkFQTpgEdDlv+VTI1dBC5DhFgos4yQVM6GgR12K52uQE6y2QSSb2EuKi2OCNSd4UglKp/RmOcoFEinVfIs6ZarZm5mQBRiSQI3zFruYkhT8cszlbm70ndMiWNsHSAKc2BXu6xlDa/O23fB339tP5Le7609jev/3sLIC29f6QBXMz8TxJU2vdAtd6yzh9lK5M6darykQC0IYNXnMaWMHkZ1LJNW4Br2kS62C+xFE0bJ1hWpXjNEuCZjvSH+JM2fjt9tLTxv9z377T9nZ7f6fOnnZ/WvjQASazRGyxhl9am6/k+bXy0k/9jbYNFDNBWApAcEBtrzE5X9VXJPKJYj06eotRMYkpLtVSD23Ala55bsZ1x4OQyYi/TjgspbSyXjoucN0kRitUo+3dzbb+aMKEY1h/ez1LvRxgy4m54i0oZpr7flNh6p+en9Xza9dPOX87vmclvb1GZ/PzkDm3G3i2v4vjZQ6i+cUmC4e3t5/GRO9MMOstJDMgaGVjrBxHuuIS7B0fgRcDr5Syc9/YjGHURNhqIWOOMbCex2SNJuCpN19HVvxG10cvI9EQS9KU8bOAFwrARWxchLId1i5mYGiFjZ1ArV2HarOWragwv9ZkrZ3/1kWnf1+p1SexK5MMuXbqEM2fOoL+/H9u3b0e+kJOEMwbvhaNsGFKTmD/L2svkEqJInMZGgJnSBFzKjOmqPppqfztYrdaZ5v8PFfM5n+1CpnsTnM3dqB+7AKqcSR1njT7JDQKQpGDbXNWCOQBSdtUc8KPVzgVasASAJKWt40iBG3jQyMIMlAx/3SuhUp9trXmRAct2kMsVJJGu4WmIvDqKfRvhDHahcXEYbqYIvceEf7mB7rt6kbVzmHr9LKKwisyeLZje8ApwZBsmj4/BYU0m3ZX6zBk7i658ryR9iqqFZkI3HDj35RBdLqBxckhYpKKAQZ+N74qupW4i82CPyBi7+gwMrwBtqtAEYuePMrJ7jFtd1HtPCQOo/q5i8HHMWDvXoXZ8SJInLWGTMa5lwd66CgyjsT6v2WMhGPfgXbgIzcyquRQnIs2tgdS6s71uAzT60cNTcA50IbSq8F7yEflVOUjP9COzL4/64RlhCiaf3N3b5Ueyjpxtq+GdHVPzPa6rlMjj8Rgz04eDXziJd2seqsO3I8jNAif74Fc8aFkdUT2ChxCXht7FTL2Mgd4+9GXy0FwfltQ70uFrlmJvidRzewiNyRZKktPqXouwNAVwPYqP4b5NQR0BJQMdumtgZnJamL/ZYhawGJkLJJ6Y2PISkVoBkJZzS1m59koPrPTASg+098ACAJOsyBLORRhpcAwXeWcGtkEAyW0CSIKpxM5PIuHSyghSrBZBINqwF1Uksg2FiKWdksB5s+ZPbGK1DMiEgaRApsTwvTrE3m5stT3bvMB8XBhBAT1tAfv5vzclLhax4RYMYLWBVs0fkx8SZ7GdyXSVTnvcQUvSdxJtQB3ZTC+yZp8CkCJm8GSQ2TiI+tkhMYbUp/09tx5GsqeavyaFx1XGJPuF/9RrdeTzOQnsC/NBJwODtSN4v6WN2wQAW2zOdRwAWTq+2PFUZ/vbjRplpPCyaiDPUMIuX6REcPy3uI8EQCLBJjl+rhE+N7CRNDOWWmpKLt0w16Hjfnh/F9BQqzdgO45khFGSQiRxDLU2RHAxNTMqWtiUfaKOcpKZxrxdDv9E0iKpgUbnRNU1438GjOI6ZPZRGzoP/c0yTLsLfXcNovbCGVweG0O2mEGuKyfB3oSISU1uSiKQ4UR5PTU7NORyWXgN1jMiuwAwLAJdrkgi5PKsnaTk9lTAmU6Jqtkk2ZZ1ZfySIURnlKBP4gATeKVDrWomKUApYRIl/SqsPukjxWHkz5TWuHx5FLt27RQnlteRdlOrPTauVxhIS4/MTgM8y70+XfP1f68BpDmuZ/zC48zXRSVs1Porsq7yaa9DF5ekE0LB3L1QsRvpuHLdpgwKg0s8XQdlMm07K7WSKF/DjYCMpNb+mvCPW9eU+TmHtfz+VtIP6qxO509au9PG/3LfP619y/19p8+fdn5a+3+XAaTETuMSoBJ55iU3CUVorgHZPCL+M/0b2e81VXcw9BWjiIktlGbyXEp0Kalnt9qAW+PvUDXVMhacgoOAyUeJVB1tOwbFCDILyyJmKyUvKlFWSGzAD/HaIXbVQslSRgaa3Y3M7jyC/Cx0PwvvTCAZ8vPBpLT5nzb+Oz0/df4ss/+Rdv/U72XcKhs3u38L6hvfgfXWTnhjV64CkBa8FpOgugdh7TGgBTaw/mU5LBjfC4zkEVVC+LOecvWZ9OXVZay7roegz4KxdgZd1c2ILk/B98vKziemKigDk8WUn0nWicg5S7KimmstKfDUp1z0gFQAqVYT4IJMhokrE3j3xAkMDg5i586dkjjmeQ2Z/yKVpWlSB4agA4FkSeCKdAGXLZsqBw3UG2VUGiWwXAzl65IauokNEldPbLZXiXAz8VNHPluEzaB6QFvDkUQ1NGvrvv8+mH+mALcxM6V9/mhmZsE6Pgvd2dmyEe7IFCK3JF83GUgxEJHEGxqsT2uqviMjq+aWUKpMy5ikP1itN7B+w0Y8+eRTIlH+mc/9MbAmg3BkCv/6L9/Cpx/9NLqKvcL4dpFB/91r8aOf/Agzr5+Svi5u3IEH//19iMiQGa7Bq5eRtzU4NqVFDdiGrWw4RRODppko7NuMxoUa/KkRuJQglnqzKuFPxZYMZA9uQnXV2+i3aihdPIhgPIR7bqTZFcmc4h/sdesR7RmH7mcQnSrCu6wk4NiffqPSZNeJjDrZUHY3nHt8GE6IYLgHjdMVBLXRObV22X+ZbZtQPRVLdhoZ6JnuZu2xZC8jSJPZvQWaraF2pE3eUzORuXcQ7huNOQBSdv9WhJUAjTOKgdisIbYAgGSwjvZ9BoKKA9RteKvOw3JXQasX4WbGEEYmxs8EmH5vHF2mh65sDgbnL2dHLH0btHKp1ThRJNuksoUqyCA1B1thwUStSO3fojsCzQVq5Zr4wT393SJjFxkRzK518KdUXTzF+l1hIN24lWLlSis9sNIDKz2wVA8kK3qbSaMy4lSQVwAks4GiPQ3TqEDTvaasm2IGxECR2nrb7qRcsXYDpZUJ3AKQ1DVa8EZ7kT2Rc2hmILVL2LUck6UBJLUBdfJJKxI+nwHQFq6Ks03iu18LgNSU3ONV2jKvFgSSFMAXBRoK2V5krX5EIbM6MnB6u+CNj4j8ldRwaH+36q2ov2gJg0Ht6u1ZL8rfpnydhnKlhO7ubjG06BhQ2ov0cDIvkiKhV/dxnGOVkjyV5gCmvbs0BzHt/LTv9biBBC3ikGWrBhIBpFnWQCKAlMyDBGRTGagEkJRxo+6UdMfVAFJy9fjVxAcmIcm0dt6M34shGDYx5Lj4p2IAUWuaQFKlNoOGVxMnjHR1Uv3peNEYlBoBVEkk25EZfTJmVYCX74OZe2Ggw7l9BzJ2H4affAv9g5vR/9F+BK9MgcrvfH2ZYFZkZnhTXuNnTz+FK5OT+PKXv9wEgni1kZERPPnjn+DhRx7G1s1bBWAiYGQ5djNDkdcjM0jVgdDxN3/zN3j88cexa9cucQAYkFYgq/qegE8CNiY1izh/RBecASlhOqhMy4StxDWRxw5duID/47/+V/zVX/1VUxqE12StJkriyXiKx9di73+550fauEub352274O+ftrzpz1fWvtbS/fvaQ2kq2yKuWDS4gwkBTLPAVib+2irZiPP5xxS9ZLU8sJgQhIw4n4nQSgph6jYAJZhKyCJQWLTluzWREqD2zb3xETSMq2GQ9r4+aC/Txu/nbYvbfwv9/07bX+n53f6/Gnnp7UvDUD6MNdAaiX6tPeC8jZUDlC7qgCkrkTozaiAuxygpJqVupE6TziKmgoO8zipURIqCR2N6wOzyt1AgCTWYNQsA1ZxDfK7uxCem4SueU2XhOwLJmLJ8hJL3smXMW1dWA4fbgLjggAS5Z7sW20U17+OHRZQDoF3R/YCozl4F+tzaoqkzf+08Z92vmb3ImxMpU2TRb9Pu/77vvANOrG9fzI7N0kwvXHmQsusWMw9Zo1R1owxcjC6HVhbMnBP1mFvzsq53nADkUeFBQ2NmiszylmXFbky/4qLoABk1lio9b+Grqn7ZZxXL9UQDY/C81hfRZPEstnSDC6PjmL79q2iAEBA1bYoI82kMgJLS9cA69T+LZfLAiBRuvrM6TMYHr6Ie++9V0lZU3rPYI3UhjBkVNJXBJPS0p4v9oKpK3lpJqUFoYcgclGqTiPSXEmMa9Wwaff/2pJWlKil+DKmkUHWKgrjmb97Uj9ooeSZzgZH7uBWBNMhGifPX0uJqNZYaZNsc7ZthHuxBSBJ4D5O7BMbKobORAKfEoWxT1etTWGmPC0Jl5SsI8jT1zeAb/7Tt5DN5vHIw5/H6vtvwUx0Caff+VscfOh/QHS4C+50A371EpxcHv/w7X/GX3z9K1Ij7rs/+C527dyFXdt2iOx4FISqNmUQCVPMd5UyBJdR+mT8waDkvxbAD/1mApEmWoQELvle6WsayBxah8j04b7OsegBfq3ZF+0AEp+BYI3vTMN/rsWmJIAU+q5ItYuUudMl8m9G1sCWT72DbVkTr565C/5lpWpRO30uBpE0FA5tQ23gBMKn+6SGmWYV4OzoR+2dsyqGEE9s+oOUqoSlwZ8YncMw0wurEZZHlxwsTYB1AQBJaiDBgubXoQ+sgb4jgr7uCBxDwybdx7l6A0ff3YReZy26qw7CsyPwvYYSmxdAOYJuGfNzNKQ97d5MO4DEfI72GAnDfxZ9aFftq7PTs+ju6YKWJeqkIbtnS7NW0goDqbN1YeXslR5Y6YGVHpjbA/PBhyaQ0Vym4+OTVIF29gulpULYZg3FuAYSjQMaA5qkEfEacyUWEskuFpUUiSm5zeIgzvwMofkAki8Akgr8JmpN6pz5yMT851GPNRfUus7B0QRV2ra8eRgZA0ftQX71dQvWmlsDqa3NizKQEoO5veaRqsGTBKKb/RkpQQ3q/GbtHoRM96ARuroX3sioqtPS1FCL31PCuIq38QQASxI0+b7aNdlpc5XLJXR3dUuWWKNB9oMKcNPIXtzBvTbDN80BTHtjy+rAEcQgFUWYWHzP1Kym5KICMfhGSiJhlxeAQ/UwAw6q8DR70og7qJmb3sxsTZ5s7rhtwlTxvPmwA0iKrRYImMmxxt8ZoG0WmUcA16+j7pbgBjS0SYpXJagTJk6SPaymvaq9Fkj36gg8OgwZFLM9MI08hoYnsHbtdhh+BdbWHnh+AH3oigR6KFPAMft//eP/jdNnzuDP/+zPsWPHDhnL2ayD7/3b9/Hyiy/iP/3FfxL5CspqmBaRLg2NegNOxoHb4L+ZWPpKx9DQEDZv2SLXoI46nWI6IGQr8W90YvjhzzImNE2uwXb85V/+Jf76r/9aNNjpaBLkoqSWyN8ZBs6ePYt/+Pu/x//8n/8zqpUKcrmcXIcMpKQ+0gc6P9JuPi+BYKHDO52/aevHcl8/rQvS7p/W/pb3/vsKILX1cDtTOLFamh2cbMzt/0Zx4LeVorIQ8zOxQVq2yFzbQkhEcUalBHvECFJBZQY9DMMSKVnTsCXwIEWYySyI65+ljZGb+fu08dtp29PG/3Lfv9P2d3p+p8+fdn5a+36XAaT2Z2+a7W0LgOBHbR2oO70IgxoQKBkgZc0pHyaxiecy7ilxnCT+GAIiiz1N9gRRJ/5fPZQaD1Mbfg37lTsQjF0SyS47a0kguuFRPihOw05cMEmWiRNl5ipOpb3Om+77+fOX7IfsbetR2fAq7s762GYBtJBO+cAbw7ugX+mBO1RDWJ+5JoZM2vhPWz8y+7agfvzyNTMv5ndw2vU/6BfS3j9kjURuCHdkuGVWzHfNCRzpFsy+PgRlJaHc7mtrpo7Ij6A7KoGJMlq8JjI67B0RomwFx44fxWu/OQKvFsJqdGPn+l2474t7oJcHUXt7GIFfU4mhGsR+/ru/+zv87d/+b8pGZjKGTmlZyj7He+0Snbh4AmPS9KUzGJWEnbKtTp0iq6WBW/bsEbWNJIk2n8tJ8plKRlGATyJnLaCE1FlUCYPQfJFoq7kzAiCRudj0hJuS5K02SdJKZIjcGjX+siKXm4fvqiQUVWMxJQszZZBx/fGG6/CnFVMjc/9q6NU8qm+dSQeQ2jJiF2YoJcmoKvsmWbcS5FjqxXo+Gqwhaxnwwipmy5NSDykMIvT29mN0fAInT57EmjVrMTExiY89/FmcHTiFR/TnsOHeT+K1Nw7An3XhjVzG2PQEXjt8FI9/6lEB/H907Bncfmg/Nmsb0BgeUtLjQSi+FMFHUWsg4Bn6wh4LqTgRAtlsVuTJZcy1yYTLaCdbVNHOFagUy9G1g0Yy9qUmEV9/gNy9G5FZ9zomv7tqztvg+iAqF7qNzPY1IsNn/f/svQmcHGd1L/qvvbp7evZNo5nRvtiSLMm7AeMdzAUMXAIESN4l4QWT+wjwQsgLeYQQAgkJD7M43rDBeTfwIxcsAzZmNXawMTZIlldsyVpH22gWzdrT3bXf3znfV909o5mpsVpj2bldxBnNdFfVV99W55z/Of//Bg1Lep9Cj23gqd9eKBIilxThPB7AnzrO91/29gE0qcDv7tvIFUT0N7O3h/WRRDsqKFBlW9R0a0WF0sJ2nrL5LCJllRR2DCCR307sk0u6oPQoWLtyJ9r1EIFXxK5cAX2RAa1wLmw3g2Cni6g4glBSttM7kFhFZmdbKbdvrhAlfYPGkuguSUuakjMmhsdhp2xY9QbT/xmNogKJ3+V8oVoF0sJGvvatWg/UeqDWA0k9MC+AVBm8JkNIZO0Ky5CMKgKQAlh6AXXWKAwtT7FU/htRO8jE3BKIJPwgYYyVylAZKDlNABJXH8SZLi8tgMQZFQyaCWcypmYjYe3K2hEBAIi/0AvtZAAgDmZJb7EiK1pcfD4ASYBpsgRD/DtUUJduRMpoAEu4kNFmiwFEAAAgAElEQVSq61AjAx4ZRzGDXQz0zQSQmAKIPGShRcX/V3KYqQoEmJoSOj8UtKbqB6H1IqsrTrJtZ471/MZvkgOYOL3nnlpJpyZ/TvQlFAWINblIhyc0ELGyaciZNZMTkyUAiS5I5dtc+cUOCKBJzulKAOlkXn6eLWLZxT9lt8WwVHJjX37f4ExdAlYok1ARnMgE+jANnKbBMAQVoh84DCDlnQmmxxT6AQoHYYhLmY1CnihkNIt+DUhfgDRMij5nB8JVYKcaoRjNGB8dR0dDCmpLM/KeC3tskivpiK6AtIdu/dpt6OjoRL6Qx3vf+x4er0I+jxtu+BKWdnbi0ksv5YqiJ598ArtfeB71DfV4zWteg0wmg8ce+w0amxoxlcsxT/qhQ4exYcPZaG1txeDgIJ566il2WjZv3oylS5di584nmBpvbGwc/f3HcN5552HZsuV44IEH8KMf3Yc3v/k6pqgjR+vZZ5/FkSNHcP75F2Djpo3sVH3961/HP/7DPzCdHWVAUvWTbVnwfAFQGXplheHJc+BMBziS1ne17TvT109adUnPl9T+0vX/t6Wwkz1wUhWu3C9LGmBzAUgy0UXuGzPfx2UKD+GQxwcHEWRJEoG7cTCLEmpY44yqEjj4o4J0UmwjDctKQVdtWRkpAkBJFDpJ8+dMf540f6ttX9L8X+z7V9v+as+v9vmTzk9qXxKAFAeVdu3ahVWrV5cCvIJeSmhLnMkjaX6UdoUKWunY2hIAUqxRRH89udxHJw0HsuOpupj8IVnxK6oGYtaF2G8S1dNsQ5NoeqTD8C1YK3ox1XwYhe0mnOEjCJmyiyh7gfr6+rJOUszjw/Re0of4TwYgUdDXPM9AZ9cz6NSADSSRMaVCsUP8jzygDq+HOlJfApFIgH2+I2n+zzs/FA32+h4UX/jfA0CarR/j/iFgD6rB4JFiGNDbLQSjLsJiANUur3ElJRxK1RZ+Kq+vlAolpSBY/jsc+vn3MbhnF17z+muxe3w9jKEOHDvWj4uvPQfKiTS8wxMInHGmhk6l0ti163ncdtut+MIX/pmvR9UjnCTluFyRT2DS/OM/v3+ZpKHEfgYluPk+HnnkEXR0dGA5J4RR9aF471umyTsDJ8ERpKxStZB8fqKrVjX2tYnGjpRZiv4kxiYGEcCHQYucElElvZZc1RWsBBEnoJgq6QBlYagWAp/8HY3tC6qAqupQNGTOWw73mAPv2BHRx41LEEyOMo1d0vophW7m7ObpAFKspRPJcSNAkPqNKpEMOwNXCTB2Yh8DSDTnmhoa8NRTT3P12VkbNuAXv/gFrr32Wjz73H4YrxvB1q1nIb3zfKY2946P4rdP/BrHlACd6TY4qouJxhN40zteAyWIYI4tRTDqwdt3BK7nM3OEmKwqXN9hAMl3PNbgytRl2E+jfViwG4s93mjvgj88SGmgPLuJOm8h8B2dpzXoKO4R1HDxQQwwFEWAasNe0YDACdB97m85r3dPoCL96AUInRDaRTlo+SYUn3fgDB9F+PpJNJgT8B+6SOpSRYhU6yR9pNh+tdYsg9aoIr9d0NiRnllYGEBq4woUnq2gtptrMs1RgcTj53mItAwy53diw+rH0BoWMV6cQs51MdLcjSNHV8IqNKL4xBSU4hCvBxpPmgPstZdfZ/xvzT5Za202kIlTpgOKHagwFINkqDF5Ise0jtmWDDz4IsGjlJQr3t/Kn3762wsZs6rWVe3kWg/UeqDWA7UemLsHVMWFoU4hlXJhWnlEKHJ2nUYvG8l5LAAVyWvK7Ati61Yl3QsFW5huSv5Hn8XBmVg4fn4DMUlEs0oDK2ECsINZxVGtg01uKmdZUYWCQQYqWCCS/qYpJgJfRX22BaZqs7QvC5MSgAGTI1yxRtVcj0DjQ+dUZnuxsxwSeEiZlELPhTKy+Kf0OMQwk/FLWT4et4f0XWIdF6a/k5UUpPnCPNJUyeFS5lHAzgFncy0mAFTFuAlLRGh40TORIRmQgalT8N7jaiyXsqqI35meVXL4il6RGJ+8xHzNSHp+UcViS90bhStX6OCqFUnJJkReVeYO91xPBnbEmFKGHK8zqV9Fjg45P/HaE1RqIV+fDpFZJ+qD6LkJqIjpHGhe0UEZZaZJziZVZUWsU0TXpDEmugeibaM+4gq1kmhrbNLF1p5Yt9R/QrTehePm4ThT8FnUM+SKw0AKY7L1KHYWiU5LQVKmwxPX9P0ITQ2dMPQsxkc81KcbEK1WkW72YY13othHGWoq7rj967j41Zfgu3dvw/XXfxCdne34j/vv5+fZe+AgXn3Za7FuzTr85Kc/xrqVq/Dkzie4f97znvfg9jvuwInhYbz61a9mZ/POO+/EH//xH6O7u5szKS997WsZpPrhD3+ID3/4w/j2t7+N4eFhvPGNb+SfDz30EP7mb/4Gv3jgAfzHgw/i8iuuwJbNmxk4ovvTGvre976H973vfdyXt912Gz7/+c+DqDZSKZudMR4nTRX0CwkeYJKDmDT/ql1CSecntS/p/Go/r/b5X7L2nyKARHsAZVvSGud0BtbmikQVIFN1vJw34GpHt8rzpyV3xNeaXkIaZ0AzjR0FlnSD39ME7GqqBTgm1IioWuhdV05+4XcrVz5mRHA6EFULtBfGWbw0RnK5l7OQS8M1oyItbl7JE6f9tVLAu8q+OMXTk9ZX0vpJOv8Um/Wf5rSk/lvIg3Ifxx0tA2mx/Rfbha9UACnp+U9H/815D6mfxP4OBVHdABFJJHkh4JFtCYSU9CW7n2xK3jssAxrZeWTq6aTf4fPeICogpIYS2+JkqwnKpfLyj4F1WcE0U0NppjtTqqAS32ejq6RjEnGCD2vUEDER7WGlLHXhx9H8EGaI8BdoPyxXl6swmUJbCq3S9+12WOeYMJY+jitSQLOnIXAiTGY8fD8PKIUlsCdWwj/swjvhAM4kwrAodjLWg5Gi6bG9XaKOFhtjWWOmbG8m6bDON0eS5sfi7k8CmCyNriKouHg8SnF7OSa87wu9VeHzieRFNSQ7Oa6mqahlqXy3UXKX3QI1q8HotphyzD/hIXJ8hIUQakqBYlG1Edn4OlfbKBnxfqEEr4IyBKV9EOnxg7j7pq/iK5/6JE4EKn5daEed342icgJB/QlM7ejFb7Y9gsN7focLz9+M9evX4+jRo/jSl7+Mj/35nzOAQ/pDF154IbLZLPtXTz75FA729TFd+qtedQlaW9tw/Hg//3316lXo6zuIK664AidOjGD79u2cpLVp0znYunULr6WnnnyG/ZjR0VH09/fj4osu5sQuOvbu24tn9vaj44IurNc7MNB/EI2NLchkUlBV0nFy0VjfJKfHzAQV8Weyw+N3eUh820w76bEmar44AcUIoKgh07UxhbWkgac2Cd0djfXTDNVGJtMAW08zgBQGmqBcKzGPJO1ks39OYJFiKPBm0JvN9m2m8HRGpn9Uei+IGRUnl8Z7Dj0T+femZXJ8QFRsRvC8EIahwrINFPI59p2tTDOiVApjRw9wfMGqb0ed5eOBX/4HlnZ1Yf3as/Dr7Y/y/ccmxtHbvRybLroUwbCgmNTNFH714I9hbO5Fxkijo7EdSy/MwtNHMTXuw/RaYNS7iI43wX3uEMbGx1GXypQoibnPS/ELAQzxmPA7T7wC7eXLEPSfgEIbtaIIjbt4Bkxb7GI+JK3/UDFh9LTCPVqg7FKYy9I4a+Nvoasqnjt6DrzfKQgmhmBf0gpFJ369ANGzGegNJvQWE+NPHEfojpb2XUUnvV/yj8vazNSO9EU9CIwc3EcmuF2pC7uQ/81h1J23Evnt+6ZR6ItEb/lQGml4ySos6fsz+AMFBvnmvqiCC6iSbvlSnOg+gCX2LtRbBlqyDdh7fAWs3BK4fQV445OAV2AaPVENJIC5mYe1shdev8MAV+JRGq8AWmjAG/GYpcNurUOkEUVkzABEe5/4rwYgJfZq7Qu1Hqj1QK0HFrcHCEDSVQpcujBN4n+lbDASyRMULuQsME93SSivVDbB3Mh0+BKgqAFIpzhWXE4dchYNgy6yqoODf4qOyNdRX9fCApQCQFJZ6JcqPuJMyPnuLMZQiilWBBE4gBBTb80AkGLwKHYgSfw0BiQoiBY7kzGARI4vGdoUIKdMLzLaGLRK4Lfmdid5cKfYrQs+jTPMKFgvOH25CoS1pVQUnaIAUhYRQGIBZ+bhJmBI6CvRQeBMsVjkfqTKsEKhwEAT9TG7kkSj5guOZzJW6RkIaKLzhDisiFyQlk5c5k99Tdei8SSjkUWi5djS+Zx1rOsMANI8o4ACgUlE0xa3K3Ys4syoII6QlNzg6QASu/yMJZEegAPXLcDziwhDVxqEcWl6JaUjgUiU2Qdur9AcoaxFD5l0M1PZTYx7qLOy2HDdQTRqIfrGXofR3+6CpujMt335VVfgueefg2HauPLKy/EvX/0K/vAP/hD33vdjvObSS7Fi1SocO3oYk2Pj2LtnD557/nl84q/+Cjffcgs7O29805sYNCMauuuvv56rj55+5hm8/nWv4/782c9+htdfey0efOABrFy5ElddfTWv409+8pP47Gc/y+Pz13/91/j8P/2T0BpTFK44Iid3+44duOLyy5Gtr8Mdt9+Bz//T59mRYUNfZkzG41yqoJhjQictnyQHaMHr5BS/mNS+U7zsgk+r9vlfsvbXAKQFj+lp++KCAKRyoJIDKJpIouD/oCNtNLBOG21WrJNE25/cysT7UReBV5mwIfYCQd1Dc5MCL9OOheB909I5z2wuZtL6Slo/SeeftrF+hV4oqf8W8ljzAUh0Pr1jyA4g+5MSioS+3/zaJAu57+n4TrXz43T037zPIfdt1kfigD7pQ1CYlXwoBYW8gygI2B4j21hURKmiwkGLYGdT/FPsKcLmYmuJk3wEaCOji6WoIFdKCaypxPsd22WxbSjarLBtGB8cHJ6xv1CCD+1N5Upy0QbWp5R2izDTSyR/FQTeIoOc9zNJE0XBQ6UtgN21E29IA1Zeg5oN8asC8HxRgzW+AsZkK8IxH+GQB98tIHBGZVJWzMBQgafH0dBp1ITxw4tnfKUDSJUVLDGtWjxmsZ8dP2NM4yRAJMFoQVWyZVaMytkqg7xGFlomA3NNGu3Lfg2S3TlybBNUt07OKfYEEZXo0IHAyMOtPwg9qIOnTOC8RgVPP/wQcvt24UN/9H485YTY7qZgGTZ6tTHYmoafPGgCAzbyR3L4zrf+f1z//veyFumd3/gGrr76aqxZswaPPvooJiYm8Gcf/jC++93vYv++fXjHu96Fvr5DXLH/53/+5xgfH8ONN96ESy99NZqbm7F161bWIn3DG/4L2tvbcO+992LdurW47rq34JabbsbwiRG8/e1vx6G+Q3j4Vw/jc5/7HNPV3XPPPbjuYx/A0dTDeOHWAt5w5fnMFkA+C1WrUEJeyhKaT2UWlekLJE5eE+tD2Of00ykWUHCmAN1jQI/WLsVCaD0xtZeisH9GNoHvBpwMWl/XhLSdRRgSTSABumQDVJcEwvo4FIeR9HVz7lWKhtRZPawnM93eiP01qXbN61wALnTEfl+qq5f3tmCkH4qWQhhQIiElMQLobEXx4CEYlg3FbMbU+FH2S810A0zNx/+86zuckNfS1sa+009+8mPkCwW8773/TfhGIQFtKlQ9jR/v/DUueP0FaE23wWq0kbP3wzPG0HBiC/LBJCZadiA7uQETDx4ViZQslUNsKcIHLif0ViY0VtpIlCxbTquau4JtYQASQe/22T0o7skBGRX66ghbep/CkUDF4INb4E+MMCCkN3XB6kmh5+zt6N97CZwXphAWB/m9y7OPgKPQg6KZ06k95QswddZyKPUBokkNxecPI3VBN/K/7ZsG4PDrIJ7N8fhRAqiM44n+orhBAL2xE9ayNIrP9DGhvKLryEcaRosRrDUZtHY2wtYshMcK8I+NcdsIOC1rGsR9erL9SRp4oZNH5E0mmwCxzjolTAc6MKVgYnwCdZ0tUHUB7vEdOO7k1wCk5B6tfaPWA7UeqPXA4veAolDZbw62WYRhUsVDkSuMOIsjJENJZDCzuT4j2BK/gimbIQaPytUroly4VoGUPIbkXLKxRtlKJGrKGeSCVk0hkCgwkK1rgabEFUgEIAku6dLLdZ7bcMaziCBUJqFKujCRJR2DBfE1+bqcaQiumKDvxGASXSsOiAmtJFEhQqCF4HMWFSx0vqhCmv9IpCBIukCVn5OTzkF60rUgIKwEIOnI53NI25ZYAXFGYGUFEvkACQVsSQGQGMzh4A2noxPgojIYwVzPMrONbm8SuCNpk2LNHTIGBQ2CwqLOVI0g/iaAPjGWZYeAHBz6nIAxAqhoUsSfc9UbVckYogqKhW7lfbkKSur4iC5XRKXWXAWCMjOWnChqH9PWEYjkOwwg0c8gEgDYdDFscoqFFlU8vykLl+YYBVVsK8sAUmEqgKWl0HhZBuP5Q2i3NiHqV+GPDuH2r92Oq153Dex0Cl+7/Q5cc83VGDh+FP/1rW/DrTd9DVddfRXT3f30pz9mKrlsXR1+cM89XAl08803Y+2aNezwUt/89Sc+gfe///2sV9TX14fe3t5Sn55//vn493//d9ZTIjCJ+pFAqM9+7nNsyP+/n/wk/v4zn+GxuOGGG1hLafmyZXjsscewYcMGdC1dgn+981/xuc99trTGWMuJAk6uy1mZSesjKUCWNP+qXD6Jpye1L/ECVX6h2ud/ydpfA5CqHOlTOH0mvWzlJSoDlhxQKQcUmNiKAh6QIJKdYV0D1kaihH7WURKZumL+xZWEwsUXnws++pMApLkeYy5g6cziR4kZuknrp9r1eQqj/oo6Jan/FvIwNQBpIb304r8TL222hvgXYWMT9XFMfhexajgjxZztTfRKJPxOP6ni2w9cBpMM02BdD7L3VF2TLNZi/yDASNT9kBaLwIwI4GNbXCqwlAAe3mqSNoXy55YpkoMoeUWAW5KFgL8i0/b50WIDWFYbMXBDNjOxIRDgJPY0e8MKhA2T6O58Fm1qhOWWihcCDXlVwy43gnVsA4IhHf6IizAXAP64yLiPK6mmGdSSRlBW33CLZBZ6PFrVgEfCNp5/3Bd3f6I+lH5c6bnKDRKsaLICSfodZQApTuacboBP6w85ZlR5orekEa4dxeVLDqBRBZ5xgedk8QVdSS82wbdHYI+vZJ2f1S1HsM4AhqIIz3sKVqdS2PPAzzH4/G5c/39+AEe1AJ+97wFsf/ZZbGrO4oMf+AD25Bpw5Fcmjuw8iPt/8HO88ZqL0NTUxODPTTfdxL7ExPg4/u4zn2F7+OMf/zgnaNVlM7DtNP7lX27Eli1b0NragptvvgU33PBFHpyHH36YK5De+ta3QNdN7N69C3fc8XX88z//M27/2tc4gevqq69h+smPfexjuOFLN+Ab37iTaay3vPd1COuG8eX33oxP/fX/DT/wSgmVZJcTfV3sz0z/KX8r4StCL1oAvFS9RLTcBQShA8PSma674OTZd6eqPs3QeH0TwOp5VAFCAFIjMqkGqApp9Yh1Stq6FXVjL34TWugZigZrdTecPX0VZ8jNhAUfY8BaViJJ6hmitLcsE+nLWxCaU/AfSiGkKjViGoGGprVNCFsnEfXb8A4PQNHT8J1JpvpTNI21Xe+974d45++/i5MkbcvGz3/xc06IvO5N12F4YBA//cnP8O7f/334io2f7H8Y7/74KowVI6SnVmBVyx48M3gC277zPN553R8yWGe7ncht3yuS7TwRf2LwSLKoxA/IMQsCTSqeWGxr5TU29/qX4OtcGwAn8FL1mQ6tvg3e5ARgpGBuMNDR/TgGjpyHwo4hsbfJ90Lm3NVYvuYxHOq7GIUnjvNnpb1as6VOm7jvzERN0rkKm8cQai68X9J+KRJN42fjd06ca1Cxp3lU9S6/yAASJzaE0Du7YHSbyO/oQ0j0gVY9Ri0P3sFjaGvpgK6osBWfQVDJzijaJW9Y1jI/eQMl6kI11bAwvSZiSgjFW0wNFOi+icGBIdQ1ppDKphEwsE3SAlT1JKovaxVIC130te/VeqDWA7UeWKQeUBQXmjYFwyjC1AvQdRca68JQsFZqAFS8fqcHekWjwhqAVN3oxEH+WLy7ZDwQ8EMBqhTq65qhRgRk6GwAUIUIiXeKXKGkI/7GzAiU+HtcLSRAwNgZIaoKEfSiCpBSdmMMWkk6C/qK4xD4aDLwEGdmEyjC+i1knCd4aHGGU9JTLNbnrLRDzi9l5jCARFm4xNWoY3JiAvV19rQsH+E+yOS/0wAgcTaQTtRIOhtr5IVTXxJHOFckSaFVyzB53DmbiOiUqPze8xjgo8w3AhoYYDFNDgaYKRu+S9lNolKpRNUnAUVBTRIxhR0Bl1pMecXaRKKijAHkmAJFVsbEAQbOxKOs+pO0S+iWZaeWQCaaFxQkoelDlHdUieT7rtRKikFGaf3yJiO0lOhepAfkhz6X2zOdVEggmop8zkPkRmhOZ5FflkbdludgHXk1iruO4Ot33onXXnYp1q5bhzvuvJPBnz98z3uwZvVqfOP2bzCt3NEjR+H6Lq6+5iqmxvjBD36Af/jHf8Qdd9yBnu5uAQiFIT7xiU9wBdLQ0BB+85vfcOYkHeNjY6xv8PVvfAPLentZV4n69NOf/jQ+8/d/z+P5lx//ODu59BzkLH/hC1/g9UB/I/Cpq2sJ/u2b/8YZk8UCVYASIOvzuTS26XSGQcH5jjMbAElelUntS75Cdd+oNgD0krW/BiBVN9CnerYU5i274vJCJU9Z4j8nBRsJBiJNB0PoKWgW0qkMLD3NXjZR1jGUJN+ZSkl/RQSUaV6WQkc09jOpqGY+z+yv71N96tN2XtL6Slo/Seeftoa+Qi+U1H8Leaz5AKQahd1CenD274i0LMmELFQzJdQjqciYAk4XAAv9LyIFTY0kHni9k23lOg5rUNB73vFcocHECVkio55/aoKdgETqOSDKppEAj+KkrTgwKgDpMhUVnSuI3yQAzrZrxe+crCPYJkjfiYEoolAjm5gCi5QhX6IoF0B6rKVKtoypm2UvhJ430wFzVRpu02Eovo3I8KEHGYRmAaqXBkbq4Y84CE5QYJUqkIi+SWjOcmCdacLig/pMJEeJ1gvK7mk2Z5KCe8LwJq2vxd2fRLWafLJSIhXTNJWCweVx45GNtbPmeG+VzXF5nkZVIQ0wllgIu8dx3pI96JImdy4E3FBh3pECItQpwGNOhIxC2lUqNqgKjhsqnimEyIQK7L3P4b7v3IO/++zf4gA87HA1vLB7N44+dD8+8qEP4W+++CUUgmuwrnkzfvLN+7Bp/Rqs7G3HjTfeiC9/5Svsh9A8/uhHPsK/f/jP/gxf/sqX2F+hv2/btg3ZuiyWr1iOW265BV/60pd43O//xS+YXYG0cwiQGR4ZYd3Qr3zlK7jt1luxevVqZgDwvQAf+ehHOAnsxhv/BV1dXWg8ax3MtIGhnc/iNa95tWReKNO1m0asMVqq3ZgxY2K/RNKgEXirgEEixy1CMxTWIaaqpFxuHBH5YlSNrEr/zLAQeERHbyFlZ5GyMzIxNBaOeYkAJPKqSJ9sWRbFPUckAEHPTGA1tYFozURlo7msB95xD2FxhJ+pri6N9GVtaF6yC2MD6xAVLehhHQrKMDTTh5s9BHt0Lbwnhc0TFAdkZWQEzaAkOA8KgQBKBF+thxrmoKfagcIQ+6y0DzILSHc773VLz38avUERDzoq02AOhQoOjq6BmmsW+lGTCsae3iV85YpkHFHZPZ13jnw4ASzJdSYTY6ULL9debPOVEy1jUC9OijbauqCkNLiHDvOXCSQhjSlRqSviJZFiUikRtJYsvKFx6K31CEYKkjZQQWbrSpgrfwO/7xLkn5BaRlJHKKbZE3u3jOtwv4hEyswFq6D3PIrcZDvwaEcJnCmRysjpxHgkJReYDXxf+pViBvznWKaAXxYqtNYOKL0W/PEQRw8OAEs01PXlYGsKDAaaYkpmkq4QfUShEfkKKf1jWgyKqPD0NLRMXXJVHDdDSjJQ20IVeqBhZGiEgdrmjlZ4kcOagvR+qAFIp26r1M6s9UCtB2o9cFp7QFECqKoAkUwjB9NwYWgEHJCYbPwKFRRoJW2SadVIlMzgi2y7mgbSKY1NnIlMjpmoNogdBvLqVJhGGnWZFqiRIegKJOijS8NCav4u4N4zoSZxH652ogweWaXEzkwJIBIGYUxPVwJPYh59coBdV+hBEEigC1o04rBlAKkCfJqrgS8PAIkc/AgeCTpqGmdWRYqB0ZFRtDbUMb2DsJokesTBXgmSJCB4iQ4oBQugcrUP9VcsXs16y0Qrx9VowoDj+UG6GUEIyzBEdhDrGJGBLoIMsXYZ620wh7fkhZY89pBVYm6R6PlMpk4s5vMwDZO1zyhjiauX5OMSh7eoiCNgSYCCVLlE1VCsj0VBj2kpXtMzItlBkHRNIlhFxjYFKgToxRRPFcz2ouKRgitkMAojNoQHdvQ46ip0Q9wiZfMChUkXmVe3Ax170HLwIuT6D+P2r9+Bq668DKtXrsKBg32474c/xEc+/BEe21tvuw1XXnElP/MP7vkB2js7eA4f6uvDP3/hC5zRSMDT5ZdfzpQzpGd0/Qc/iGXLlmHbXXcxGNXY2Ijc1BQ++tGP4uabbuIMSPo+9f+nPvUpBpGon2744hfZGXjXu97FdB10f3Jo6Lk3btyIZct7cec37sTf//1n+G/sREmHR9jW9Pv8KttnNgCSvO0ktS/5CtV9I3H9JVz+JWt/DUCqbqBP9ezZAHB+CVZsavzPGaWWPDFENRG/RynbGAosg8SyM9BV2ssBQ6MMZxFCZrqWigAs7WwlzzxO1JkLSJoBMpXexaf63KfpvKT1lbR+ks4/Tc18xV4mqf8W8mA1AGkhvXRq3ynvEpL6qdI/omQ8CqgJmImrTWj9kxlHADPZ2VS5UAKXWTct4qx60p0k24mC4oJfWQQ3ubIPtyQAACAASURBVCaHk4yoAomStvQy4ES2ni7YAAj8EcE5YT/wXsOxahkIJ6uLooFMWWhIuukApKEZIoBqKEzxRUk2vPsxdTJVq4trMdgURrBMW9hkcZUlJTcZaWh1WWEu2wrUDNH1KYgKAfwRjyux/OIYAm+KKzWY/pNAdWlLC5BEJBIR6Mb+JdPviSqJ+IvJyXPJY5q0vhZ3fyIAScwNnj08mcRTlQq+So8gdvzpANLsGiTi9SW9drudr2B0WlAbDBS7nsWmuhxWG0CzCkwECgYpv4xByQgv+CEIX1qqqejRVOz3gImijw7Xw9nN9fjcP3wWWy/cjJ7XvxU7XRUHXtiFE7/8Gf7qzz6Ed/73D+FDn/ox9LE2/O1//xtsWXsO1q3swg3/3z/iY3/xF2xD73z8caZ//n/+6q/wd5/+NK688kq89rLLuDLpqzfeiHe+4x3QDQM3fvWr+OINN/B83fnEE/jRfffh43/5l5xQ9uhjj+GJnTvxf33oQ7j5lpuYAeCaa67hNUUVSAQ8bdt2N1fw//7ffhRT/ZMYevp3rDFKQBR1LtnZDfX1syQ4Ts/UEFVCEr5k25zWgvDVyWejNUKIcOB7GJ8cE5qwKlFvkx9MWrIpKBGxc5gwNIsptuP6RNatLWnIJs/Var9BAJK1ugHFXf1iTwgcSoGRc47owWhNK7Av6kVwXIVz8DAcJw87ZUFva4eyYRyv7ejDSKRiQLHRq/h4oRhg3Ndh5rqhDrUhnArhHjjEPhxVIUGxoWs+jDWSuaHZgebbKKYGoD5Ge52DokN0eBqwqgPRviG0X3Y2VvU+gh1HWxhopzGwtAwMpxm+PsWAnPukAtUZgdm9FO7hQQZzeN3IOEb8zqNYhADiJSUrLXjSBFOEvlWsOVsCbkpsHXIdynVk9vZAq9dReFYAP/EhmD7oxqKdlFAtdDNVWKuXwjtcRFAYZABNNTKw1rTAO1REOCX0gTiRkwcjBq9mAkjS7tRs2Be0IOh8AsbRi5DfLtsh5+a06iPdBswGBvIMTbCW0HPSHiMSEjQo9D7JtKG4MYeJMR/5vT5aUg2wp8YQuR4ovkT+Pr1nKvej+LlL9ifvyQs/iHKxkm6RADKOecgEZnNpN8Z/twdT43l0dHXC19wSgCT2tVoF0sJ7u/bNWg/UeqDWA4vVAyyeSkZRHqY+Cct2YOrkcHiyQlZkx4gsu7jUfnrBdQ1AmovDa2GDRsZoTAsnfD2VX9rMQR4qMLQU6jKNUEKqBBJuFRkD9IJnCpwEBIlj7sJCqagkkg4tMWuQUcyGV/k5WCiXHdaYxs5gcEjaOfLBhBHucKWMoK+j7zD3sxSujAGR+XoiiaJrYb146t9ih5R0v1h7ipxTA5GqI1BMDA8NobO5AQpnZ8XY3gxx8yoBJKYkoTt4guqNQBKq1jncdwitzS3QTAJqdAwePYb2jg4G6DjwYKdw7NAhNDY1QiOgTlFgGjoOHzzEoAO1sqm5icEOajxdjxweihnUNzSio6ODM18pk47GzDQtHNyzF8tWrWRDk7MCNQ37XtjLzhAdy1evYgeMq6Jol/B8GCaJ7lb0/0kBUOl8ST790nynkAMHTGZyAMYXE/ORnomeh6enzJSldcGBjEDD8PERNHSuAjIOssUcApP6gvargJ06VTX4OQikY6CN/k0goRegWMhjqpBnYV82sqX+A/2s1ItiB8ayOBuXuLuJfqGjnbLlNKaaI+CIASByUtjhpAoyh/9OlUt0fTqIAm/5ihVwikV2kmm9EJd6TMHAFWFSn4oq00h7iqvH5jnObAAked0ltS/5CtV9o9oA0EvW/hqAVN1An+rZCwSQqBq4ci6VaEEZmKd3uKB7InpZmjNE1ULZxppCuZwUBNVFVj+LUJffx+K1GwdM59tHxWfTw1svCfnNvD2btL6S1k/S+ac6rP9Zzkvqv4U853wAEp1f00Ci7PwmhI4Qc38xhyD4ll5SJf2a3FfofU5VSMJGpgQfQcUba6qYZD+xLSQNdTI9yCTi/4iaSegqcYUiJZ8EEe8xZDdRgK9YcDlgHdNQ01hz1RHvKyL5iwnwyJ6XVep8HYEECV9DBgmpTZywpCowLZ1tT9My2J6hCnUOdqqUAET3Fj/JsmIARGb+x/sg2Vt6qgNal4mwZRQdrbtwaKoBptcGY6AdhX0DCPwp2c5KGzA2qMUzCzWpyl1vegXSiwlezjauSetrcfcnod9UTgaIQaQygBS3+aSA7az6fdOfkKokFKOB/6g1mQzkqc1AoXk3NtVP4FyTpxT2+8BECExREp0awlKA83QN9YqGFxwVjY6DaGIKE/UNGJgawYP33I0H9h/BaGolDh/ox7X/9bX4yzdfhn/48lex79gKpHKdGNk7jK3rtmDVypW46Ut/x0lWZOcePnIEH7z+eraDDx44gG9961vso4yMjDB93Rvf+Ebs27cPt9x6q6jep7arKu6++24888zTaG1tw/DwEN73vj9Cd/dSfPmrX8b69evxumtez2vl43/xl/jHz3+e/ZTbbrsN5gVLkA2boBwcwNt/7/eYeo73PE1Fyrb52jN6bdqvcWIXw6ZMHy7OpXlDsQ/WRaJrKAEmc5NCP1YFUnZKgAZcISN8OAZD2LUQMgExw8SL2W+q/i5Rr1GfZloR5AZFBRJvFURXTv6+DnNVD7xjLoLccRSKEzBTGaRXdaLh/CfxzrTJa33Qi6D4AZ4PdeydaIES6NBzbQhP2HD2HOFKLPJTVZ18GAfWWb2csOhlJmEoaTjmILyHAyByuc/CSEHe05G1A9RftBapjgdRmLgY3hQ5gS6WdD2LIz7QiBCrLBU7929CcacL+8IQykAW7tEit1c+TEnniPxYoeknGDWYLk1VOOmV9IFL2r4cR5GVRPLfMW2/6B8Nqt2KsCCAn/g4WStQ6l1SNZJqIPILQOTD7OpGMOGXgCO6HlPgyQ2mvA/J98lsGxOBj9cdgzWyDjiahdZgoPC0rGSq3AiJncZIswaRqZOGsHjfcDUW6eyR/xsEcAIfU0ubMRXmUT9kIa1MQg0IrDM5eTKmYa583kpgm3tsFvs5rs6aOVet5T0obnoKxsMbSiAS34NijCwDrkJfuxThcIDRgyNorG9CFAwgjPXeagBS1cu/doFaD9R6oNYDp60H+P0VFWHoRaRSDiyTzMiiyHqT3NNxBhjdVGSBsQnG/78GIFUHIHH2HWX3MZ849aoBw7CgEc9wyG4YMuksVx9xNQe5m1Tdo1K5NAFI84vwcPZULOJdMq/Ey5oDXqyBVAaUOIuGDS3hZNJPCp7HujjsKkujm40Qci7IEZUAUkylRsY8/Y3BpPmOJA/utM302S8kMjMjkM/NxqSiI1JNBIqF48ePo7utieqDBAER+7EyAzJGTRKoh5IcUOK750ocReVKGM0gOjkNP/rBPTj77LOxYvUqdjbuufv7OHfLVizt7YGq6xg8fpyz8jZv2cKOF0FGdI2f/PgnzF9MFHbHB47j9a+/Fo0NDfj+3XejobERhmViYGgIjdl6XHXVVYjYGQrx3FPP4PHHH8e1/+UNaGpt4bEn4OXf/vV/sCbQVD6P0fExvP0dv8cVSLZuMrATxRlUc4yT0PQS2fnCaRKB2JKO1sz8pRIaFQNPQsNLVC2VNZ1iGj8jJLA1gpJKceSl6OYZTKPPKRhClQHkvOlSY2yqUOD1FetJ0XMSLzoHeFTShyK9JTEWNO95z5Prh/5GGlPxQQEUAfxJPQIJksXVmPQ53V/oW5HulOBbp/4T+igE3Bnyfh73p23bnJEX91USwJq0fJLm3yIvryQGy8W+faJGS1IDkvo36fwFf14DkBbcVS/1F1l0mfaUOFM8fp8y7kP7j9hDmQ5Vvs8p+MsZ+pbNIJKmmtA1U1QkcPBACM+XIKHS+FcEUCsSd2Y+cxxQrDaAWm1fJu0vSesn6fxq2/dKPz+p/xbyfDUAaf5eokCvdXEL/OdJQzEOQi6kZ8vf4RoSOViVmpOxrSw+I4BA1iNJxgaibIsrtMuVSiJBhg6ywRhc4iokeT9OOqLANFWjU/CVtFZChKSx5NO/ye4RCWDkM5Q1kSS1HW8eAqyga+i6wbaJSBSirPyAKZQpe9+0bWJEgmpqgq6LACmikWPqKcFgwL6E1CChdnObvABWdzfctiFc2L4bKxFi1Ac8TcdDgxtgneiAdzwHBRMIFFfQ4NEeyKVGQvtH1luVH7q0W8aVOHHt+osbq8pvJ62vxd6fZmoWzbWfn1RxWvLD5z5DNZtZo4UONWtwwFlr1OHUH8La5qNYY0ZoITAgjDAUEFWY8O+X6QrWhjqUosYUUlNjOYzpGg6n0hg1dWT1ELvHHYyd0NHduhoYb4LamGPA8+CBg1i5dCNAmjgDDrzAgx4UEPp5DA4Mor2jvcRaIUCYEMf7B9DT2yuq5RTh3/KbkbVgJQODqiJfyHPyFvkzNGcJDDIpsct34RRdfpUyINrQAX2VhcLeKRzfcxhNjTbq6yxO6iJAl2YNaX+xxmiCfxonlVF74sQylbINJXuHAIEICIngeg4DEzR1DU0E7ul9T/9R4xi0ZUaGWDNNLOszcaipDoTFYSiaKat3qIYwhGK0IHBGpVcWIDc1ikBNwTq7AUvWbMebslkYQQZmg4ZJxcBThQgHBpdDCUzWc1L6G1HcP4zQmxT12exfSi1tHh8VrudBNywGUApOAbqml8Y2Q9Xb67pR15aCPxDwHMqsbYDSMcF0+Say6Gndgb6xDShs15DeZMM3R6AOtME9VoA/2i/2U66YpPlVriBjgDwQ+tGk60R7XqRaiAIPUeTznhYnz8YJt7y3zXdI9haOocRgUCl2IseaNIGucKC59XAfzvGcZko/rlwnmvm4cor/JX8XN62M72QuWAEvPQDVz0Bz6uFl+hE8Qm0PyoXsdJJmM3ilWmkYHTb8IRdGj82VZ0rkcbVh3nOQcwrIFfJoqMuiwSSNbX5q7h9KemDfk/cEuujslZEzpy+BRNqWx4HKKinZf/baZeg5ZzsO7TiPq9v4aSN6/1Clq0yU1FNI97YjZ/ZzDMzYUwffGyrRvzC9559++ttnaNmciaVau2etB2o9UOuBl2cPcAZA6EBTfaQzPmx7AoimGBgSybHSrZHc2OVXSQ1AEi/+6gAk0jxhmjE2MBVoSgq2lYZOhg39zYsYQGL5Fyp3l8GrhQJIBOTEAfCylpEUnZTB/Vjkkcd2BoBERrdtp9jgig9hVFF7yWEloUWh48OAke/zNcjAp8Abff5yPgTvM1V0CWecssUizYQPC8eO9aO3o3nRACQyzMjhIRCOKNrIKBJAnI7vfee72HzOZqxcv5a9jB9+7/vYePYG9K5YzgDS9sceY2P8wP4DePt73o2QM10VfH/b3di6eQuWrVuLH2zbhnPOOQcrVqzA9757F7aedy6Wr1uLyPMYaKLswNVnrePh+dE9P0RnZyfGxsdw5TVX89/oPrffdAv+5AMfYOP4m9/6Jt7xrnfyGKcMi/vNj/ma5xlkwelMIJ2YI5Six3pOVP1UApBm5taLCwqaF6HDJShbYqpHup6K9Hlt6P/urxB1NaHjsg6oUz0YfXIfawrwHCQnhjJoFaIJJHFbnZ1N0iJgraFQCLuSY8rrUNLIxXNZ0OyV5zadwza6pqHoFMv0nVIMlLPsPAKDBHBEY8sVSrKqjwAirrwKhTMjYjmkNWayg0RzgGg6Kint5ls/ZzoAkrS2k9qXdH61n1cbAHrJ2l8DkKod6sU5XwZZy5miIsOUgGFa00RRQ04+U9ew8y30jfgnU5MG0FUdum6LxBCN9AJJF4WqkghIkmJIbEyIalhxyEDCHAkKRHsVJ/KcSWc6aX0lrZ+k8xdnUF85V03qv4U8SY3Cbv5eUnQb1sV1CPdbcI8dXUiXVnxn+nqNPyip9khNI94TGGgRFeecuU12AOteSjo5ueoFZVYMMMvdQHxd2A4U1eMEPzCFlkj/EkloccUO35+y+qemSvTiTEfEWqUieYx5nFgjk+jyyPaNaZCpIj6A5/qYyuWg6ip0U4dhiapp4VPIukmqMtBUroznhDbfZ5unWPShLWmDfu5TeE+DgQadEt7A171r3MVI3yY4fSFazQx8fwyB4shApUDJYsaLcvGRTHIrdbesRHpFayCVp9FJAFHCLJye+T/bG0CBJunrFFuDmtKhN+pQ0xoDSCuaj6JXB1o1oEGJUFCA/V7E1UfLNAWWqwGTGgYHBqA2qDiiW0g31OFxL8SJCLD8JplwB5i5Thh+PQzdQqR7cIJJRMfr4I+60FcBppaGt99Fof+QpOwSlSB0MBBEoI6kcBY+kHwn8hSlyhGigqSkLoeZEqhyhKr42dckwMkPUCBabcNk+kT9vAz6iz/E0LPrUH+ogO6ebp6XZJsz7bcKpNNpBrJIw2u+YxqARFUckmGANWAjovsW1AhxkhhNcmJmIG3E2E8WgLL4j5ac0J8VVNaCWuHMHapZz2AP0bQziKvXI3Qnpa6Zh6nCCJzQRGZrM5ategpvyNbDQAZ74WNEMfDcWCuMsR6ojgUlFSI4FMLtH5L6QCKRjxLmyIdjf8v3GDAi/4dAHtp3SKMnTpRj/9fIIKTKHQZQBFUm03aaad7p0uuXwI8CFJ/vZ8DOuNhGeDANtU1FfschpgSNKzJpXsWxCgLESfOXxs6ybVimibqLVsEfDeAcHIfemYFzZASBM1FibEkCkKw1y+DuFfO6ZCPS2WQTqhYQFFkvSX8tUZxo8B7xRVWSPETSKgFtNhBSdZywH1l3jpSpKgBO5S2DUJx6pE6cBfegA3NZCoUnDpT00uJrcl6TosFa1oWwvQgtyHISQOGpYSCYgocQ44U8JqdySKdSqM9kYNMbhOxaBdxHVJkWg6B03bK1SfOX2uoxADhz5yGQ6Jyt2/Fk/xp4jzglakHe04mG76wlcPaMS10oUWVrpVIoFqeYzjF7yXIE/RGK3bsx6Qxi6ejrUNjXhxDiPcnxyBqAdOY2jNqdaz1Q64FaD8Q9QNyjFMgNoyJUzYFl5WFbFHz1oSnEv01BDn6VywoAWaEiDXe2n+Y5kgCWuKrgVEck6fqnet3Sy1hWPcx9ndkD3/H3Y6Ni9vMjpgAjA1gElCjgTWKbDbB0G75HhrNwJkX6Yfl1TbzKdFQbPErqf6Ls4godTWMDPBbt5XJjXUc+L4yhSqMnrmiiv5OzOd9Rzo6sdqRO7Xxy1j2PKj5inncNbqgiUGwcO3YMK7raFhVA4kCkpE6j/iw4RRaSvWfb3Wiob4CRokwt4GjfIVx4wQVYvno1BwG+9a//ire95a3YsfNxLOnqwpr16zgL9af3/Qh2yoadTmP4xDDe9Ja3sFF677Zt2LRxE5avXsnnP/bIr3lcL3rNqzAyMooHf/Zz/N67341vf/PfcN3b3sqVNrS27rjlVvzJBz+IXc89hx1P7MQf/B9/yI6XEgijnmdlRYZSaRQqS9tPcvIr58QsM7ji3LiCiQxi4bRRfwnAkqp30PY8Bn8+AOeCHbh2ZS/2NP0BRh4OoAY5GFT544eCJoQDsREilegICbYSlBICwKp2FZ3a3BNnncl7z0IBP+NRFjvAezoCpPO/f6oZm+rPXfDznSKARC1Mp1OcaUkHBTQETYec70kUp0n785lKka2+61/iK8z2nhNAMYHXVAWpaaQVKCuRiNZK0WFqtqgSoJgwV2rKYAlngQraFX6/lnQJRaCXqa24YpKc+DMbhHo5r7+XeBK85LdbyP4yfwUSZWsr2L17N1avWlVKomCaZF3qO7zkT/UKuuHMZT8XoHES1c8M5oCESvZpPVKBNnCsUXD2zmp6ndyT5QZPh75m7iFCx4OqmlzHg1tw4Ts+KbJXVCwZKLpF/t3i6iWir3bhuR5XnhCNUtcbl2F1zzPo0svt+8loPTLD6+Ef8XD8+X401FOy3CQClfwMlWmVBThW0bmyf2LCN74a6WFUufclrZ/Ftn8Y55M08dPHSjw7gXPUn/QdCpbTQUF46muyb7m2n3W2OGotLUoRaFXNJihUiZDVodoq9BYT0CO4maNw6g/jfAvYkDKRcURylpqmChkub0M4pSIqhmRQIGwIMBiCwZedReCg40HNtcCgd5dWhJ4agTK2AmahA8EY6awoiFwx3lNnP4b1JnBgcC2wuw7+8CAHnmfOZwKI4iOunGO2C6JyJxJG1nERSVeC9loAMlZ9D4JWwN13RASoV3Zgf/FpHD52ACvS56HbEbqylBBLz0U+Fs0xMo+YIl726anuOOwBcWBbJFVKLkd5uUpYUPRHCfgrC36d6q1Py3lkQwggi3wB6ltRsRNGHlw9g6jBReHIIOrOWoKzzt+FK1MZjIYK7i1osHMboBYaEIxoCIZdhF6IqDA+DTSgZLrZDtEzck+YJ0TAQBM1TlK9i0ofAcLH3I9aXQfCqWHYZ/WguPt46f4EZjj7TzCrSOiMCPuqlCBLG4yF+ld1Qo8yUCwPQd0Q9EIzggET+d19UOtbke7OIgoiFPceltVwFRpFUJG6sAuF34hqmplHJZUb/Zsp7RisqzgIKNJsmEvb4Bw6DNXISkBPgEBRSAm5PHNgXdLO/qu7UyvR9cVMIVSpSoeY68Ii1OwWWBuaOS4w9dwAomAKmm1iopDHidERTlrtbG5htapCLodMJiV87JCuQwmaRK9Kh0xXkn6+RgASJ3+KOcPf0Gzud/qZ3roU/rAL97AAEk/qFyOLyM/zPqAqJiItDTVlwzzbRME6iszAMiJSxPjkJMIJF6mCizCaYj0+AmZrANJpWfq1i9R6oNYDtR6orgdE5QvRIBB1kw9dJxDJgWVQRr4HJYiNIAEgcS1BzNfNAMH8908CeJIAjKSnS7p+0vlJnye1r7r7k7EtyqxVDmZbMLQ6pKwG6CplSwn+Xj44raQMIr2UABLRdFHgnowUg6gu2AgX1RqUbcUGREXWzCsJQGJnKRSVMGKma6CM1BPjBQZKOpuyiwYgxcNKRjZXIPEYk+6PiXvuvhvd3d1MJ0fZpk8+vpMri5avWokjR4/gof/4JdatW4dcLsdT48qrr2Jn70d3fx+pdIpp6s497zymn4Ou4/vf+Q7O3XoueletpLInPPrQwwwIbjn/XOzYsQMjg8Os1bP/wAGsO3s9ztm8mbOovnbLbWhva0PnkiVYd9Y6NDY3c1aUJrm8iZIlEUCauchmBFnSW1Yi/+R+8a0Z3O6xPhhlRAkAiYKtATRdhaGSQzCM4eITuGbJ79CxbBV+2nMZouc2Ibf7OAzFqRBnngtAmp8CMml/qP7zGoBUfR/OfYVFDwAlND4pQFU6vQYgLeY0eAmuPUcFJdPayaAHaSBxsC+uMNCQstJCKF5S3QhqTkGJGQdLOcDDwUERYKW/x5ptxGcvglcvz+NMr7+XZ6+cvlYtZH+ZD0AS+jYqa1nGmhD0no0zr6uzb0/fc74sryQLJWJzZjpGJAgv5z6k3VHl2o13nekVLGWbZnrb5t4n5krpMYjiyg+ZCSFwA4S+oOHiQCxlyDOYIXTgooCy+yOuVjJTFgzbRGTWQV/VBL9rEJEaQgk1GGNt8PZOQXEC5Ecn4RULSNdr0E0DDgUhqcKJwQMq0Iip1OkmFe2XDZ4/PS151iStn0Xdv4iOiTVAqMqCulWWdbEdLNtOVWUyyYM+5mp6VQC7rGsSEe1YVtAUEm0YU2pRX6ah6XUIAgVaVoOS0mG0mfDMMYTmOJy6o9hqAZvVCGpI6VQpkExP/tghTA4PAFMhg000uj3nrcJQtgW7nQhDBQ/9BNv5DQgL9O5SoPlEH61CHWxA5NC7CtDqdCh1ERx7AOd39iEXAQf6LkTxqQmE7gQHxumIExLF01bQp3OwP2T/spxkKKozuAqPE+8CmJuXw1+yD6nh9VCsAAf3HcaR5w6jJd2K5VmifpdVQ0QXnWmFGk4IfWH6H7EEaAKUe/GHWHHlBDRCpNgJrhi8+KoiSW02vZgXf9/Te4ZgD9HFHCOab0pKCV3kCzkomxsRWiMoPBZBT9nIXKxia/cgxjwFxw9vhZq34A64CMYdRFSREpJ2tgAM4uk7fwVPMoAUP236ghUIx0MUdh+c1gEiwVYeUlco/tV+VQe8pwG9y0Zx98Fp1Py8gIw6GKl62D1poGcUvR2HkVIV9B3egsLjUzBWZBE1EtBBFZshMGqjuHccoRtr5amwViyFs/9QVYPCFUodrfD6+6HoQruo9Ejx89GzaSnoFytQPAsYTaHw/EFOFiObUOeqNlGxJexF2jsFlR8tGgKdNdtCPnAxNHIClm6gqb4BaY2q4SOMTY7DMFSO7VBVHu/npNklkHqxNjmlIE5omr7z8h7kTSJ18VLur+KO2cGjmR2laSkEkQqzswnh2lFgoBHRgRyUqQImRyZ4jTe3t8BXXa70pxhUDUCqarrVTq71QK0Haj1wenpAcDDH4p0hg0imXoRljcEwXChcAkwvDaHsysZciaOaORPmPZIc0OQKlPkDrEnXr7aXFhtAIueBXc2ADH8babsZKVNqHgWi5L3SICsTodNf49f5qT9l0vORAUiZZwSmkNHOASxV8KRTSXhdXVa07xUKILEDxrQikeCNJxWqVAb7+46juakJdSYF7KhqJbaKY+e8Atibp/uTHFCmtydxS2IPoIqZKIRtWrj7rm04Z+NGrFyzmqnk7r3rbmzatAnLV67A/fffj5bmFjQ3N7Mz9Oijj+K6t7yF9XN+sO1ubNy4EfVNjfj5/ffjPe9+NwNLRIFHlHg9K5ahv78fj/zqV7j8iivQ3N7KQraXXHgRdFXDlFPArt278da3vY1pSW6/+Vb8yZ9+EBE5ciowSZlKdXWss0RUJcLZnz5D5QYhe2W29SsnNT086Q+8qhnOr0dKNFDTKu2ktjRTurD3KBxIuq9tpJA6pw7IfxMXZHSsWbMKjylZPNe3CcEzgJcbgUL7lV9kB4DxOTKM+Tox8EXNPLMgzqmvxvYIlQAAIABJREFU3urPPKMBFA48Vf8M810haf1Ve3fikifHmTIcZzsW/Hw1AKnaoTjF8+cKQc6YmLOIBU/PNp7j9vEElDSeIgFHVj2G9M7XQUFa00yzXpJO4ssgkWOhM8JC9azPJtspg7f0XuZ3c7DIC+gUezU+bbHXX5XNe8WfvpD9pQYgLdIwk+1WyUBZETjl7WLm0izt8SLWLL4znapu7pbOnehSLkA6dSC5sqlip6GqbfF+FkBOmaKJ9ZMYRxLMBPxt2qsktSdnpauaYOeifUu3S9UGMbWfQhnsBBI4wNRkjgPYmfo6RDoQKAFrzJO2Ddmksx/iWV/JABLreYhSGN7rjWXdMJosFJ48UKLEYtrykp0kK4vkUxPoRO8STSe2AA0KBe95IImqkPwyonpzYHanoGRJu6oIzx6ClzmELSaQUUIsDYlimaqYG1CXzmLksYdx6MnHoRGls6Ejbxu48P3vwmhDC7bnPLAkkargBUeD5XQiINq7iR62zf1BF/AjhJM+jHYLWquBqBAhv/Q59KbHMHjgYhSeGQWCAhC6PK/iqltRgSuC30K3S9jrzM4h33X0ZDHVGWnI0NTS1nTBbzkB1QyA3EPYuaMH9X0B03MzU4Ks1iUKtey6VfAPHeX7ciUTMRnMnF+zved5ACqh2njmlRe5iKOUwSPxbUHdzRSVFZOY/Q95sH9yBg8CkFibVeqPCWruPMbGTiDcXAezeQrOIykQU03rxcthZiMouXoU903CnxgFFKNEZzbbY0wHCGd8YwGPHoOn2pU6jFwn8o8dkkCrOHk+gCq9eSWKzw/D6G6Ec+AoJ4oK6kQBVBJw42spWO1UAaRD73kS56U0HAuA40e2IuxXoNbrHOPK9z6G9MD5KD6RQ+SRzEOCtvMCx5RtQapOmqVSh1ey3F9FYmsK4euOQgk02Mc3ovBkH1d8UoW7rqfZzyUaOKWhA1qbieILh9hP5n4ydUw4BQxNjjGFYFt9IzK6BY3t0hAjEycQRB4sw0QmleHqeMGeJyrr4nlaBkHF+2HaQbR5r6lHpITwHg1PrraapU/o7cc0kXYD9OWNKLzQx2tS9VXkx/MoThXR3tEGX/MQaaykXAOQFji3al+r9UCtB2o9sLg9wGkFUgSeFfMI5S/CtCZhUhUSyAjzSi8Q0RgR8I6P+WioqwV4kgCOaq+f1LmLe38yZKjyS0Xkk12eQn26DbaZZUNdMBLMDM9PdySrpa9Jej5qG4vqui5ru5BBQ+KjMYgUUw+8sgEk0p5S4PqSHki3cPDwMXQvXQqNM+WksRineXIg4PQBSGTQERBE/RtzKX//7u9h69atWLZ8Off/fffci82bN6O9swPbtm3D+/74jxG5HigD/eFf/hJNzc3YcPbZ+OG99+Ls9Wdh1Vnr8f1t27B27VqcddZZuOt/fgeKpsJOkWZHwNVIPcuXY/+BfXjmmWdx3ZvfzM4WOe133XUXLr/ySizp7MTtt30N73//+0visyqJOsuAAWUD+cRRXVpEM/JYp1UTxd+a7oiRSWit6IVzIM7iip2yOMOPQFK+oxSxFzcjQ1LXbNRd2AZz6dNoV320KD72FzwMHrkEU09OAn4OlpVF5IywUcuHpH6MN7AF+DBJW8Qr+vMk/3WxA8BJ96+2cxe7/TUAqdoROtPnVwEg8X4yM2g7c5+reL54P+Rbiu/RO14F7f8EEkmKO90EaRwSvQxR23IwTQpR06mVQRNm83kZH4u9/l7Gj/6SNG0h+2eNwm6RhoIBJNLiiQunBRhUafYIkt+K+POMppS0fhKbmLTQp+9D89o1FUBWaf+qqHipBJAEhRi1X9BclRAbqnQBMRB400Tr4wSfWPeykposttyE/SZ0jtTIANRGjPS/AN0w0NjSSLgHvMgVmpUcQK2g72azkHdBaQcmdty8X0haPwvZv4gqKyyGcA/NTmU1VwNE/pQiqghaOqGsm4Kb6UfdwGagEMLrG0Hk5UoatpxoJlQ9+X90OAUHWn0HtC4ToQ74Ey6cfVOIfJdETKGYGqz1Boodv0ODFaHL1NBuathg6ZhgJpEAaacAN/LR1tQB99cP48Cjv0bGc/l6Y5aOLX/0HgxmGzGom0gTUBT42OUEOFioh15ohJHvgBbZCIYEYEN0ZtxOXUFubAxmWx2sthS8faMi2SZwEfiiooC0R7lqSgKUNLKCZYDVaUvasDwnGXGK4HguigUHjlPA+MQIpgoB/I06ejuegjP1NizNp1HIjbNeEldsEXOGriO9bAWCgX6pQeqzDmuJ4YOvP8+qmRVAit/jkaCRrIAzSwCSvCYF3gXHRaX/I3yd+W5b3exOPpvxC03oTFFDdF1FEPrITY3BteuQ6kqhuHcAmqKh6dJ1QN043Ecz8KbGELgTSKVEAukpHwkOGAMgUYTM+avgDblwDh4qVaQtxHcr7z9lHaqYEo7anC8G0DJNsDvTUJfl0btkDzp0Bc+7QO7Bc7iiLgoKyGzugHfMgddPAKQYx4XsDUn9EiomUue3obBjSFRwxZRwhKBXMvzIjcro6oaa0eDsH+Dvu16R57hptSK1tgFBLmDg1jOmUHhsEBxI0lS4Zj36j+9BEEXoaGtDVregeEQhB8BIY2zsCApuHoamsyawoaVFUqtqCAp4SfUeqtIbJ61oSr6dMQh64xIoaQ3+0PiCACTezkVpZYmqkuie1UCFm3MxNZ5HU1MjFJvwcDGGtQqkpFlV+7zWA7UeqPXAoveAEEOl4AW/STgbgfR4fOiGA1PPQzeo5DsPYhIQQq2a5J6WoosJRA3VAjxJAEe110/q4sW9v8j+IAOXqCFUmMimWmFbWSCkzDSVjdzph+R/LsW9aNyqyDxM0HhifZ4Kfl1+gZOTEARcFk3GRmzbx8KPrywKO+GsEBjiEYBEGViuj4lcHu0trYgoU67Cy4wxpJjuutIXn20uJRmZ1J8sBkt83pZweFjoFQpr/JDBRwKwnGVkGvBct0Rj4ThF5vBWDR1EM0gUNORg0fnkmARhBMu2EHjCERe0R3I+SW0TgR9rCKjEncrDOWCgCDob3+f/SgKwRFlIbSMR0liQlgRv2Y+a7kDJP8ZpthXpuCcDSCf3mwCMJG+jBI7KgVnah7gQkhofmIg2qdAcAw2ZZji+h+K+EYRuHkyhr6Y445ECIEKvXqwVlQx1dupi6omkneA/5+enI4BSTc8k3b+aa5f2pWovUsX5C36+WgVSFb1czanxvjUzHDHj95OiPGKPEkGh8jFXMIiz+CUtHQcOGXtSRNUr67rRTiQCabpOVLYW6yVZuqAHUiirnM+LdeAoABYK8foq3v/V9NxCzk16/y3kGrXvzN0DC9lfagDSIs0gmbVfuvo8mXQn7wtxUkxsKcU6p+LnfEl55fsJGEFUVZerHHjn4iLrWPq8ImzNty3vbSWrSt5wJqBFyU1MGcZi9gRki+2GqaNoP+MKGrqKCACW0DRpX84Fz3MTIwXplcsRLZlEcb+Jkcef4yqkusYs612ExM4QV3jF9N3cdvqj0Oatdn+J14+WakfonJA6JxX7+XwPIL9GFMzBhP+iqawqASTzklakWp9FGgqGKHlwcimskV4UnzkMRRH6P6EXwDBM6KaJyPWRm5yC49mwt9ZDXboDHYaC/oke2E4nwiM6olwAu9GGsVLHimXb0W0IizofAe1aBD9SMeiq6A49OKMTWNLWheJDD+CFBx5BI3VvOsKoamPL9X+EYls9nChEijRpFAU7HQVPu0A01QHNrYeRb4U/4jGQFox7rJVFh1sYQejlGSwiXzbWaoxtM/I9RFGIZAjgD4RGEQ0uve8IMKIqtdHxMUyMjSFfLLCuC9EbUgVGc3MjUt3LEXV7WDq6FLbuo5DPs4ZLOp2GSnqDBFBJOnjBoiKqg0oSkNMWaOW7v9K/kQur5PzFyW6xv1JeWiU8NgaQSiCy+KTMY3FmASTWUGSfXhglNNeoctAPHOTzRI8u6NFMM4WGc89G2DQC51c0lkVRRTYrZV8ZMJ9GMTfbNpyAAhGwVfIYZwI3rN89fyVQJYBEtxfAtjyk761SBZ9mQtVMGJ11UJZNQQkMODtcBjspEbEEGLENJ2y5Fw0izaDY43mgmLAvaEFx+4lpekGsmUTtraAEJJo4orgLCwPy/oArAXzNSKP+vB6gEKHQsxf1dScw/vAWBEPH4IQ+judpzMbRXt8Ei9YDVTcRfSZVgpoZFPIDyOUnuW+oz3TVQspMwzbsEoDEK4beM7wnyzSDOV5UlFhH7Uw6BIAkqhoFZExrkqopFQROiMJYgWMcqUaLnHYElLz+p5/+9kLAw6R71z6v9UCtB2o9UOuBqnqAMimkAKQIO7NknqqG0NUp2PYkVDUHNfKpiBZKpAteaqL1IgeFnJd57p8E8IgX8dwHlbXPdyRdv6qu4ZdbUubf/HdYSPu4TJus6EiDbWRhm/UwVKry0Tn4L44YJIoD35XG7OIBSOLdLo1e6UAKAW9xTzJAuSXCqppmXHGrk0TaFxIBqXYQ5zmf2kdGKDnKPjslGsYnc9ANE3bKgsIinmVu8sUAkEQ/qexcEYjjeS63mLrGMPSS+CeBOalUSoC+kt+4UCwyeERAUVyeT3QNRC8XUz9wcJK+r9A9xHhRdjvN7UoDnCj0CHwip47GnNamoCUpr0HKEo0zuKhaibLXxBELyMa/x7uCoHCYzudSdsrmDpTE34mFdOUY8BwTfUX0GcWcC71rCbQpF1k1D18N4JMYrB8yyEUCqNyXswFI/Pe43Ys4yV7Gl05aftUGaJIePen+Secnfb7Y7U+6/4KfrwYgJXXlIn0+c7+Kb7MQAKnsSMd74JwAUgkQZwhI7knEWU+Zv/Q+JTo7oomSWyVFaUOCjSwYpgWbNC1IQDjO2JTN5PlVA5AWaW68/C+7kP2lRmG3SONYoUlavsPc/kzl3lCyI0snqmyjEIDD1T6x7sYcTRdVT5TQFwNIbOVUUC3LqqEZ58/cn2JKIlFBIa4prhRvMFJPQ0SXhX0vg/v0GwX3KfhHtiIF6WO/gMBtsh2TAsgsdL9+B+qOXYLh+59DsVhENlsHO5OGG7iCIlkJZAVUXItOkVdJnbcAgGe+0Y/Xj7WyB+6RUUQuBYsrRnMB12cBedKAeZG0ViIQK8A98/I0VrceRiP7VSpGQ+DI8XUIdijw8oOcaEB9QZo99spejD0/hLGBfWhfugbpzS3wlv0GKwzg4OhSTj6M9rXAL3gwdA36Sg2bl29Hhx7CiSKurqhTIyihgkKgYa1twR4aQXO6FWO/fRj7Ht4OCyF8O8AUbLz6v70bancj8r7LWr2mpeN3hQB9XoTDxXpoxUaoxSyzaYSHU1wF5U+SHo4Hv3BiRvdLe5wC+ZKemilaZZKiS2BRLodcbhJFp4ATJ4a5yk34RAps22QK7Uw6zQl2qRRV7aooFBzZRyqy2QboBAioGrLZ+pKmoMSpSoAJU5fHE2CG9upJ67nkqMTMEyUOymm+DU8XrtgQB99zBgbFb3/mh5QEYWcwGi6wNKo8orgO+cI+SOCWfMlCMQc92wXNL8BQI2hWG9QlaUztOgjimFQo2ZiebQ4KNp7bSesnEUBiFEXYSDFoQ/uN7N+Y0nDuNV45ErN9a0YDCVThQZO09ZUvWPkwlWdkNq5E4bnpukxztmUWAGlOCQcJIOlLmuH2j0GlivS0DXOtCcXV4Owap+AAnPHj3D+KRqBQhPSK5UidvxO9eoinfnsu3ENHMDh6AgXfQ0tTM5rsNIKiy3uzTQmpPgF0HiI1wFhuVDCKRICpplBn18HW7JLlGut4ifk8Y1LLhyatKn/Ah3d0YRpIcfSQ1cTE4hHvGaJ39lV4OR/FQhGZxhRUU0FA78gagLRIBk3tsrUeqPVArQdeRA8osoRehEKE2DPHgkPKjMkjk3GhqTnoyENTAqgEIFEWgkpB5VDgHvPcLwlAeaUDSJUZVbN1w7wcwNzZIuOQ8/eCEGpkIWXVI203QFMM/lvlIai4hPFt9fTCOXS0qgBSEkDGYrmsgyUqVaaX/CsMXrA58QoFkEhbgnm4CVwhAElRMcE6P1nhKDPFgMgSm2aKxs5fggGcZECTsRZ/R9AFEohV7ldykqjqh/qd5hJ9x3U9dp6I6oG1qCTVB53nOqJCiRwCwSdOWepCU8Oga3meoMzQCagi4VPRAKJ4EFQSGjsR1A5d1zjDnTJP6TPKdqJKLeGI0dqn6rS4V2YCSCX36WRqiNlQI3aoKq4le1voHQk0Lc6Uozb6fgjPCZg6OnB9mGaEumwaAbVHE/1CNBkkFkoHaRWUQS5xHxE8OYPe24vYpxfrq0kByKT5W227ku5f7fUXu/1J7Vvw89UApKSuXKTP56KgmwtAKv9dBADj34XhVA7EyoBs7H7HPFccXJIAEj0R0cfwZiT1JeW2yYEZ/q5I7iFbwDRSsE2bK5SI2o5tr+ryWxapT8uXPdPrb9Ef8AzfYCH7Sw1AWrxBOpmiTu4HlVHGUgS5vNecDCBNK7o+9QbPYs7EO1FskZUvPrftMz2sKipB2IJif09E/kOF7EiivCI9GbERcaVHTHtHPqS82cwwbunOuoXM5m6E/R7cw0eRGyP6tRD19fWICOQwgEANBCEDZZ/LNpQqpZIC1Ak9Ga8fvakTweQYItLLrDgWc/+iaUH9pqoGshctw6plT2C5pmDUj3DcDXBwpAv60x3wxoehhoKuOopS8M8uwt1vwz14CE2dLYCmQ1/RhqjBQTiic+vdvkkolgktrUNb4+OSZc+ynzkeKXjcAdJ0byhoURScbRnonJxANtWGaDyPKF+AYqiIaCxDH+qSDEI1gEsaRYTjWAp2BwqG/Ai7xm0GkMjAdq1hWAfWwxvx4I84AlRjvSOnVDEhSsqELU/1BqRxlC8UMDo6hvHxUUxR1YvRjMifgBIVUVeXhm2ZSNelkLJtaDqxpgj7nnwbAshIJ8oyU3AcKomiz1Wk7DRaiEGC3qFMD6vzm5r99YgS6mRFkpy303gnp88A8dtsABLnblAcpGKe88SuTEora62Kj8Rzx0l1BMi9FBR2BHJaq4iGrYggV64MyecLoIRD8g3jsSGcw2hbAmdoEIGSgRpS7If8fKpYIcpFAplIdwtQyQHT7dl1kMwmBMUZ2qAz12uS+6VZM/SBZuxMCeu/DNAkbRRCFykWZS1VJjKwWWHzyQ/oL5rdDusCBc4jQy9qv2bAWVYWETVf/omj06qP6GLWmmUIlw7D1UZhj61EYE1Cd5rgtOzlOJ2xZwW0JgP5Z04wkBS6LiJvFHUbVyFszGO85SmEP16NicIAxicm0JJtQEO6DpHjMV0/7+dU3UXJpURcogcYGh3mvAWikEtpaaR0GxoMXj9qYzv83AhCWs/M4CF96BkV+PYlSxANGAuvxpQVpQQY0SUFRV4kgOqINNSA8ZFRmBkDVp3F74IagPSiplvty7UeqPVArQcWpwfYASCQgjlwJSUBGVqsweOgPkMJZjno6hh0xeUXjwCQBCe2EMGc+ygDRLO/wJMqVJJKlJMAqmp7LQlgSWqfLgPYs7dDGJpkUpJrSdzSgacgY2eRzfwv9t78x5IrvRI7sUe8JdfKrfaFxWKT7Ka62d1sarFmoIEljTXSYDyDgTH2L/7N/4X/A8PGwBjD8AA2DAgQYI+tAWQbMxpIlqVmN8nmvpPF2rfcM98Sexjnu/e+9zKZWZFVr7JZJF8QhWTme7Hde+PGd7/znXNm4ViBCoD3VBgPTTmbP7mI3hu3JJn/uFvd/bF947gv4IHRkpY+HakIkrj4Gwwg8fppRq7o7Ra6va5Urik9YrXUPy4AScxni0Jo2gRuGLwRmGElHhc5URDJ3xncEvDxhQHEoE9J0nETKSORguCCisdRsgRc2MtCiWlIJiqFQaYQXyNlR8NK7suFLO8+8AORyZM1Eyn+ZQHf85FnmSy+CFzRDytqNEAJPU1E+wo4M5SgMwkV/fMrWuJm5KrPlRyLXoTpazAAEuX8CB4xoKXkXt4v4NsN7GxuIYgstGeaSHjvNuC5tpjBhh5N6c0STyV4pdpJwHIDINWtYh736Xr696tLQB5nAkWNseNto+O+/rqrP9L9fUUHU7JlssX9nswPnIe3d7fx3vvv4vzF02i0fdYIS1Ko0YigpgLFYBTAVx5MJc/5sM2Y7B72nbr96+7/6f98NMU52laHAUiqnUW+TmSjhgDSqA/CAEgaNADnYV2kI5XPasrMGGiZylYmXrWhuiRLOd8GgYD8JRfYFYEkF54bIgwa8FxfV8seFFsNx9Bj94FhQjz2AY5QgTzGsSe7Hm3+fBiAJKCnbeGTTz7BM5cuDYpUTAHJkeav73BHHOxxpB/uPUUxh3hm1uU1a9p24O0o8uLDXOd+AGjPpYykRIcV4HtPZPZ3NFNdXiOlipFVdKYmMdtlAVYhcSI3fp/jiYwZxossODpoG8yuVLOoLElI2pSly4DOdlekk2fnZ1G6JXI7l5hO1knqf4ZpS32hg+p1fbLGDy/CcoHeL7888Pxmfn746vUo89d+aOzwDjuobkqNFAvtly5j8fxrmCoLbMcZbvRSbG5PofnRZTRyG8GFeSSf30Kvl8N6vgH7pgW/2EGh20Ytvyg3qKXlRZbeg+NPI3yxjdPn/g5Nq8IXaYXVosIZB7gdB5gKMvzudIST/Rh2x0cVA3abRQ0ZnDCEHdG8vkTSzxHnXVlPXMtsfBkX6FbA7Y15OMkMnIIggo1qw0O5naPsqPFQUQIs21bsljwXsGhnZxvbO9vo93vY2FqXmN4LQky/eAn2rQdY+HsvIvICpB9c1wVqVCFQ713lB6gAS1n/FAVseqbYjjAVODybzbb2E/TQarWFuUuFCa4bZPlD30H6C5JtYhQZjOTWPiaSem72AkKjpYSmCG0QRRgASS5XFZUM8GN5cAi8Dj29OO7NWDyOadSAFWT69b73Olp3f4LeL6+DXjX51l3klKGPyDJR8uTe4km4p0OU0TbKD3ykW8rzR1xwpO3Uk6uKV6jcoZmAtvpp2lPmgtYS8hGwSk8ce2+zJv5nfki+IqCjGQM66qoIYCvA9LBtmBsZzoija4K9xxyphtZfEglPZew2OL8Bmgj+VM0Okv9v7ZG6bgAgWQ6iV5eQvNFBme3q8Uk2UQj/1SZ+58xHWM0K9CsLJwgsl0DTtuDbFt65+X1UbozsVxHphEhXCX734M0soYpsFCcrbL+1ifsPvkCr1cIM5egcDxXXEmUlBaNZmoEFtI5nST7v3tp9kcNvRASPIvE/qrIK7uJJlN9fh99ZQff1q3KvhwFIo+DYkRrlQABJzfMBfFi5g/UH6zIPtGbbKJx8AiAdqWEnX5q0wKQFJi1w7C3AF+tIFa6l5arEbJ4GgglCP0Ej3IXn9hlmDBLXsFg9pQwYFRNJvYCFyUAdYwJMoufNBPxe01Oz1hmSkY/9Rh/rBEcBWB7rwHonBlysjmImnrJbDLIZdAZ+E4HXROC3pdpYvKc0nMGEOtNRlDLofnHrkaUTRq/3UAq1uT4m7QkwFAV2trfFp4eBO0EE6nFTOo1BpJFHE3BjRMpinLb5evYdBvwymE2Ae1Cge2AZ6d6rrktg1yVo6vYft43GPr9ZcH1ldawap/b4+yqY1ILNSLFwgQhZ2AQRJU2o225ha3MLDd/GdKMJJ/exsbaO5mwIN3T5dQG11LwkKLh6buT6yPPTm15PjJm/Gbf5v/H71/bvmA1cd/xxG/C4n6+66xtICO0pw2BSQc323V5P5l4FIO1oAOkMGi0fFd/FKBFF9MvRTEFZyBM40gUhg/Y/HqTu2wMwHWEyH8wdmi054jsynGMO63FjRLz3PEfpFdWFo0DXkO3Zas6KnIxUlUqlNRkAHAMqMSVsAAGgSlb7yHzMZJ6K0ShCc9AV6IKU/VnnkVsbTPujsWPdYH+Mz7/u57Pukuvmp3Gvf+zjmws4KAFn4knLwscff4xLzzyj4nYt66s8ER9fHrmu7R71c8sNv8IQedRj/Fq+PypBd9zykqPv14dMJo8wux3aRAe9yo8yfz2szaWAgcVb9EiHAwcuirREv9tDP+ljbmVegSR0RKInJ0F11xezdymU0p4cAi+NIGjhby4Ddob0b7b2MDyGwL6poFe+Ho+/acm/QyTQHEp9CSNLMRxYDCIJaLI3qBTAubio0PrRJeTzf4fNDRckeDS7l+AVM9h87QYcu4HGK0D1RROdW1/ACRw0ZiI4kYs4zxRDdVDqxsIxrsdt+GeXEU01xDeErAREHXh5E/25D3HZq3B1exmxs4E/aBeYiSt4dxN0812sPL+MjTIRgOh+ty9lKvREWqeMHkrcyy1c7YZwenMIrXlY8RSqXoGqW6JKFMjoLQVAVuHem7exu3EVm1tb2N3ZQSweroAf+ggCF9MLS3DQw8yLz8L63i2Enz8DNC2UboXt1z6G77MAzABH7CXlG6yWZnToseH5vgAgHA+7ux3Mzc0p5QWR4nbg+6F4+DBGovShCo34ziSARJlFG8Gps0jvsBhTMYqUTDvfnQZiHPod7gErlbTB4c/MvhfAcKzpMUepLtsSyXGurfnXuN9X/0+ARLxrOXaUlDgLUinnJwDYiJT8gRfAsUcQoIhBAMl+/nVYt15F981r8FZWkN27I1JtalMxRfBbC0gW3oe3eQHle20UWw8EtBstjlFfJ5Cr5M6Cc6eR3l77KntP5uv+Ht8hBXSqd4x6t6heFFaTjkn4e56n0p8smNwvjS/xi75qxr9SxKvbkbEOWW38AhU0BvVT5jXGvme7sYiScbWnvNQISrKNDUgm793KkvZWSYBRdF4VmkYvXID/3Fvo/vkpBZQ6EapsV8VeWpJYFXnqvj5grWwFc6iyLS1Dp5lJXhvezzz89ulPxErsrFgbq2dcfH0BvNYHPumH8D5+Htgq0dvYEK8mLwwQFzk2+rvY6fZxZmlR7tUlaDpyGeb/1V2pHJ3yBFZ/8+KVAAAgAElEQVRjwcyTfL78/2ga55c+w9XVC/C7S8jXMyRXbz7+lDmypyHmE5DiuXNHP3+VDae0RfGIBQUZJeqn23AazgRAeiItPznIpAUmLTBpgbFaYB94JO8O88JjQGFLhY/vpgj8XfheD7bdh2WpoFX+40uHbAdtSqklTCVw2wsgqWoc22gfa1bAdxtAqsTEkBVUFuXqJKhJtZ44q6ZChP40PCcSCRsCTJRTU4Exv6tYYONsdQCSBEA6COYCjnR3SqgxiO31epienoHrKZNSw3AR1otUU2tzznEu8Gvety6BU3d5dQmkuuPX7V93/rrPj/v8tcc3ixctTcJfVVJAJzH5g6aefoDN3S52+zEi30e74cNjkJk62NhYR3OuCScgaKQAT6WUwYWmCoytUknvqfmN215Au66dJp8f3AK1/Tv2/HS8LX/cz1fd1ZtkxH4nQbOA6/b6aoFs29jZGQWQmGzIxWhcAUhkHlHu0TCPJgBSXdt/8z/ne9aF64YIaK7uesJQYqpBjIgtSpdqFu0eOSnGbYo2XByogTcKIJlWOuRBPuYE+df9fNaNka97/qttnxoASRKoti3sZsreMvmsvGwOZo7UtcdxfU5vSjIq9kuMHdf5Jsf99bSAJOmF/V+CYIsNF1VeIYkTxGkMy7HRbDdElpjgC5PCMjb1ukSSvpqdMgogBSunYfkO0mtMdJqCDFNINOpRMyaAxMI+DVztZ0EpAF+tiwhD0M9UZKqrUnnHUj6KzxvlSOcX0G9vIypm0ZpqIftoHVZVIkkdpL0uvO+3UN0mw2cVwfIKst59ZLJ8z+UcjvjpqOI3AR6WV4BntmEVHpwiAtY8uIELayaHvfga5lwLt7cuSNL8/Mx9LG3u4ESZY8v3sBl42K4SuU5CMz04uF0BiSxQbUkiu+kUnGIaRUyaV4m8m6D7YAed3S46SRerz/81TiW7uPXxK0g/uwfPLdFoNZR3UejDC/jeAgp/GsGyD3faR7W0DvvGHPpXb6GobBRpV+IaYcAM/hnwQeUTCAIpsIiS3ZUUNhJ8oaw3x1QQhEq2jolwj8zdpgBKZPOSJUfQUnIW/hzKZEMJxmrJbJa/mm2gWqDXJwNQQDLwh4Ps++fn/QyNgYqE+N/Sf0cx9/hcqHugpBhVIhRANipPLkubI8TXPKcdTcM/G6H/0U3tKcT5XTHYbX8W7vIU0hs3Eb1yGqXXB25HSG88kALivdLfCop2Woso0y7KpIPwNxeRf2Sj2B5KuQ2ZSEbZQ7XkQQAS3BbKdGfQx7AD5GlXeRNrBZeDFE7oxa2KWzNRzJGnmrko5klYRCjgm1LWGO7PwmatREFQTnAzzTAiw9IUPQowqMbaHgBJg0AcD05rGS/80Uf4+M9fQJF34TSayLfuqfs8IoC0F93mWCzEU6rxw9M4e+HneN4HZgpLpDyzCuiUQL8CNnPgV2sn4T04g3i1j2o7RxGvonRt7MQ9bHZ25FmbabQG4NEoTm4ApBF468AJP7x0Fmd/9Aa+3DiFys5xceY+vtw4g/Jvm/K8yL2OSPI96ltjD4Ck2XmcxxUjlSCljTwu0FnryP1Es9EEQHrURp58f9ICkxaYtMCxtMBggTlaosEzaTYRGOAWcCzKZ/Xg+Ttw3EQADDGgZCCmq6ukMojSK6Kx6sqLeshAUi9icgAG9Rz6RT42CnIsDaMOWgew1Hk41V2aUIpFEs7V0aBigOl6E/hOE1HYhu8wKFbccdKquVjIi0wnDOvOcvjndQkQBq4MZNV9qj4kI4Sso83NTTSaTakSUl45Q14ZzygeOUONs8e/yK9xz7r2Gb00JjlGKfzSjzUBft3x6/Yft2mO+/y1x5c546veAKYmVKlHWMhyC7uUFpxuoSwyeBxXaQUvc7G1tYnmfEuCbH5XyfapqjL1ME0ApHHHyWH71/bvERa4D7u2uuOPe1/H/XzVXZ8h7h0OIHEhLZorIv2iJOzIQCKANMpAGgWQlEeZjPtjvsFvDwOprqeezs+ZJFHVsjYc10PoNuB6PhyLldtMzkKSbAQWjY/JQCZPZIsfwjD5irTiaBs8AYm8IzTpMQ/fI1zBw79SNz+Ne/1jH/9bAiCN3VGTAzyVLcAErSTRWWxGrQUpPLORZjnKtERvuyMSrX4rIEVJkr30wSHYJGyePQzKoReNrN323LFmZMoL13jQ7P/OozcRlTVGGUwDRrF+sZPdwnVQwYmYXqO2B8pGS2K7AIpejt5OF0WVI5qaheuVsBwmxi24vg/v3Cn0Pr6KPFfrr6i9jOBlFgbYKKwM/U8KFFt3Ffimvae4lnSXl2Gdj+EVEYrURnK1AzdyEZwLEXv30cMm7M4cPMdDH3fxI3yGLbh4MDWNXpWibysvVs92EKJCvzsroBGVMKx+iLznIV7PsHp3FTv3t7HzYBNJPwbKGFHUxvzvB3j54irurP4WOr9aR5VvIQjoqWqLVHtepgLw2H4E/+yCWtcuBui/cVWWmXvjFsXSMcoWqkCR/4AyH6phSDpCT5gsbJUxIICMXlHbrjCRfD8QGVhV5Mp3pAIxeUz2jbKHocdSPrK+HmUgjbBRHgIgWX4LwalZJAJiqs1Ix5nfCdgbUIVSkIaFI4Vwes1NCXPX80RanKfjetvsx7ao25jgd9qzIlk3uvnnTqPKChSbGbzTDSSf009ZQwoDNp8O4LUcH49l+VMIX2yI3GT8cRfBSwGyqwXytfvSbnvXwYcDSK2fXkaxnaH/+T1hKimQUBVAMeZVgJk6/zD/MJTL5/f8QKmjqKWeMiYWwNYoodDj2zDYdE6rotQix96IZYMCmZjD0NKLevIYyVaNzCgKXPJXTsN5cRXZXzEGo1/bFMo+QTQWcimGtwEID+wjy0F4ZgXJjZsK+NVfYuGPf/oUymce4PkTN7HsAsuOxebGmzHwMclOAKJ7P0S55iDbyVDuZkC1g+20iwfrawhtFycXl1DmhWBUBJhHl2IGTKoDkBqvnsLK6bdw68FlnF78jPZn+OL+ZTjJFOJfbQnjyvLaIp+nO6FuOB7cFPqvqghAzd4K5rcRnT6PB6+9L0AqC0UnHkiP1cSTnSYtMGmBSQs84RYwb5X9ElQ6gHBIWqeRZlnCdRME4Q48P4bDyieCRZWRsBMYCWLNqQEkXcqjKkAGLwW+IPhdBt6GKjtmlvEJN8mv83Cq+IULDFUZI/GrDhxLTeEN/BYirykiD9QJFwq4ZNZVZdtxbmQcEUBioMqqOePHEwYher2u9sXxpbpOYmlWOusqOKOjf5zXd9zHrkvgjJ7/IImVugRS3fHr9h/3/o/7/HXHp9q6GsFKXk4tH4bBNMdVHKeonBDdfhfNlifGucLQSCFa653OLlonWqLVzjlH+bqMOMxPAKRxh8mh+9f177jjt+74497YuNcny9axKvD0Alkz5cz9DBlIqhJzLwOJHkiUOBllIB0kYbc/ETNua311/wmA9OTb9FGOSG87iRdYyKPKacX/wXcDkfZh4YlJrFT0UdKyP+ocaonO+db8/Mq5DwWRDvF0eZSLP8J3n8TzeYTTPPZX6uanca9/7OPXAEgqefnNkLB77E56ynY8qNDoKbvEX9vlUG2THp4ifU0ISXt2UrqJesRlr0Cv0yMKjtZMC46vpIkJsBAUN95LSoFJz2daisn402jeg/rcJIbp4cvtIGOiR7j7Uf8aw0BSVfXqvU5gR4ruykyAE/p6KE/REmk/QdphWrgSgCyailBZBbIq08BHgej8WVR315XcVuOEyNZlP/oUs34Hnu9i68uX0XvzCzkP/4lfj9nsQCWxydKi+bzXRO7mSIoYWAxQbZfCyNlx7uPMwnvwwghr6XPIrVzWdcL+YRid0l8oQ3ejxPbWJnbudtDvpEg3UlQZELkhZtoNTLU8tBohgsCH6zXhXZqRxPbWtS/Q664Dluo3sqblPSQy0ypx7y0swVsOkXx4Q9g2Biwy85/UWAqypN9c+j7zlLKGgKsZOoq1U6lrcKmWkehjqUIL4gNksAVBhMAL5T2pFhyKzUsOnAwLAkgVwRAD0KgSn+Fw0QPpIRJ20fPnUSyuo3jNG7A1bOO1pPuI1yrMz4Jra+2HqKlF9Km5fv06tra2cOrUKbTbbcWq0UwkybPw+mSM8eJ0wdwRx2/jp+fkzd974wYsyxepu0EkMEpX4fHZPm4DlhsheqGF/tynCHbPCN5U3rWRP0hR9B8ccOZDACTHQ/Nnp1D1HXTf1r46mmXGgxAgO8hfek+miOs6Wx1fwGebRcsKHMpLxUBjfASbflnKF1iKahCgyhNRUyFYbQbVqBpOcO6MADvMd+yFmc0V2LDdKURnZxFfuzniNaoiKQUgqSLavfPMIOEm64bw0iLiT6/vBZC4Dnan4J+agXPCR9p8gBeWr2LeBv7DxhwaWxdgFT6ytVTQtORBDKvooJ92cGf9gTy7Z+YXEVDmU/skC0NxX6qIY3nUIvWg9xIBJGv5LfSyEBejGLfvvoD8HRv+C/4AQHrc8Tc6WEbjT/WMifSIMOrDZ85j+7VPEPcTuE13AiAd8fmefG3SApMWmLTA8baAcXM2kdkgYtNqqFKhU8oL0iULKejDDxK4Tge2lcCi5AD1YzV4JJVkAiARCTEat8NUhQ7DlJH9IND+7gJInuMgywupppMFh2Np2j4DIQtFykDeR+S1QCDJsQIJ2lhVzGquTDSwx9hqMhyKyVGJFjXlAZSetwKKaMCZZbl8NgGQDu6DugTS2AmiMbpe1hw1+GPd9dedvu74hwNIMjmoucTxcPfBNlrtFlwnhe8rtfwyrVDsZojjPlrzLRQ2F2BKdkAtFoZSTBMJu7qeerzP6/r3uMfP4131cK9xr49Hkgo80T5/9M0kfITNO7KZN2K3NwogbeO9D97B+QtnNYBEBpKRsON7mOxfY2as5E0nDKRH75Nv0h4Oq5FZic9KZovgkaRhhYHG3EEUNGDbLjzHF2CJ40OKfnTpqWEI7weQZDQ+hIFUEagfRfqPqdGexPN5TJcmh/2657/a9pkASMfZ/Y917G+Ml9Nj3d0j7MT5RXxyScVhIlwl99U8FgJFgrKwkPYzxDs9Wfc0p5rwmx4KK0elM6ICgpac90yZIhP92tdjULw49PWQ51aDAUe1PzqsSISXYECFg0JpgjpFWaBAphyeKhdVWiHux/KPyg3t6SmQMJqUilogrAvK+lHKzLKEfUKJeHtmCVaSw/5JHzMzV7HdW0F1/STiT24J7DEqOynXQik7y0ZeZSiqFCXXmvQAWvBhzziwd114vQA73Q68WRet2YhIDJI8Fs8itvvm+gaSjRj9Tk+kBSmX2ygbaLan4BXA9PQ0rCqR86Ck3JmOOehFU2YIIx/d/jZ6/V1pA4vAnQB8qvCBPrpqp4NjFYJY6lYGlBClYUKwjGiQxDz0KlKS7gmmgGRN1gjcuEY2fknsKMVcktYSwLLVmIItrDBfACR+R4ogB+oRmslkxtb+VMVQ5e4rA58AUr5yG9Uv51B07h/6YBDIoIQo75EAmFy342BrexvNRlPW1gSZbt66hRPzJ9Ramz5TnvdwhkvNo8jrY58SwBh0wmCfChbBNduDHTTgn2nCalUo/I60Uda8JwBS4fTEmytb20aVdg444+EMJNtrqDhFgCsM/Pf4/4xn2J8DAMYced8LNwhD9YmASGq/NI3RT7qI057EME5jlpwmVOmWyP16F07Dzh24D7bg2AEspwGL/kXppm4GG43vn0H/gxvIs3Rf25gBoH56jgJBFU5kSnFU6suAt+r6ZESNtI9mQTqc59T9m7lIfrp8FhsoqwwW2/9CE+X0FtzNGeS3YlS9GJXtAQ0HZX8TPVS4d/8OkGVYmp1Dw/FFIcjgmzwm5ypzBVJrdIT4hd5Z1coWssYDOGkLzs2TSK+qsawAxye9qUjUSNhLHrH04CQl1lbXYbn2BEB60k0+Od6kBSYtMGmBx24BeasMKyNGKy7E+lnTgh27gmdncL0+PHcbls2fBDpU1Y+UjIkuL1MYXBAYwToDIKn6D0ULVkDE0+6BVJeAq5O4q+sTmsGS2ZMVqmKG1VcMFlWQa6EgxbwAAqeJZmMGvtOSYIXBLwPJNDcBTt2ZDv687v5MMMeAlkafYRRJoBcnsVRCEfiaSNgd3vZ1CZ7jTkDVjYrjPn/t8fdcoKoQHdD5qYlcliI78eXNB4gaEWamfBB0EsZSZqHsZsizTBhIuSxQ1cLUmJcqMt9Ewq5uHDzu57X9O2ZtQN3xH/e6zX51z+eRji8Vmo9W/WmO+/gAkr+PgaRlNHTFLCVZJgDSkXrvG/0lmitL1T7zZCzk0XJQTOixWjlLc8VI8kJ4XgTP9gVQEt8GspW0hN1eAMn4iow2DeORA7JlEw+kh46fceeXuvmv9vgTCbtv9PP9rb54yygoUMJOJVhV5b4HJ5hGFW8gKyv4to+iW6Cz3RFGAJk6XsMXVo2RK1aMn1EASaPbOitr4kp+T9ad/Clfr6mg0h1wWJHIwIx+JM4ZPaJIpBEdssg0mUG8fhv9bg92aSMIAwStCKVdIrMKkbHj98TnhmwYkdSilBzVOlSJJo8XPXcB+eJt+Gunsf3O55IcJ1Bl1nLqzlXRJ6XcsixBymSvXaIiM/XSIvLZB/B7C8g+tgVA6m13YbWAzd4OTNGKZ3loWiEazQamG220Wi2Rf6MZCxPQZbYj69CMwAGLGkc9fCzIOpbXneUxkrSDvCIbSHuUCvvI+OsquS/VGwpwMH669DYajdUG+QLd3tI+XCcXysut8OdR9dblPGQfkYXE9uHGYgk5Hq+9oExahSiM4DsRfEra2T5Ar1QtH6ckAVVrDjRUHgFAIlAcXVlG/Mm9w5PtZN1o4IMXxnW153oCIn766Wd45plLUiDC9fe9e/fRajXF4ymKImXvOmZ8PZxf9h7I8loCHHmnAlSLu8iiNfx4dgNxBXx87xlYpYdk5gv4W+fgxvNIr/eRPbhzwHT1cA8kGQP6RphX4BgyOQeyZ0SKWQOIg+eKgI3+xXgNCXxMEFIkMXP0kg76SQdFmcAmgFQVqLItBNOn4ZxvwM4cTIUzQNeFc45WYoEwsQYSiOEsyngdVUlAz8wt+wAgAZBcxfCT+zCTheoXSiSq+zsEPBqZfWwCSXkMp7mEsrcm51Q1PgUqri8kbvPgnZhCtdZDmWyiJNgeBOjnXaz2cmRxF8v0GQuaKOK+WB2MKtTwKgbeR0cEkMhKCs6dhLPgoupWB49lSkH60wOW3eO+s8wcrjyQ9XqqVLKfTuHgwV0y3JwJgPS4DTzZb9ICkxaYtMCTbQH9UmSyVkM6+hU+eBsKiKQhH77WbJtBzi4cp4sgJGhELSnlmcR/oiAl+rIj71SajeoqCyVDzcBaWVM+zVsdwDIugMTARzSydaBktJ5VpZQyhaTcgYMAIbWHvWnxR5JgQBYnw/aL+328+cZr+OKzj7G5uSEVaUvLK3jhxZfw/IsvHViNfhQNZaNHnCTUt44kMTWs9iGg6EpwboJ+pVGtWCB17fc0970KXMe7wroAv+74dfuPd3X19zfu+evuT+YEvaBX9+KAOsgSQDIIB4uqSnBBc+PmLUy3AsxMNWWx6FQ2eus9WRy0TrSRVakCkLiQLCixafSyJwDSuOPksP3r+vfXMX7Gubdxr2+cc8v8oi9AGEgmyzVSzvEVBtL77+H8RUrY1QBI2mT8uAs0JhJ2446A8fa3HPohFKoam8nHgdm4isUMEZPyduJM6fhiIh74ITzK22l/iJGhN7ygg8ChAStpJFtyjCDS1/181vXO1z3/1bbPBECq68LJ519jC5ClIsVyIkc1whJyQ0m6uxZB8AyexYp6W0CkNE7gNwJEzQi2Z6DvYQGkYk/uDdwlKWneqwTOS73KlVjz8YN8e2QCGFXD4/97K6fhXiAYH8PKbGRxju6nFZKrN9EOGwinpwC3QEymlSSKydopJCnNebpg3Kt9XZj5VRJslIEL0XruHPofXUfu8L4z5UcsjH2uw9JBUjtJyRKoxFeJbIwimId3xUfpbaGZnMa9q1v47PVPkW8miKYjNGdbAhRNTU2j4TVglxXKIqWmFqwqh835n9K5AsKwiFDJm3P9LzJ79E1yffHIZWwQNhSLIk466PS3UBQJbLKCLMboysOKIJeRpzPrRsMaGv27eORokFHARi6PdRGjFEMIW8lCkmQCsuR5KtJlwgbRa9LRoS7HK6nk4SPw2nBtF64dCLtJScvzfar2GIwR3ckDqcBRDbADnqOHzs+aRSXtptl3WZYK8Mbt1u3bWF5elrU1r7/b60nxZhgG8p00zeC6Wr7uiM8wgVCzKda8eW7UT4sxARlZMy3YMx6w1MGPT32EuwXwPeJrAK5lwGfrp3B67ha+7EcIN56BXdK/ahVVHh/ZA0nG6giApO6TQKj2MRIWtQGQpBekTwy7jkPe5C8GkpHMTdAeN++jl+zKT9utkHEME/BpnkTa2YDtNLDyu1fg5xHK1i7sZArdN+8o8LKgP5dighEE0nw01T4DgXXFpPPsUD9rufaP0rkvsRmg19n+jjHIl2G2KQlssqCqbBve8gqK1W0g7QjuNFRItOR7wcI8inUFIJG0mUezuL96E3mR4PRL34dzewN20IbTWxdWm2kfM8PtB7xrhu+RAEq5frKlko0jjsKRr7mBzPME1E2eccgeJbJqoXH+PNzAxeovPkDWyycA0qO38mSPSQtMWmDSAk++BQhGiHeRrnAyAYWq8lcJCKVHTKBD0eqtKoXrxHDdLqJmAlQ9WFL5qisc9gBImmdEAMloVA8SZwZAevwA/sm3yN4jGhPHw85DvdlxNsoDGqDNeB+Ngi70eyGAxGjBc1oCINEAlJEJFxuUN+B2/95d/Nv/48/Q7R5EIwdOnzmHP/qTf4og0JRvfdF1AJLxP2IwQrk6gkUcFFGjIQsAytpxsaAWLkpn2OhXj9MuT8u+dQmiuuusS/DUHb9u/7rz131+3OevO74Kyoea8ZRG4hNVUo5OKqaULFda+tjY2MTi3LQwHYWtBwf9jZ4sLNrzLaQEkGQsWijyXFWkqYNjImFXNxIe7/O6/h13/NYd//GuerjXuNc37vlN0mlPIYV+T/LYCkAi5dTCzs4O3nv/XZy/eGYEQMpFVobJEwHsDQNpAiCN2zVP/f6SYKDMkeMM37kVGcsjmv8jjHCVnKFxOJMsLAKx0W60JTG7N5HEzBzjtQOaYAIg7WmUuvlp3Pll7ONPJOye+uf4u3yBlMEWPyPxrlT0c64zzcb1TyYqDCV8ynCWLuJuD3GPoAYwNz8rDB7x1T0ADBpltEvBon632vrFK8VKY3TAKIAk62XNarKiRVi//QAvza8iKC1s7ma4u9PH5q1XYH3WQ2gXQgKFbyFHjoJJawFTFJuGH3qOh/Zzl1G0C2Sf9ZBv3UWRF+L14sAV+fIqpDduCkiCvET47Bl0P/lC/HsK/stz+WlZpQA3VnMJ9nMFcuc+gu3TWOtex/U3MpzzTmJmflqvJ7WEXhFLYUIFgkRkQ+Uos760ljCFtCURpxjHdmRtaIAaWzyFtFaAYyFJu9jtbiIv+nB9H+GVc+h8+Ln0Pf0dFdNjQEYZ9IjxrZFYXnsgDdfJVNyjMkYs7zQyivgtegZNT8/oIkauH3Rxzr5+VtJ3BIlcAQICP4LvNYUBx/PyeK6ceARkfJIAElcy2vtICuI0ACZsFpEktJEkqbBy+D2u9bnepmQ81+AEVyhjd9St8RsXUYUJ0PGRXutpWb0hq4ZAgHdqQQFuTQf54j2krdt4tZHjjdUzsKZu4o+bQkDD+2ShVcCttXPwuyuo7BzxWx0BNvZuR2cgfRVA4r6aQ6NZR9GL51F0MsRXb8hpKAHJB7jI1XcJqLkeZSMzxBxzvU1YHj9X84XreEjiHK7t4dTv/BReGKL35l1URYaiJHDE+yKjiOAmQB+qAQNpEJcP2Y2eHQy+P5RM5x6Ms1yJz4bbvpmG8xH9UykT6EQo4gfyu+1Noeqv6ufM7G3BjhYRXmgg/rKHIttBGUxh50SCnU+3MOPEOPGHp+BvzyL5cFf6lqc2AKgBovb7IO1PX9nB7J4+fJT4ReTuKiD5zEgiPnxkcj52wkW5b6fUUpUyhxr5UeUh510+DWe6Qu9vb2F3tT8BkI76wE++N2mBSQtMWuA4W4AvOhN8jxZLGABpr26rCh35fRus7OkianTgeaywShkHwtKVSF7gK9q9MJNYWaaqg8xmAm31ghsnhD/O1jn+Yw89oYaBwpAyDfgMhvICduUj8NsIXTKQvEHAnaQZOrsd/G9/9r8giZUm7SgrSiUVVbufPXcR//g//c/EYJTBZxzHEpQq+QAlH8EIgEGABG4DnjgXNQWylBVd1F52JYhl4qrfVwsKhRlyIaiy9sN6QCUdMKgs0z4N3IesqzoG/rgMr2PvQc0SE/aVPpmww+RhUAuUh22Gsr+/sso8E183g2vcBFbd/uKzUYng5YCVOFp55TsO8qJEp6+kBJqBL1WQYrRbWFi9tS4J9Gi2gbiI1SKM2uouF9ick5QPGxe0pjJV9YgeeQ/RMJdv1Q3QYx9g3+wT1PV/XfvW7T9u69Sdv+74dddXd/xBwmnP7DEEVPtxPPDHu3vvHj7//FM0pxo4f/GULHgtRwldcJyTHWrmCz4HnJsDP9CyMPvfs6MzdN1dHv553fz2+Eee7FnXAkPvjcN5ZocX1+t9KsDzAgR+Q346ILONxbRKutj3PcVkkvcbHbNVQshsjuvpwqJhtfDQ3Lv+/Vd3j7XPT03oWLd/3fmf9s9r559BCb2R/dmb0DOG7J9++ikuX76sE8CKwauSwcZE/mlviW/m9ZnY/LCr/67Mr4O3kQaolToFN4ILXMNUCjixXBRxiXg3QdyNxUMnagXwGq4ASSyqG4ANBAFEJo3jWLMxtVeKAi4skTIbZ6MEqFJaUIoQeZlLwnPuhddxNmLyucJUZVkTeM0AACAASURBVOPaeoG313aw0v8jpF+so8q7SNJEBZgCcGgvH+37qbj3QPjj8+idfA3RZz9F/ME1AcBG14eVo84tzHvY8C8tYfejz5AWCXI+wwLMAUmWwHddhI15lM8F8JwUWfkeGnmCv/2bRZyrVjC3OCuJ9CzpE9mAgGMEushslfWhrbx3HUdJjRH4MWseRQsZML/Ek8qfEg8Z184Aq0Av2UGSdJFUFaZ+cBb9TzaQZ5uw3OhQD8m68R+GvkjA51ku8nQE3+7fX0W71YbPtYKO/w2IZEAotQIYYd9UDkK/hShog1gWh00YRuLzK/cqxRqqQFKGlOMgDEPkqQId1FpBrX8JgAq7SphFSpbNsIUIePBaRZysKIXt1et1ZT3NtTXnXUrFb29vy9/m5uaEbcTjMZ6LkwRT7Sk5H4/LcwnrmEW+eh0vPTECvBhgqHzmHl5ZuI0HBXDn2qso4xLp5zvSRt7zUyijbRmHVaH6+Ecn38f9vMK1HHDvvgyrdLF87hdo2cD1DPJz9cEzImGX38+Q3euiynYUG3pkYxFuwnYqS2GGccAS2DRS/SbXICQ6wROVioR4CDHu0IPMXVhB47feQm/9ItL/tyey0SyKkeePaKwuGBTwtMxEMnFrZw1wStiSfrJQ5vRWYl4lxNQzV9CankH+yR2ZJ5S3Vokk7aOfdiXeYZ9zjmHhLVmByl9yJGVVKJ8txZrSBbTyzPG6lFQiP1R9pO0dKElnpAvpY0QWJhk86a6Aso4/iyrdhVUVIkOXZmSYV3AbC7BPeyhud2Fdmcfd2T9H78YVtL+cwrTdR+tnS7DiBpJf3RDAONdyxqPMyFEAic3qzqwIMG02O1pC2R/6dT2Kv2vjJxekH7pvfDE43mh84rSWEDzbRPzBpgKpOOfx2RcGklK1kbGrASSB6SgzOX8WZQsort9Ffy2eAEjjvLAm+05aYNICkxZ4Ui0wMB4VM9MRei1jR3MSU2okv5uMK4OlHoKwg8Drw6768FgJpoMnJhZEFG9wSAMgaequBo7M+vZJ3c836zhDCb+hwIJeIEhAVB0MILGkplS+U2me46//8t/hww/ekcWCHEcVYu3B5STwrSr80T/+Z3juey9IgMigVEe+w5e3/p6Ro2OASgCI/SgVbyWT9zT1VEwPMpP0QcyhBsc0fSFG3RpMMVR9/pwASGoRoAL+vdT87wSAJMkCNVgJ8Eg7DAJItTg11Zi73T6m2mTgOcJK4rh3KgebdzcRRSHC6RAJ9a41G47jcwIgff2zYW2Cswagq9t/3DscN8Fcd311x1fSKKNSrhrM16s+ypaQBWrZLnZ2d/Dee2+L98P0TAvnLpxGyfrlXM3Bxj+PC/ZK9lcVqsNr3J8s2/eSeIzGrEvwPMYhJ7s8QguIX5zkIPc9SOqP+u+HVMFqdEnIanAlURJ6TfgEkmgqrpOVkiAT7IiJRJXgYcU5k99ZoZIb4rqhk7NMmnEM8ucgxniEexr9au3zMwGQHtqyA4Bi4BuxF0Ay8RylkzhXKDkllYljvxoT+8fsvsluNS0wAZCGcIiK/UbXmKrxFCNJKxsw+ZoDRb9CkRTIYjILLLihg6DpK/YB2QPCulExpPifCMijAFEuR5SknTHcfPwqIccUiWn/FQIA4ctn8cNnfokHkhwuccXz8faNLj7v+FhY/00kd+4jz8gsLmTNJnlryewqSo9IOenFt3NiGfaVPnCzifTazUHhk/FwIkhkOapAjyCJknTLkJWpgFksEOTvvO8gmEJz4SS6576AszaPuak34LgO/uJPQ1xaPI9Wi7E1vWJiYffzs5yAnGNAI0e8jQkmGW8gevDJlfP451aQ3e2I3J2/EiG/n6JMU6T9Dbg+v5dja/uBJPQZmwetRaR9si6UjNVB20PjCzIYNDhIthDXpbyO3d0OorCh5M+0HBob2RG5P7XWUu3FdS0lAW3kGd+VHprRtPghsYCCfUPAg3OjKAlqnxt+X+IrFkOKVPtXlryDIkx6MJHRYjUWUMZdZPGWitUMU7yiNxZBggxOcxGNky2sv/8Rer0+2m16TvloPHMBeZUL++j6L6/i7HJT2F4s6DRy8kPVDxXTja4nCQKEl+eRL93HP1i5js0CeOvOFViFj/JzFxZZcK+8jVfcHG+n9GGaRmZv4nfaHtbzElczDSBVNko3loK//okPYNk5/PVnYWcNFDcsFJuZ+GJRxs5sZp0vTDjjz+g4cs98txjAzcQQ3M8UoAw8vXT7ht87h8sv/gLv7raA/4dgZywAEttX1o/SJeyPAjnHf5Vge3dDQFCx5GbOoSBARmZRKLFO4DYV+ETvNWF6pejEO0jSHix6hul5RDG3CWp58NwAgReo92VGcErJA5tYx4xDjj8lwWcAJAUwigXBgBqk1sAmjKmIdPGZ0/BmLnKMkXyeVzacwEM33cXNkzl+58LreG/ntxF9EKGJPqqMHpjKL4vjq5Ccwt4AaX9BkbdwEtnqiHfViJ+rkTuk1KEwpQ55Rk1f81hVVu0BpAbPhu3AP3sS9nKB9P1Cs9+GpkxGwk4dix5rivXH+ITtnOelSNbHW+kEQJpEVZMWmLTApAWehhYwuqMSaMnbWwNEA1bAoMZIR0lDAInay67XQegn8O0deI4q3VFayHyxGw8ce5jgkDfYkK0hAfR3dhtK+OkaphG6tAKQPAF6KNflIhAPpClhIFGHmlFqkpX41//qv5NqtoMAJAMomUDiue+9iD/8R/9EBbC6MkZ37CAJxMopVkMJlZuVL9RZFmkFJouUqevA9NQAHyoy1wH6sEMZKJlgmcEUAyhD1ZfAuqbvJwykuhY63odn7AT5wxJ8GkBSQa2msA8kksiBdGVxubm5iSByELgc+WrsUU6R+sidtY4Yy7pNFxm14MWfi2PMloXzhIF0vOOj7ujHOn7qTn6Ez+sS1HWHGPv+DgSQhoBAtxdL4oIL2N3uLt5+5200mgF2uhtYWprH/MI8PE8tSFnlKt5fFmTRSWDVLGqlAvcYtgmAdAyN+giHHHgx6ETBsJsNOLgfJBx9n2gZIkPGZKU/oSSHbOcGAi+Cw1iDKUMtaafhzUE1rRhdjwwthT0YSSpLV1s/wg3t+2rd8znu8/f4V/Z07Fl7/zUMpHoA6bscnx9/H9cxzOv69/iv8HjPcBgPdjBrmcJGLetFCEOSq5UDq7SQdhP0On1hFkStBqI2/TiA3OJ7sEKR891J0FspLFT0EuJSheubUkkkjbNxfzIuSmgGEd/VM0uInvfgFy3g9N/gB56PWze28Lkzg8ZHP0K2u4o43lHzpIDyg1lV3duAlcQiuwru7BLy3U1UpUnMG3aWmNZosF4l43lTBM/yMhNWRVZkSuqM3ndeG9H0MjrLDxCvJkgWP4XXCPDu/5zgwvwi2i0XrgW4tiNML4+sGJEHNCtE1faMv/mPklW5VSG50UdwPkIxtw7r1hTKTg7vhI/4sw1UeYosY2GX4EpIsw52OluoLDKGCPYpNs5hWx2AJAlmYegohqXjeFLUSKmyXr8vsZEBwdX6EwOPISmSFJUU1T6oXBSZhShoohm1RQKMbcECHQI2BBNEDcRR3jZ89/ku349DwEZ6UrO0OObygsnwAN6PGnCSBjq/+hJO0IKHVGI1xmwEqG7fuYOZH13Bme8tIX5jA0XaRfuly7DaBZLGHQFuym6AZD2E/1GPzsmyRhcpWgE21PgzSh/SooPsvQM7PIHgUgP5/BqcrAFrp4EqLZGvJrADG86L23hu/nO8QUGR0sF5J8VS5INqiu+ngHvvR8rmwO0BpYfLJz/AZmlh9f5lOFkbxQMgu/1VCTvDhGI/8n6Zy1A+WZ4omQyud6TAQSBU1ZCD4lXejjuzDLy0Da+zjO4bXwoDSaHBlCgnCKufHSgAqRAG0jpKS/lgyeNRCLlOYpzIbaAVzQg4YREEsgmeddHp7aBEBtslm0xLoUOxvcTtgf1rK9ngyGnD8z0puGF/CGmPz6SAlYqJJgViJiayXAUa8/YoCynSkyoO42a7bc3G038o1LNe8T3uOqieP4OPvvxM0j/p5ffwkvsnqD7cglXEyOl3VpTCWpK5jm0q7Ug54mKPLdxAOvshywI7mBNfI/E48qf3MJMOel6jV84gpg/WCNA0GIIufZ4i2I0Axe7WAGQcje8IiqtC0goFwTv6srNgmZNHBUTnzqP30bUJgDTOC2uy76QFJi0waYEn1wL6RWUC9YGbMquRNKAkLxlO7Mo4kBtT/zZLwawYkd9HFOzAd+iHpAAkqUziy1R0fXVCbJDdGGqcKvGqrzdJ/uTa8lGPNAogmTbQDCTdJp5UxbD6gjTqNkKvLVUwbGcGCDu7HfxP/+pfqqodVt/sYyBJDQo7QnshLC4t45//5/+llpxTlWUmWDOLNgblhjouXjO6UoiV8BKEjwBIw77TQfSeQFBJK5iAidUxPJnxTDJazw9rtQmA9PU+G3UJjLESfFz0yAk4bnWiahRAqnxkpYfNrU0snGigzPuElASMlrqt3EJ3o4vpqTas0FJJA9Eq4LxDwFMb/D6mhJ3lt4DsYE+xR33Sv6vfP9bx8wQatW781p1i7PsbAEiy4t9TYcy/xAllQ5kUgjwH7773Li5dPo/1zfvodLbgeA5WTp5Eq9mUqZhzLefpCgVY/aoW6WrRq0CkYcrOVOLW3eND5+cxPQDHOfdkX9UCmmx0xOYYvk+4QGdijOOL0k8iFaUTmFIlW1qIwil4tgfHoTG6D1uAfrWwN36HB+UgVP5H+3kc8coO+lrd8znu8zfGpT0Vu9be/5gSdk/FTX6LL+K7LhE4eBvtxbVH31LCDhClDJEP00VolLOzHRRxLqYsSS8T1obt2WjNtuBHDrKSyV+9qpEMs1rGSuxYKP+4Jwcgab8Wkd7jGseF6zVQvBpjObqBcivBVvozZO9ZKMp1kZSTJDMTzFyb0TPFgGMjABKBqb3z64CroNbhAiJwjaUYEvyy7FMWKKxKmD6MA2y4cCoXbuVgK3bRr/qYvzwHO7Tx89d+gdaDLs6cOS3X7gmTx0IUNQSMU54wStZtcKUW0PzZOST+Ftx4DpSsK7wuius28rUtIKPEGGW0KgFzWMzFtvcDG6vr95GXfSlMHAtAkvsvhKUja1ORI1TrCLZHP+6Jb+TMzLTEP53OriT9Z2dnhbmytbMtLBNK/5KRksU8ho12axatqCUsJN64YrnkMvakBcQT2hUASSRANePW9IcpvGRnNJbOwXq+hx+f+Ry/uLcM6+0FlFmJ7Xtfot/v4sT8CSl2ozzd9HPPIpyPsPUWpQoLOL/t4pnTd+GkCXLHxaeb0wjSBaR/V6BIduRaGj+6CCQVko9vCGjQeP48srsJso070md73p/ifag9k2xPARgEQ3wH3g+AvHkXZ5u3sZ0WWAwDvOIp0OJ/71aIV68IwGbnISqrwNTKu9hcvwi3P4eqY6HKK1iuYiGld24PZmyuwUz/MC/EXILEGwX7TXl37mFM7ZvrjfqJjnTII0Oli2dVZyighOPe0axneuTmVSoydrudbWHpCxtbJPEUiEQPJDLNppqzKAslcVegwG53G/2kC8vhAS30+l24jiX3IIWwSsVXgUWUq6yaaDQaCIOWsNJKhECRwHEVCMb7N6xCZsxYCKbk6xSPT3VSBXqmlfG6yu2UmZIL1uk3EddzHPSqAhuvvA6nyLD2Fz/A+cUmWsE0nLwrbCPxqxYQlXMB5xk95xEAKjO58f1E9YfWlRngyWurODPbFTAqOHcSibAhgVGJu+hnpxC/vn4wgERJv33Shrr7RmJYC06pnt9CS2fy+WZbca5v/eQSuj+/MQGQvsXx0OTWJi0waYFvTAvoiFpmclUJRHejUUmpUUaSui0FIqmwli/RFIEXo9XcQeB0JSHMAIGVN6LnqhO6eyvNhkDUdxtAUqlzRWEeXUEZEImBDpkUBVz4CIM2Im9aA0g0NwU6nR7+x//+vx1WH40CSHocMjFkkoWLyyv4p//8v1DVPcLW0BXDGuhh0KOSEkOvA4KAPAYl7CQIlAB6CDwZ3yQjYzP8XVf+iVSAZqYRQHKV2epRwKGjfOdrfdx0g008kA7uhdoElwTKxp9Izy/a1L2Ejxv3tkS6rhnkCFwuRh21+GfsnQG767uYnZtB4eQoHQVuqsCUAfQEQPpan42RIsjDrmPcBPG491d3/rrj147vGvy3zgOpRw8ksu0sDSC9+w6ee+EKPN/CTmcT9+7fk+TD0tISFhYWtdTPcPEahKFUKKt/Qy8IWaBqWZ+6e3zY5xMG0jit9wT21RmAvcyj0Zruw2r8tYwT3/f6MqQIRdfDq4QhsyW2JEPpGUBGEuVbmORgwlMpS+01kTOVz8P39ngFEHXP57jP3xPoga/1ELX3PyaAdDy8xa+1yZ6qkxsm/+EXNd7z81Td7AEXoyTUuVYcFhWyQEhkpTRoRI8R8duhNB0ZHWU5lNEUdSoXVV6g34kR9xRLJ2z48BsBvJYncm4EyPnKE+lNJpKhVBYEwNufVT1qo9Hg3QlRFj1hCvGYvBs5hy50cq+cwW6xisBqIOy0kd5fRWXT15BseSDPMs0/4j6aXSV+Q0qpQ2M2wzlaa9sZXmBM1oEUD9J3hR4tTKhTnUKtKiu7hOv54jHiVh6qEwu4/84NVGWC9kwLpefh4/7n2P3gGl76wYuynzl2o9Uw5rbq+PoTmfIJ3Jw7De+kjyq1Eb9HwCJVyBxXs3rioMQpJVGZ4FZvGqbzE2xsrkoMMy6AxPcP15NcI7Mf2adcmyqgwsxeqiCSyWjlM6QAMfYXG58AACXJNje20e8mWFk5jWbQxq1bd9CImlhYWFDJbw1CJLEG5Qbevmq9zK3504so/A6yX3SkX6KXVvA7l3+Oc46P/2trG3dv/DaKWynufPIJHGRYWFxUii1k2FDuTifZXS9E+NNFLJ1+C/Nlho9SIL/+Ku7duIvpbeo1ZEiSFO1XLgNxheSj63Dby3BfToCbU4i/uDFgvhw6nClFG87BOmEj+cHb+GGzRCNN8GFmYbnRwMtOjqbn4c+7wP3Uhb97Ck46AzsPgMxFdiuGFVkiW2b5NnC6C3tjCvHHNwdgAcE0rtnICmMfEIghsEE5PvZRSE+kAwuIVXsqhpK5g73SfOwPFkoZDyQWDypAuBQZS4I3fM64DtTUIQ38KIDRc314tvLJcjwgTnvY7W4J+MTnL83VvOFG02hcWkDy+Q01vC1f2DRk53hVS/yRwrAJh4U2/jRQdHWRDb2YNEA8eH5UbkexD1X+h4U8wQ8uoNjNUdxYBUQC0JJpSYqxwzkU1Q4+vXkN2d9jm+R4/tpvwKXsYZkMWo85OXoKWXwOtRe5kcob1IWPDIYjixKMyNpRps5+NkPyt6sCHoUvTyF+c+dwD7OaAEJstwdFUASQ1PuuIFOUBaZeE0WyC9d2EV44i/TLuxMA6ajvp8n3Ji0waYFJCxxbC0ggrSt2WKUhUSd/30frF6P70aswZpmsemCA2MdUcws+ASRJTFlItYEkE1eGr6TCLMNzUSDSdx5AkqJwAyCNNrJ6kVJjmbExpWSicARA0hUqbMH/4V/+N+j3eirYOgxAUsU6+N4LP8Df/wd/qKupVKLRmFYSGBqlwasATpmAMvhjECi63SMA0t4Ehrr+/aAPj8FAkjrIPCHp6zzmUcCho3zn2J6Poxz4CACSEy0i/H4T8XtdFP0He476nfZAOqh9BxKaDggg3V7dQbMRYa7toMx6slhU0iMesjhDb7MrMl4pEhbISbWqqupS1YkTCbujDOLj+05tgrMOYDnmDGZdgrquZca+vwEBeO+NGk8bMkxlEWhZ4oH07rtvi/fR7DyNlAv0+jFu37mLbrcr435paRGLSwtixEw/CGXeqyQd+c8UCEgJiCRbxpOomgBIdSPkeD83BSjDJIwFyw1VdDDiRaCyMdrzQ2cOJJ3HbCATKATm+bE2lWc1L/+WpZnyvdAG9q4TwHFZjeuJzJFKOKpkr3mW5DjaxHtcieK653Pc5+94e+f4j157/2NK2NW1//Hf4bf7DHUSdt92hpJZDbJQUfkBGvlW7Q0k3jVkThhPTIJIyruVcwvXLCVlxfj/cEXSrrPTkQJGL3TgN304gSNsB2JFZBswscz3H2WrBC4ZE0CitBxl4ygZJ+spFkRxGZxWyOIScZKjNcV5U7NXXFvklkkXkOIQuQr+p4EnoSwwhmWbqBnebAqYklYaMkEVhQn+ybNUlRdPE0U2JoDEIs8Krh3CrXxsP7eDcjeCt9VCtZOhyDq4fv0LXL9xFT/58Y/gu/S+o99KjmYrEh8kdTbG1TovIACfKhyoyGJBvkceS3nvqasWGXsB7ZRXjQAkToF+0kGvtw3LNcDSwc95XXxhWCfMQ/BZEq8UYbWomEdJiCm27LAwUrcdKvH9Y+JdJMmEnmbB9yIEXkPAgt2dXSwuLCKlD1JVIQjpiUTQT/lpKWBKyb070RIa//BDPONb+PAvvo8iidH88TR+/8Ivce/BKv5ys4+g958g2PKQrnZQpVuDa5SCSt2rqmCzhOM14Lx4As9d/AXe7LtovP8b+PAv/wrnzp0TICajN6ZFTQYCqhai5y4gO38V+OsFFPH6gCF86AxKBnLYRj7nYuknv8LP/BKbaYarVgMb8PFKAFx0bXyQA72yws0c6GxcgNs/geKuhWIjgzPvihQeGUjeRQfJ+ymqLEVV9EWmjM8D+4YygIaxPDp26TEl7HgWOGk/KxlXetAPC1rlr3u8naSQmcwwHYNwnFFykJuww9iGri0AklJOoa+fKozheCTTTthH9AsqE3TiDvpZIqo6lFskKJlkMdzmMprPT6H/1pcyPsjccv027KKP0G4LYMk+o3yikubzZI5i/yhPQQOGDwuDlRcSAWwHwbOnUS70YRcBkrc6qOINJRscziLO+rBmpvHJR++gn/VQVDa+d+EZNLIUobDghp6FjPUbr5xH/50dFP11BbSPvMAH05wTwmvNoti6OwSmRz2ORgCj/WOHAJJ7yUL/F/dEFtH52Q6K16YOlberi08MgKTOQwk7tSCiB5LEpc0TyHbuShvzYr1oaQIgfbtDosndTVpg0gLfiBYQAElRiOk4IhXJ+sJJFVYTOV9l6jNjyqziV/WGF3k1p4vp1hZcqyN78eVIAImmhEpsSqc3KkcCYrXpwPk77YE0aEbdLvuDaVWTRn1nMpCicBoRAxfSzyWAV5V5/+Hf/d94+83XDwSQVOGXicaAf/LP/gVOnT47MLSUbtXBmzK+Vv1jTDipL200pAcB0WCMmAI106fq52jSwfgecZyoYEppUPPfUcCho3zna33WjgAgNX52Boun38TdN14eUL/NNU8ApJHeE/BIRKZlsVpWPvqFhd3dbZxfmUdnex2Wq6rMuNju7ybIuilOLC0gLvtiBmvGrsxdNMiVBHkl2spm3tJpCnXivQX0XxlKkwTaeE9X3QKirn3r9h/v6vZJfDzGwequr/b+9BdMwsVcgplRCRrRCJsz7fbuNt599y2cPX8arelIycUymWM5SJIYd+/eETbS4uIC5udnh8kJh6xPBRIYmVOVzNH64o9x32aXugTPGIee7HqEFtibXlQ7WL6WHEl39x2BVZ2DlK1iiFNeSORY1LzLghVJtOhKf8oPSSwgaiicOQkm0ZuASUEPvhXBhi9jTTHchiDlES6/9iu1z08NwFy3f+0FPOVfqJ1/xgSQnvLb/8Zf3sBM/ZA7GReAfeobSGI+BRapyYt4jjKWVwljzkkO+J8warSagpTcaYkoMhyExU5/Fa6YCiDu0RupJ4ekFFuz3RCprhwZcmGTKP+UsRhIADwmWzlfataDyFORCZOUyOMCaSeDF3hozAdIi5RCcrLGyqpUajXFV8UASNXA4Um3A9dm/PSrhYUCkLQWBQTLtm5LGOutnAIyC/mDuwNlC0pxEVTx7QhlZqHz6sf44XSIDzoriKavIb/zM6x+uIo3/+pNPP/sWcwQNHJskb4LGyH8QBUJ8H0gkm7it2PDkXnekrYk8Lffe0+LTKu2EY1VgjksWIEwwmw3x9r6PWF+7KtO3TNk6+IL1fcKpBBPpaKC79MHSeUXyFqTYhkzUWrVMH4mo0WKIwkk0Y8GKLIC7eYMWo0Z8Tsi05ag19bWFuK4j9nZGbTbU3I+NRbVWpltES6fQfXybcTVJnr/5zI6O2toXVnG3I/7qNZPwO6FsDcr9Fc3qAyHLOnDIcCn92cv834IRhBYlPdwMI+VP3gPTcfCrRsv4/6//xhRSNYO5JrpUSQAEsGLmSV4z9nov0Y2mNKIMf7DB84DlgJY8nYb2XO38dLMdQE/ul4Dn2YO/mDKx9mswqpTYdqucC0Dfr56Cl7nJMpVRwAkaduMhlAV3JUA6a1N2E4D7qKP9PaaFP0JwCbsLy3HqPuCP1RRkypWESBG5yBMfymlEnP1XwWQRKZNGyqwyIWKLYRmaKFA9pGMhSIbxDd8NrkPv6Uk6SpYXoisyNHpb6Cgz1OxKzJ9wm/iGtJvCeMo79wX+Ts+uK4TSiw911pQxYri76T6TBXIMm4SSzINUOvi3pGOsIMZ2EWM4CcLSJt34fbnkbzRQ1VmwibEbFvA5/szu1i9sQb79irmoxZOzy+CYsIEzg1RU/moAfQh6v9qF3myrvzKiITxGRgp1LPtEN7cnADNpmm5X/J2V3keUbKOMnojXkaDy+bam35I2hsp/N4K4o/u7v3uCABVH584sNwGqqzzVY8mzvtBA3myrU5fWQhfXZwASE/9S31ygZMWmLTAt78FRhlI8iZRVGoV0jHoUy9LJWOngSD9JpJqMXkZF3AdxUByrB0BkBgEpEUuwYl5+6vjMomrEroW6eOa4fLtb+jD75ABzfDl/tVqLFZFMSh2LB+NYFpk7Mi+GATstoPOzi7+9H/91+js7hzMQJLqqwqXLj+H3//DPxHtaeNrxEp1JYEw3mwUzQAAIABJREFUCh4NK4iN2SWDWgJAZBHxWFz4GE1j6Ufdl5KwkeoaBSRSl9d4IYgeMDW2vSEoVdf333QASRJuv1eg9Hpwfn4R+ea9Pbc8AZBGmkN06nVISwAJLpLSwe7ONpbn2qItrfTHHWS9HHGvjywpsbC8iF7WkQSBaGJrrXImyWVBooNPNeEoE+VBxf53GEAKLp9DlZRIbyg96+PYahcQ33kGkgbd9zXUEEAiA0mNV2r4v/n267h0+QIaLV/eo47tImGygYbPvofrX15Dp9vBlWcvwwt8WdjSa8FzHdgEkeSdrwADVkyrBMNBnTAEGsy42P8ciWRpzfNzHGNqcsxhCxwEIMlo8duo6gAkRmEkIPH9r+VsFYOZCTcNxh/Qv/TSUrw1B77dlNhEFYWYuEIlhbgZSZ7H77OHTRD6M16rlnbaf54BgDR4r9RMOI9/oV/LnrXz65gSdkMZqK/l9r71J50ASHqCGX1+hXljks0KkFHm6jpuM0wlIZsPwYFB8RsPmVuwSxu7m10FLNF/J3QRtiO4gYvSKkF5NalV0lNCnaTTQV5zZDwQhFDJ5lzJvJUWin6BpJci7iQ4sTgHqwlhE3iVK+/etEwBMpI0O4H3ZwREB/chuMve97DTXIJ3KoTl2UA7g1tE6L7xGYW8NMtG8UFVMai86RUIV/ro7caoXrXwe8/tYjfbwSmvwL/ZnkKxMY1f/t07OBs+jxM9SntRbSJFECnfFyVtSuCLuQAdr5QKNJN4WxOmhnHE0NuXMYdi6DCpz+sp4QUOut1NdBP6i2rlk6/EICpKrwOQGL7wjhmHkE3kOC4aUUvk3bj2JOhDPxoROrywguTaGqxCAYs5cxSeK2CQrGtLiJRduz2HKGiiyAg0OPI9MlV2dreF+TM9PY08KwaFPZQh5FrYDVpov3gGZS/H5oefIu730Zw9h9AlIGALK5zFuPTU4VqYa2juywIh31OAg2JMaWCFNxfOI3vlBgorRuPe95G8f1ckyuIkAYs7eQy+vylfZ1HuLNncw9R5OICkWG52MIfuXAoEFfyTm7iytIqba8/Dmurg2eg+Lcaw4gKbJfDhnSuwsyaqDV/8jordDKVItgHBhXlUcYHsXhfBDyNgx8f2258iDAMtHciCPksYXPxHsIo/jeQg4wdVhGIKAVlsqqVy1WiAFS6i6N8f5JUI8CgCnophXPo8iZ+3hSLPFBhH6X3NQFIAUqEAJItAaYawtQh3JUT/+jXAqRCnffE+Ijjq+JGctyAQRgCU48gNELVOwSm7CAgk0T+pSNHrd5ASFHTVGPT9CGWh/H1tt42SjCzxAkpFai56aRHleg5nzkP31OvwO6fgPFhGciMGOKYCD3d3t7Fx+S7yMkH4uovnlhbhZCz7Voy+yrzfVfOgYo5GgnILjkupYc0UHAl7lHSe2lRRpYPolWUkb/UHwJB8ZgAkkQWUPxzpfWyNsJnq4hP/1Gl4pz30fnlt9Iog5muyviGbrNBini4aP12YAEhH6oXJlyYtMGmBSQscdwsMdEcGr5N9Z/xqImn0CxJc2l1E/hoiP4ZLybUqk+p/JRkwrNCRKhO+EeRFpxgptqbIH/dtPv3HN6mgvSW1AuxIqZqNwGuhSc1iuFpKjlU0KohcX1vFv/03f4btLQaQKieoKnFUAHHx4rP4j//hH4vO8uhm5OlU0KHjBMrV5blUQbVazQFjaBQIMsCOYhUJXKTN2g0QpX43DCSpX664MFG0bpp3U//YVOAd2j91EcjT3rEMzn56EvnNCtmdW0/71T7x66vrPiUrQBaji0xXEaZpLIyJsnLEA2l+bh7TkQO7UgsP8dAqHGxubkr1Y9iIEDUCWciqhJcRgzA/H/+2vq0V7Azyg1emlV77X6kF4HFsdf1fd8669q87/nHvX3f9R/3ceCGZpZ2SsKtEmpRSGkzekIH03gdv4/yFs2i0ffE64LNAdieTVpSb6XS6+Ozzz7GytIyllSV5zxrtfuq6qwpPVQnMd0TOYmxd9al02VW1sDk/TaZNG6vUlF7gWyr5JpW4BwJQR73zyfeOowXs1hLKzv29h94nYccJ8yD1pr2J1IMAlyFdQBKmjysBpYtMHv/+HTQbbYReQySapMCFMaWWL+JxDYBl5LFUab+p1z0EOx25oLr5pe7a6+afuv3rzl93/Lr9JRZzHXz40Ud45plnpLDok48/lpju9OkzCAIfX375pVzmhQsX5Ofo70z+fXH1C/n7pYuX5Ofo77y+zz//XP7O43Mb/Z3nH+f47N+H7b//ep+23xlHX79+HWfOnIFPP5CqQhiG6PV6e5KpozH2IIkv47uGglc3wJ7Wz42UMa9vBFw6aDWqoWq5k+FUxHeYAzu3kHQSxJ2uyEp5oY+gGcIJPFRuBcdngR69UnQRBuU5yWphgZwwJkz77m9nU/hBUKVCmiXwPV/WTG7louhX6Ox0Mbc4g4qG8KxtMrWYFH2rckmKkh3FAkHx5SEAILKyyq/QyJqNdlF4+RzKlS2UTh9O1oa7Oo3eZ0y+KsaEYTxQocJM9wSnnNzF5kYX0797Hu7F+1iwb2HeSlFYFqasCq+/+x7+6uYCfrb8j7Dz6QbsqodmxOS9YSkrH1sjcc7rZGKeoA23vW+JkbWkKGiUcH1XfGWYnI/TDvr9XWl7AihkKZFFLWw7QfRKyR+IcsBogvyAseo7NvI0k2KGwG+KzDtlVpWTE0Eb+slUKMlm+KkPxAG6v7yDPOsKOynLYng+E+1K6YO+OK3mNAI/EuCtyCqJv6IoEgCIBZVMaN+9cw+UXyOYRJ9J8bKybaytrgowwr8LI8qOUKUEyg7ejLrHYZ8TfAieOwXslEgoVdzZxs5uV3yZCEQpab4KpTePdruF3tZtKRZK00Sug/uLf9Mhm+cr1laGENaVEA2/hbR9B8HWKekz+spWTgqrZEIfKLeAMi5R9YnYWQIilfGagAv+2TPynezuFvB7awi3LqL389v6zHvZQwNCmM5P7J/fzHgSbytToEoZ3WgBZfxgCICIhIoqEjTgk5HE498IIh62yVzC3fnMz80iW9XXOpD4rdBLOUZj5ElH2pn5liBsYPrZS/BbIbbe/QxFlaLIYqRFH0WR6OeEcbKHRjgtQFLQWJR+KK0GcgLJKxHsM4l4+VJKL8UG8vlbCNdfgLMxg+4n96R9P7i3juKKB7exjeVrDTSKAi1KLLqBgKRSyvPwFN3w9g/4Huc+wxxXBWEq3pc5SCsWwA7kO1nSlbmS44rrDj4PPL94kGWJfEfyOVUl7zLjl53lCtAapvq0R2tZwj15Ct4pD73XGWPsnWNF9pLzMlmCuZp7XEZ3/9V//aff0rfe0/o2nlzXpAUmLTBpgSffAkI/trsIvXVEQQzXZuCdKUNRVjuPAEjmpSTvMWrUiv4sZe2e/HV90444Kh44eu0iOVTZUk3ney20DgGQWKmV5ynefftNfPbpx9je3pJgd3ZuHi+8+Bu4+MyzBzbJsMJn+EqWgFTrOnc6HQS+jzCigbYCn7hol8XVSLJ+P/PILCm46JAA0FILEAZ0Eli4rhy3NhCoy4B80zr6O3a9dd0n1XgSc5KtxmSWqjzyfRf9JMP9tQ5mZqbR9LlOz1DkJTxKOBY21jc3ALdC0Agk6SLzzZ6EygRAOmy42dESgh/46J/4APiL2SNXlz3q8K3r/7rjjZsgPe79667/qJ/vSXALUU69FPs9LtoE5REA6f3338a5i2fQaAdiRy1e25L8KPT8bOPBg1XcvXcfV65ckedIfBNkUaxNh7UkLU/RaDZ1xaJijFKaTNaABXXrc/iBmvPN9SiAid9VJrfiXX3Um5x871haIPr+BfQ/uKGqdfR2MAPpWE4/1kHrGBgPP7iNZsBkXxOe00CZV6jyTGINBZSq6lUZ94MYcwIgjbYpC4xYyd7vx9oHS5nSs1CDCVIm8AwLwPTV6O/KR82wzbQc18jvyodExYCGbT36OxNO4xxfFaBoTrE+7zfpdyaQNzc2pJ2Xl5ZkzlVtorw5RiOYg0CkOobGWA/nN2jnvZX2ut0qR0AUu7BQxLkwQtIklYRz0IjgNzxYgjVw9aUL+LREnplDTKHcXpUI9c6VtRCnF4s+TQSsmAz2Ee8m6G11JdEaToeShFc+hnIqSbDmoJIDC6cIwIwsgA0goBOx4v0xsnmLJ+FeBPJwC/aNeeTX78inlNySnzoe4P8ozpYFq7BgJQ421zfRXj6LxsoMioUKnanP8McrtzDn2vji2nX8+0+uwr70LxCsryC90YOVduDaShrOFADyiJIoLksZs56nPZIE5DPA0bDAgFdBprNLoAcp0rSHtOgJkMQiFvG2UqTXQSGKNJWW7iNItXcbthV7zKM0nvgfuYjCKURU6BAAiSCg+S6BQAvRy6eR2130f/kAZc6iqRKd3S3l81RBCtgIIDWbUwIgcVrheoPzFT20BGjMSil+TOJY5sy5uTmJvchMipMYV7+4ijNnTsvv0vo1Ev11AJJZV2dpKvPx+vo61tbWcOHCRTk+r8moiZBJYiTfRCIvzxUo95CN+3I975w/iWRuDc0+WVpdifecyBvK33Ns5ZSroxxcJhJn7twc8q1dVJmWyiX7h2sztwHn1QRuPIP040KrbhwMIJkCVylBHSlE3WOoOHL9B60nTBspv09KLA4LWg2j67AmEBbdQzblcaX+CdPJttB87iLcUxnc3SnsvPMlsryLLOsj1wAS819FzhyKhZnpBfheA57XQHD+HNLtBPYJG/mJeyiiXRSU0Is6aPZOAYkPJNMothwkV9fRz7bx0YNNFMUOFqYCNByLYsFoBw1EQUtYSCkrwA5hXx9t+t6b9zG/iR+Vfrfy2ZGiTUuBqWb247squnIB1maJeO3mAMBLU8Zgw8Jxo3Bj5jkDkPM9J1LaWptIXe/e1QSfQfansL+4PiETcgIgHa1rJ9+atMCkBSYt8DS3AOMTx+oh9DYEQHIcUpq5CFJa+gSJzCaLemrlM1jXL2XbmgBI6rW5h1Q8bLNHAJBGhcSVr5Gii9duWsJuVC7OVPNsb2/LQoiVZgycVdXO0JCU/SzUZl0FpIJmFcDJfe2pMFIVQQxCGLiStj/Zvt0t8FAAgfIJvH2amBa2zBWOo8wzS/h4sLqORthAs+HDcSlQnrPQEp4dyKJ4fWNDEgB+FEiltJKvGw1AJwDSYaOLOtfeygzcOQ+9t68e2yCcAEhHa9rHApDI8i3/f/betDmOLMsOPL67RwQCOwEQ3MkkmczMqtyXak23Wpq21rQ0M7LZvunL2HzRv9C/kc18GLOxkUnWMkmjpVVVWVm5b8zkvmBfAkBsvvvYuc89IgCCcDBBJMGs8LIsMhjh233Pn997zz3nZqhUK1KNyI0AUBjG+OHmLZFGefX6q5JkSCiZQ2EPKfJVlat8VBhwy5qtUy5Eh2VYeUKYVcB8K+UJIlnO80wPwSORsNkv5Dvc/Q5/9fwsoP91DOvWRQR3H4GylMGtB8/v4Md8pKMCSEwYulYNNgEk5lJYsUo5G5WR6lWyDwGk/QdSioHygh765PTPmKiUzhq579aXVcoblPdklhRTg4Uf3FiMxG3ws/SByI9TJDMHP3P8j3J8jvGB+0uStZCF2uf6X/D3TDQHfiBJXJHmpeySpouvLfJWLKgZkIQumP5q0d7r7xzzw3rSDt/rlSTGyJmFwkXoKyELi4WV8RCmStgNkHRjUWXnO686WUOiqX69PeZRPl8kBtrDrem/pxUozd4zlD9jUROr5E2Y2NrckjlXHx9Fxh43unrvSiI1j4kovSV9nBRfMu9Dm7+X854xRW+cvWan72afHUdw9yF0U8VkKrut/F31v166FohTxK0MO9tNjJ0ah+ZWAKuC9EaAjy58idk0RBqF+N0nf0R29XUsNf8c2aKNeKUNU49hgDJjCjRS007J0Kt1I/cfngIg0e68KuJgnaCFKO4iRYSIctT0VywCGIq1MAj8CtNJJFb3sGcGsDa5XfZmYtyg2/C8Oly3Bl2jHFwBIgzG1Rk00wGSbs+kWRbKvfFeAp+xsgbbdkURgddl6JYAQwUzkMlxPqu2YyuWj2ljZWVFxpZgEnsY8bKKHkYHSshJ6LMbINzvEeNawDlWFMi1O21R71D9pw1ZK4QtRam2JIbt1WF4Y0B3rQfePzUOyEEC7+0LCHdC6DtAuL6umGbiC9pwfzUK/5sOsnBbgUcy3Rjzc/3fPT5UNoBuwbk4Ac1UPmJKOce7D3t9lWWsc+exJ3G7Z43Ll7fcPn3wqShaLXIV+6mfyL8RJD5/FsGDhQOL4w4CkAhKSsC5Z3OvngcmAvh/bCEJd0Rxhz3DgqCJMOzCGJtGtrMhai8Vb1T6JdneNKyPDGSBBXP6C7zlkFGjYzU1MGnwEU3wxePL0NemkDoakkDD7U+/w0qrAdvsYqbuQQt92KYF13BQsUclDk4EfT0YJDzMsj1YaKfGpujNxedeFYPzevnuLtheHAPnyjlgI0V385FSljEMuBfOIXxEu2eSfyr6Yiq1or4Mpjx3Ik+nmlvkE2vX5RYrmgKQKCg5ZCAdZjyHvxlaYGiBoQVOvAXoS+oEkOwGXMeHpYeKgUTWDF8LPY1qJW3GfgxSIcIXR56gGjKQjhFAOoDCzclFWYdCLmGwGpSOKf+js1r8vdeEPa+SEzdDs0Urt9At7k/YPoBUpPEHJfD4dwJT+/ffGDjKkJ124teAgy6wDECi38jgXXBOkcvIoBkmurGBR48WcGH+NByHrIhQyWKmGmzNBmIdGxvrMKsmTFdpiBcJlcIZVvKJR3OuyxgsL/Xg/AwXPwSQDmfknwQgIZZe4KNjoxKodbtdSXwwoNxsbOHh/YciJVGr1TA6Vke1wgbZSjudmxRvyF+Ew5QXBjApofrUqcSFWoA1jc+SpI1U8F9UDA/X58MN8DH+yv3NDLI1F8Gdx3A/nIL/2z3Sdcd47qMe+qgAkmNW4ToKQKLM7y4ASaZp0QOgXxU/lLAbHDWyJ5QkclHNzsp1vk/DMBSm+N7Spr2f6UPKMpI3tB/8XCSV+H1RvdxrfJ8XEh3l+LI27Uk9vUyfmWBWfUB0tNptrCwvi5wd7V4AGvkC3Osr2pM5JYAhPUFWj/oYvpz77wWQBDhSkt+9OaDJG0u6AQmwnOpAECNpM+EbINYzVEdrqNTY60QxOtgfSWIjSiv3EvxSOjfAZlQAkm1TkiqS82ZRhqCl3sMj4xXYroWQDBr6tDkDSRk6VaxfsjyK4+/J4D6RYH/KCLGnikSPGv9TiXPFOCaepOyQhik6DcprpRiZGpU+L5luI5sdgf/aF/h7Thszpo6/+8Mn2BqfQWr8U8QLQLoWwdAjGJkvvZAKubTCp1Y9RtWFicy6rLWDBVwEoRURSNdTNJoNJKkP3eS/h0ouK++ZrAAj3oPqZyT3L+wDxQ4qBpTSfIOb+p7yWDZctwLL5Diyz4w6hgLp8mtURtkFClIGmPemevrmvWOkH6Dq3cStkOsSqd9cNpLMbq6TUlOTAaurKxgZGRFJQpGuk7j6aR0K+3dQxhDiJYdRpNihaSoxM+ctCzvFr5u+DO3XIeIfLHSXHsq6bTijiDUL8DcVtevATd2jNXcG4dKisEx2FZKaHtx3pxF80Zb+OIfaCmBJM1B55wJibw3Bf2khS2M1OwYAJCWB3xugXWsc57YADgRbuU9x8oH9dxXNyvTvS+g7F84ierzW7+Wzz8WXMZCKudfvy6QQUcIovB+u03zGA4LTwZb40pUP5uB/toMs8lEfPw3TrMAeH4VxNURn5A7ernTwpp3JMxObBixNgx908dtIx9LyG4j0EKGT4MdPdhBlMaqxDndtAdRrIYCUxkDVHoNteFJseRQASdhnea5HCm5ERlMVj/Fmqhy/9RD+vUe9uEF+n68HBTNRzXcdOplW79cR/GEHOu/7Uh3B3D3E/4HcKTWP1XNPwF4BxLsBJJkgAyOlJgcBJJ5T5/o+ZCAd6jEc/mhogaEFhhY40RZQVQUdOHYDnhPA1OkYMtmbA0VsnpnrqtJR4EtDaUGzAlpVOA8BpOMDkA7SAC5e1UWjVDpphTQdnWX++87OjjjQpPCzWlJ6JvF3hRRdnjR4MlGsnIAi6FA0ZlXBwn25CSBVRCBPmeVPAlMn+nEYXtweC5QBCEX/lShUzXQZdFmOi26kYWVlDWdmp0QWM2bwkcsIWJoFPQQ2G5twRhzojmrgnscmeeNhBY4OAaQXOyXLxr/s6soAvLLjH/f+Zdd/2O9/GoAUQssSVCqeBJGtVheeV5XkBdf97a1tNJtt+N0Qvh/CMCzUaiOiz+95jqzlpqUagDPRoFJtqtK1aO5NZp+qIOR7Xr0xKEnDqE/CwDIDH9YAw98dyQK6Mw5YNtxXa0g7CfzvH+2StDvSwY9x56MCSKzC9Zw6CCRJ9kb09qWtRp7ulfSD9MpT21DCbnA4CRIRKKZvxobzlIIt+lrSF6TMcOFDKnnZfl8J1X9NJffEsvla8Cyf6QMe5fhl+++93pP2maCaFHHl/SZWVldlfeZGoG2/3iCFnTXdhE3pqbuPjvEJLT909f2LSBoJ/FsPy3/8nH9B6ToVP/YLhRSIpDAHzVCyxsL3ISBBaCDhf9QnA7a2WjL/yWJnH03NouRaJP6mAkgKho0CH9QbUG0CIGWqcEnimjDF9uoOXM/ByMQIwow9QhJZe9Rx2HNOSWEpSawcQHpCvUHFTbJyDfSm3c90kuhlXF00QpEKf95nzsKitHmYoLXRQqVSg1mzobN3TRIjYt/EuQng3S9wFSF++/U3ePzoDbw5+z66y20pTuEzbiQNSZSLagil8fIkvbrGvMBEXW2fCZUzgBjhC4ijJ1hvrCJFKKwjHjxNyYxWAE8hZ6cgLybFCZgYcJ2KyNMR6JFRHswt53J6dEcIghfMIeLZhUzm7h5KA0hUfhzK36k4tA/2CJSVA0r803UdAXmLfnFxEsn3IhdHG+YynfyzkI2j9F4vMX/AnC+LT3hdRW8//laBUzE2Nzex02zi/Ifv4Vf/4Efc/uIthLdWkYQd6AbtlUE37B7DPIvZC+rJbbCv1X4S4LoAcnQPo2eSuSZLzqjWYJ52gFEf3Y8byOLuEwCSMJDy94YiDRfMsT3XuouhJG8b+UHBLi1k7IpvemvkgH9KdhSLXQe3MgDpaeNTHDZxJ5F1VqGbNqJwBxHlIt/TEfzBQBo2MfPmq7AmXGS2Dz2uoTv2Iy7W1vGOm6FGFr+uI9AMNJIEdxMNPz6eRqa7qI3fxH/+gr2ZVjCnXYf2+ybMlH27CDxZcM06at6o9K/iZp+eR7S6gaeN89OmoJLRVHmYQpayKCquXLuIYGoNVmMK/vcP1HMvgFXOCCtaHQh7VgHMmumh/v5ZtD9dRDYyAu3DR/ir8SZ++/UH6P6wjDTqqN9RZlhySYMA556He+CiCSDJ+5DM0SGAdMCKMvxqaIGhBYYWeEksoBJLXTjWFlyXPZBCZKlqDig6qtRAJs1c3g18WbFSUTn4dKDL6mNeEjMc+TKPS8KuTAOYjrbqF6BkCehEKBCJzRSVo0CaPYMs9kBSms2ULVFSdEU1aVFZJM6m+qAcz9zJUJJ66hzct3DAywCksu+PbPjhAY7VAgczkFQcIFIVomOuqsconbDVCqWSc25qFCa1lwkgqf66MNgcOQS2Gg1UxiuArecVUSoWEYmunF1XFqCV3fwwP15moYO/LwN4yo5eZv+y4x/3/mXXf9jvfyqARAUZkZzKNKmClIIMCdCU1Ewcs9cgBEDa2W5he3sHUcRGuCZczxbpRzZfrtdHYVk6wqgrchxM4ojued7QWwo/JKGp3uWUElHJpMPe4fB3x2kB9jzSWJHKZMKvLfh/3ACekjQ6zut41mMfFUAyYEnfC9euUamfTY/kEoQvIMnVnAldsBXYzX6Q91wyf8vWl7L7LVt/yvYvO3/Z8cv25/mZ7JSG61kmspdhEPRAZB6/8MGKZPbg58KPE+8+T3bv/X3R52M/KbmerM1T9i87ftn+vK6Drv9Ff8/xYUJYJXyVJGBPli9PUqs5olgle6WijdosktaLYxySJZD+4zVU1l5H9/eqH88L2Qaf4wI8KgAGBSErabscsKCdjZQJSQvNnabIlNmujWqtAsM2pIcv/yfriBxbMY4Ytw4WPJqJAl8pbdZudRF2QkxOT0B3mBxOECWUcFIxlJKZIzI4As2rIu34SP1GrsxhqHg57x1SqEHsfb6ZmM/ijmJliD+s4qyi31GO26jeT/yQAn47gN/0MTE9hURPBCRLY8pu8b8UlfcuIDN9PL6/gjvf3MWvxy/Dc0wY9QnoIzqwsgH2KpW+uHmyuGA79WTn5Cr2Aki5PDX3MTKsbS4DWsymVCJ9xzizp1CXM4NMnT6HBUOzRYquWh2BBisvhsiB6gFKEhkMAgxqRs6WVHJ0PLZAUQYT3hLZ5olvBWgVKKCw0shsGChkLGJW59fnoXUA/9b9fD1U75SQxZNcM4UlaIkdKSnnB4Hq02KYef+99BAFNge/gEQm0KAscdjrq8T1mvZnQaf1zhzCmT/i0f8zhVljRBQcTM6/syl0L4Qe1GVkup9vgNSVJwEGlfTXslhAPGGdDthC5lve48gcm4N12kH3u/v7PuIEaNzrc+h+ew/czxwbQbS+gqzoQ1iwiDhgBHPEP+kXdtjzZ5A2IqS+YlQWiiXFumeNzyFtbQMEgXJAaW9+Y2/B6eDnnw4g5aysHH8s5gsBfPPcHLp374nSjlynacO5MYOdzx4gDjqYeOs1GGM6Im8DZjCBxGwjrD3GhWoT47qGdqojSjJs6ybaK1eQtCykjo5H5t+icf8VjE4FGMU4ks/aQGdd5u5IbRxZZMNzVLEYN++NCwh+3EYaNEqXXxYbFb8r8jnMA4nUdU/u1UT1L6cQN12EX20hC1tyXNVvSz0H1sQ8gsYakqjTywPJSpll6HQ6iFB7ezVHAAAgAElEQVRF7X9o4u2JLh4sf4RkC2g+2kG2tQVbCtdUi4OMfbNyaUQCxbo9gTRUbDcF5rIHFeR5Y2JxCCCVDvHwB0MLDC0wtMDJt4BBurLWhW3vwHXJQOoiS7sqIBIAyRAnUQWXDJJUQCeJJwGQnl51cPLv/vld4fEBSAdDdFEU5tXlqsqcG50IJhnpULAiVQIUXRcHvaiKpMNR6LYXerm76el7ACRhn6kG7SITwfkgzvbBGtBlGtLPbwSGRzoOC5QBSD05LdZMStPoDGGiY22zCds0MVF3YBkM/9R84VpCGRIjMLC1tYXaVBWMLwU0ksS5CghVBeGQgXQcY/osxzxMAvOg4x01QXrc+z+LLQ767U8DkGKYuo5KpYosU71MKG+i1nHVvN4ULf++VAwTPmz+vL3dQpvsJN+XqmzTclGlJMpoFZWqC13IBkwYUeJKE9kZsvyKfhKFNC2rvYfbybKAc+ksgvuLfxIMJC01UGHzdAJo9EXzitwhgKTmZNn6y+eYwEUh0MU/WeAj0jxBkFcnKx+t6FdR9O0o/L9+n0uVxh78rBJrT/578buiQOmnHr/vg+5/fcp3ffr1v+jvxa822PuIDe9Vz1LafmN9A61WC2fPnhGb7sdEUv9+NIne57FyeR+eBnbspyaWn8c5nn6MAtWhMQYl1PL3EmXcyEgqgET25SVbiAyjJIOjOdAzA4Efir0JvFSqVdiOiThLYBJMIngCxZDvb6oIkr5oEiYIWxF8P4JV1VEdrYq/ykLJmD3ZtAyGFEepvd33LyDWfKTLFro9cELJz+1l9O5KiGsGdHtUACQyKXqv3qL9UQ5u8dyKgaXByCrY3lgVG0zOnEKUBUgJ1qQZwiiUZz1MIjiOh4XlTTwcW8CN+BrGaiYMdxJRAtho7QKQxMfOGXMF0ycXmtrDQCIDzAAZO+xtura1Al0jLMf1RfWlykQiN5e313WYOlUubFi6LUASpenk+4GiRFUelhcGsFebSFX3Y8kiCc7iF5Ghy1lfyqMpilnV/pQfLJ6vHhidq2VUPppHFjqIvt2AlvqI41DJFZoe9CyUZ5YgDo8kvV50Xb5XSXZ1PXvXXwKu7vWz8qzw7wpcefrG9dP1POmTVqylClAKMPLOVejn/yu6egVb/3ZWelbV63V4l8Zw4b2v4UU+vm5Ow+pOIPm6grTDY0Q9MEDWPtOFOTMF3dGRLjfR2VmV3j2qqJTPSt7jGJD+itq0D/936/uykQgaea+fQufzO70b6t2/4exiILk3LiC4vY0sbPSKPKpvXkK8GiFaWuiB5aI6kW+U6tW2Kr11Zj/f/gl7H7lApN9/SeZJvhYLMyuLoRGM8dcUQJkX4PJ3ZKPpdKKtMTiXR5FGqUhcmmMWwomHMLuT0BNXmILRVgJtMkISGIgfZAjnNXwR/1tUH7yKiQ5ghG2YcQgjiUSm0RHZTNUioliTrFOnEW9uHoqBZHinkAYbMvdMy0Ys6wB7eympTa5BlJizPqqje1uHubohsQVBIRaaVCoVGTPz4mlkiz6SYDMHsjN5HjrdEBuNbTnO6T97Db7TgGtVceXK97j16Bxwpw6zTTYji5QBverAuVxBZoQIvgxhjFuI17YFuCxYcfwtC5iJJA0BpON9ow6PPrTA0AJDC/wsFqBjDESw7S4c14dhNoG0Iwt9H0BSiahBAIn7sfFjoVH/s1zsCT7JiwKQCObQLaLDI5VTOWWeyQNqL/NPBuB0DEjlZ7U7X+pslNyvXM1d8x61uf+Zf9vr4HPfQvuYwfJB2xBAOsGT9hCXVgYgcflgFSHbYyo9d0NUiNY3tzE1NYE0asFSfaSlyjBOMmiJBiMwRV6xNlVBln/fB5AYuLGiagggHWKIjvUnZQnMspMfNwBUdn1l5y+7/sN+/1MBpCzJUK1WhT3EYoB85UWnrRpFFwnKQYapYPeEjTQTcRiiud1GY2sb3W4AyzExOlrH2AR7JrkCSBkmGagEmYx+n5Nclx7JEEA67Bj/bL/jOlqSmPrZrqXkREdjILHCngDSCCpOPWcgFVXq+zGQ6IIWtfr5hR05wXTwDR51/Tjq+lS2P6vnmZjhddJPK/oYiTSdgMf9wqL9pemeTNwOMo5E8vgpzKSief3B0ncHH1/EnwuW2RGk9GTdfAH7F5JX6vwKbCtY1Ktra5iYmNjdFyRnIfH36q8vHkB6sWtJH0BSehaKKVRQh6h+Icl8KHaXJC2JRhhQ/YfoS5KJxJ43cQq/G8DvdOUYws6t19hajWV1SHMm0uD9pkGK0A/ht3yYtVOoT3sIWT2fkVWvgBIFIOXPUQZ4H5xFzAbzDxOEj9lbJBMZw4IxyeeHhXqqEKp/NuUfk3WUgw45217mghBsBB6RokyRjUuBkffnsXm3i+zOMsZmJgXM4X+MzYPQF4CL5yGQ9O3NO7DemMLVbB6mFiGJQ4FqyK5h4rhgIBXgCOdeT0JMruxJBhLl1KKEPgSwsbUK3UgRJcwTUGZNQxyyt4kJw7RgGRZM04ZB8EhE+Qz5s5jryhL9SFk9M5qS1OUY53ToIt5kwQuBQrUVC31/wZe/abQ9AcW+FCeBKx7KmTyDOIjhXawJeB7cfATz7Gm0bt+VXkO6XRcwL44IzCgmZwHG014ElQjGDG6UewwrK4j+YwfeaxeQthME958uQSlglK4JMEV2KIEk9W8GjP/GxpnJu1htX0XyYBzBShdmZkAbM9B89WN8NGKhkWpYWr0CPKgj3oikwCJNmJ+JgTSCblVhTtWhV01kKxGa6/dgWUqqXjGA+gCXUZuBfc57JqBYCJW6Aa0yiaS1rqQIKQv4+gWEtzvIgrXe+m2fPoNks4s0bPRGq7CdzMOPTgEND51v7+YzQcl8Dv5GfXH4ouRn+OnuZS4HxLj8CiN/EFwuPmcZbK8O6+wUggeKVeWcP4Xs3Cb0xUnEayGyqgZtPYN9qYrIAaLbAVZGmljWH6OeTGF0REf82SN4po5apQbHqqDd6cJkH2ABkBJlX6v+BPtIMwuW1+5LHwQudctDFKg5bFWmYWQtuaGu7yNyxrDx+BHmpkfk7tbW1mTeT01Ny/OwkzrwsgijIy62WwEWHj/G7JvXMf/6PPyoDSN14H/bwsLCAmrv1vDff/gY34dA4/t35FnPRjvAloekmyC58hivj6/g5tKrMP0xhLc6MMZMRI/XkURdWbfZ/0nekUMJu90DOvw0tMDQAkMLvJQWEGCITWAViOR6O7DtCLp6qyKJcyk0kX7OK6PyHgsS+OV9FV7Ke3+uF507tj2t/vzgUklGR9qEY9VQsUdFH5rOPB3k0h6ZJddY5kBtbm4IrZ1BRn10FBXPE6eYDoRUqpYwiIrKykKCg+ejM6CaNWbwPK+n8cxLFcc1p9AzgXHUBMxzHaJ9DiZyB7kRpcljHuQRmKN9GEj8KW8HA0hMWKkm0oyJ2QD33sNleNUKpibr0HW65Qx0UhikzJsWogwwMwvBpg/f76A+O4qEYu3HtJ30+XdMt/2zHbZs/TnqhZSN33Gf/9DXnzfu7vVyyGNgv9tRQbymY7u5jW+++QLnL51FZcSRqmhT16QHEhMg3KTPnMjMsHo0k8SDkooo+imzKleibPk3pmkkERQzWWzj7r2HaHdauHDxHCoVVgHr0uBXN3W4rq1kYvJEmrCTpA9AsQaqymBWHvK5lgREfLRnswxgKCR0Dm3nP4Uf/oIApIPHV2rsBUDy7DprZpXESSH3Jc2u87nOPyTLuhtAOnyq6XgmTtn6VHbWsvWr7Phl+5edf/j90SzQW996jeF3V7yzAp/SWEyU0lfmmqtAP8UsfWr/kAJUyyXOjnaVJ3/vAhaQHkNF6DQArinJ9PyLgd9QDlmKKQh/SH/WVIrmwiBBGsUCKhHgoB/vVTyRuWNfJUrTETDoNkgRALyRGtzxKYRpiCzcga3bqoiJjA8yfnImlFwCmSeyLPHd+NNXIFGoE7lx9gcxVZP5kRlEW0t5n2EAbzmINj3oP27CtE2ATGLDRLPJfi2UTkylOPDx48e4e/cuLly4gFOnTomh6BfUarUDB79YX/odhPqSZNwxFvk6+Rs2d1ZFwo5jRIk5+jqUqmMfIdt04VVqcC1XYgFhNhU9onIGUp9z1F/TpcfS3ph54IpL17d9Ygcyaez5CXHFwgercC7PQjN16SvovHIG/g8P5AwEVBK/hTSXeNvPUEq2vb/pfx0jdjdh/+dfwXnFQ9rKDgRknrZ+U45N/8sAjvsYcXAJfrKNWusaHn67gNkLc0gmlvHfzT9Gomm4HWt4eOttpFsJskYC07XQ3ehIb9msKOCki5nFAkIUknHq1fmM85MsYJnXamM8HGcG3HcnkHzVBZJ2r3+y2FBYWmS+UDKZzwz7K7OPds6az+0nsmm6I9eYpSq2JlgXRyoHoRg/usjqc80k2FbI8Bs2GYG2YrRQmDJhKwVV2LCraCA3thQ+sydWXvRsTs0h2fGRkmmT24TnEv82o8xlLlsoxbcqt1FI7EmOy3ABgnY5iyub20L8sQK+nKkRxOttYbdFtP/4BG49uI84TXH1zSsYmc0Qfb4N+JSmI5uS9lUKA/RuCl9cdyj7tr3L9t7rFxF890DlJ6SVgFobxeZQcoVFEQJv1a7OIGovye/4GxaPsWBY2VfJWfM77sd3EmMLspLOvvcO0jENwY4P68IWLkwvwU5j3GyNwrpzVWQJu3qAyo0AVXMS/kMN+oyP18/dxDfLV6CvTyCafYy/mV3AVwGwsHEexr0p6DUT4Z0O0u5uidYhgHTgkjz8cmiBoQWGFng5LCAidHQAkMCyfDjeFhzLhyGaxqx2UQFR8fISan3eG0le0rtkB16Oez6eqywHkGyriqo99rMCSExGbm9vi6PgeRWpiHQ9V5wHJv7LehQVWtQy5tLZuj8fOC/omIiMWSE/lksjcL5IReyAHvPx2P1oRy36RClnua+lXTQ+LRpPH+0sL+/e5QASI1UR0YIfZtjYbGJ6ehpIfWg6gwjVj8viLwxLHGsjM+Fv+ghDHyMz9SGA9PJOj2eOT5/1Vl+aBOpPApBCmIYuoL5KyBBAYpDHpI2S6lGAksoD8F2sqojVfxI8cw3OCzoE68lM3L59V6qUr796VT2DTAhQssLSYduWnIsAOaUsWGUta2AOIhXV8xJg0ysYqGB91rHj74cA0k+x2suzz9HGtwCQagMAkpJukud+L4A0YJZewvkFm6psfSq7vLL8Xtnxy/YvO//w+6NZoAxAIuNgaWlR1trpaSb2VbK1kHYqiq0KaaXBXkm8sl86wD5IIOylugv1Ovkz74m2bx6crKNkV8GD7MFsKt+FlEvOdHRbXWEm0baO68CqjsN804G/mMFciOCNeIRHkDp1ZGz0wVgm0aRaP0oUK1hJvQ7ALD3Q4xkT9APTbS+AZJoVWO87yBZH4D94CC3KEKSjsoetbUO3mXxWTKV2t92Ly/mO/u67byXeunHjhsiW8zdBGGJ8bPzACV4GIJEdRAApQ4TN7T6AFKcUySJ0R7aPBcty4To1WJSsy30ViQ/pR+RafbKuDwBuwrNiSKkMvPs6831K17d98g8EZ5xLM6p3zUKMcPExvBuXoFcMdD5f6MmEse8gWTxP9hV6usmsv1/Buan7WPz+fWRhKgykcHHhqTs8df0mUPM3DVzwAszoKcayGL/1gTufTUN3Yrz7dht/4ZKFluDzUMOXC+fhxjOIGolILhodjXWoMM8DsbsBMxpBtughXmoDSVfk2cTvKzXgweufSJCxT+G7pxB+sanUS4KWAC1SP6xTvjNSoA97SpmmgEIcVYK2BDHIiCq2IPDzwlO316+ZgE0hu9eXRKWEuTqHaVehO2PIkhBasiMAD4+r2PlUQClyEmoO0cflcXyfv9Hgnb2AtNFF3F3P81h9OUrd9mT8uQ7L7JRCaVl51XOvU3aS7KANdewL52Ce0tH5dBmabsOZHoM56aBzuwm/swx/fBb37vDZ7eDa2WmY5E5adWRdylDmYOSAdqVi3+6e+7o3gyzchvPBKJJP2wj9pkjS6Xn/Us0eQ+Jv5MowZBHGGH39GpLxDh78q9vYWn8s60BRHLt3jeVYFeCbZXvwXj+LYHRRYoSrc49FXtGJIzxY38DdSMPl7H9FuhYj2OwqmccghvN+jNfnb+PrzXnYG2eR1pp4ff5bNFPgEYf/h/cRb8V5T6y+ZCKBsiGAdDSfY7j30AJDCwwtcCIsYLAKSrRMCQb4sJ0dAZBsg445aeE5AynXOxU9aqHzq2Z8bFZ6lCqsE2GE53ART5OwU8CKCVbK2cJAUgAS7SrOz0+PP5SbU7I/WU4EjwgiMQCamBiHbTsy5nTuWQl00KYarSs95aIqp6ji4bkLCT0G0oMMHiZBXzYAifOaDqcUO+ZOVhlD6zlMnRN9iFIAiVVbMsddbGw2UK+PKv1tZCI/YepqfWG9lvRzSVTz406DzIwU1enqEEA60TPg4IsrW3+OemsvTQL1JwJIrKSseBWphJSAldKwKWUtVB+woneGJBIpGasWX6n6lWcslxNVdtbhuSNYX2/g7p37mJgaw+zcJGxbBZlMxVHWxxRZHsUy4nEViD7Y+0Qly+T9zkriI2xHAxiOcOLhrj+LBY42vtICfQ8DKQeQ8v4AqpW6EnUa3IYAkrLGca+/P8skeolPUgYgSSW4z551OxgbG+0lU+n/M2nK5Kus+/v0SZLx/YUzkJRsnYijq1nwhCRlASDlaV3GItaIJMfZR0gXhQcxXu9d2bMn/0IQSTOYT0cUhgi6IRKtjgv/+Acsbp3HmHUWmpVB8z0ppujceqgS7zkbmPsz5lUsmX5qOeN7WphJ5QGcJITZ92gP00XAk/z9y9jJtEdhva/B7E6h+cc7yMIE7Y02vEoFVt1GZmSg5C17HwVhIGsi96NU4s3vb+LatWuYOX0Ozuw09GkL/pf3hfV20KbRgLvwm0EGEu9Rg6YzDxBhY3tVFAUUAykHkDQLjunBtjxhQBsaGc709lWSmtJ/MkIDINJg0NtnH+1nR8rkP+3q98wbuYm+r8KY2z5L5kmMeGsJlbeuILN9dH+/uPs9ksvmPe0se58/740LCE7fhvH5OTVvoxRxY7m3+16ZwoMYSOafa8gmFvA6Asw4Jn4MUtxaG8fZ2hJeq9mYqrhY6/j4bGMH6403hf2xtdKGO0qJRBuOVsHpC3+HqzbwYwQ8WHpdQIr0gY14dUOej6O+IAr7U8pQio11B5HfUkD4LulRzhPF+lGFT/ysmIFkFXGeKmnComdc1Ps3Go/rJOXN6fsyfiQoSvk4SvVZl+cQ3F6G7owCYQNFTWpxLmHJkyikU9lF9dMSKf846fWAVkWugDE6g7jdReJvyphZFTJ/Gj3giGtFf1OTT/UconxfBM3wAN1CFrZBiTl7YhLWJROd733psnZ35RG2tzdwemQCUzX2SKJXThCVa4pi7eULXr5usc+Yq8aK33ozMD5owdqeRRYkCH5cke9i6rynERzbhO6eQtBaFkkCKQS7fBHRqR2cOn0T3/+fZzBi+Lk0Kq+fhnGA/PjiXeV9kiTWMEfhvVNFPPsFLhsp/CzDvdTE9mYL71YTnB+p4D8uXoa+NolsIxZgnZdiXO9i7tQPWF69AazUoLk6MOLDm/0KzcY5mAsziFdDZH4CLaVCier7ZtRODQGkA1fk4ZdDCwwtMLTAS2IBOnjS4p5a03oAy2yLlJ1t+TB1NoYtkkuq8qnHQKKjSOcgY4VWuRP9kpjjCJf5NAYSoSVTJOxss6oAJFC6TlXs9Dup/rRTHyJ+EbCq3e4IdZlBbOH4sVItCFSF3VMdaNF1zxOKAgz0GwJzH1ar9J0SBcCIYy3/d/LnRUGBV/ffr0wqmEknnUH102bN4fcqA5Aod5DRcddcNDa3MT01IeuJMLiiCLalktfUNxfnnIFnYqKz2ZIAw53whgDS4YfjxP3yuB/xXzaARPkOTTGQegCSAq8VgDSYT2Myhevp3oRMJr2TJBElCUcDjlPB4sKKyNqcOzcr/ZD4DDLwluIBpHAdSwoYRDov13xXYzm4ZjMhMASQTtxDd4Iu6PkBSCPQYUuORVWqqwbTJxVAKvoQlK1PZUNVtn6WHb9s/7LzD78/mgXKAKSiD1XhT25tbWN8fEwSfASPigKlP1UAqZf0L6rz9yDDKvIowIJ8rNi7hgyLxIdlmL2kdSF5JZ58Lp1lW6YkkrNUh6mpnjypNormR19iNmmiVquiXnOwqGsIt87B8k+j+dlDxFELpm5TuS0HkPogdkEg4J+lAJJmwLtxDuGDDpLWbimnHoAkQJABqzYLc8KCMeag/elthH6MqOVjdHwUqZUi1pRsONkX9BdY3EFpxC+//ArG1Cze+0cfIPMi0q6QmT6sL2Ok0iP36dv+AJKyutiRToNOUCDAxtZKD0AirklbUsLOc6oCICl5UaXioNgcih3W82J6zIu8xdXgZT2F0cUeSU9uAzKHRUJ+17Ge9Fk0owLoJrKQ4Ed/+ynrqzk+uws02nU80xWQQaTkhLr1FAngfF7A1RBpbWSVHThmBeMjX+GqBcylEZqOhy+3Ovjb7zZwyflLjHpT2NjcgD3+b/D2pfP4Zu0KfjV3H2/bwM0I+G1zBJkZwPvuTUQLLWTRjsjFHWUrikBF2l3TpdeO9NcrAFY5uFIi4cYcAz8zt1H02iKAVEjVFSBTIXVPUFcdS4NuVZDFXWimB8MZleda11K4b4zD/7qBOGgi5ff5oAnoFCeyhvKaCBKxSJFbASQJc8edRNpl/y4L7ntz6H7nI91ege2OqJUlaffY/TyWKqxS91U8A9L7ST6LFl/PpIZZgTEzgc7CMrS5U/jy848FgH793HVYUZCvQ/RiuG8BIKlWEPnBMShfZ47Nwf77XyJbegfdPyzK+AnQI8o/KgdHG7Ow13Vc+bedM1Ukzg5mpmfR/bgFPWX/VDUm3W4H7oXzSAn+RJQ35HNJdhqNbkPzRhF8cBuvjrYwZxtoJMB//qYCN5zFyHyC12Ye4ObKK6gG84g3QwRmCN0zEM19D89pIVt+C8miLmbR6yayehd67CJdSxEvBv16gDRCwt5ypjMEkI7yQA73HVpgaIGhBU6KBQRAokSdMIliGAgEPHLsJiyTDR+L/gsqgUWpO6kwEgaShiRlBd3RkkwnxRZHuY5eBd1eW8iL3xDZLkrYVexxxUBidZap9LuPspUlEAqno9lsSuBBfWwGV2QI0ckrkygqpAsHpTWKoIDHpgxeseXuVV4BRMq1Os9J3nbbL5eFygPQsuDiJN/X87q2MgDJMDV0/QC2N4rbt+9jfGwCI9UKTJveLgNI9lFTiRJhLzLwTAy01lqwKScyag0BpOc1WC/gOGXrz1EvqewZPO7zH/r6fxIDaT8ASYE2SuZIJZYkIBaWkOorIGQkvnK1DLalgmf+rttVwT3fN0yYLS4uodls4dy5sxips1ddpPpF6IChGdIPos8g3puoyautj1gBfzSA4dDWH/7wBVngaONbMJAKCbuTCyBZp04jbcZSaZs0t+BcnkG04CNt704KP+swlK1fL83696w3/gv5/WEAJN4qE6a+7wuoTx98ZGQEURTDtFTC808SQCLDNX/tCBEmL5jYDzKgjYqcqwAvxX6SXCXbRcmwyjFEDUH1+pOeLCkBJMDUDXlP6tUZhO/ex2l3FdlWB7NjFcyPe2hAxx+6CZxv3kHweBVJ1IGWKAk2kZtjMeUgy+Uw9XE5UBDcfbIXiNxDfozahxeRGm2kjxy5dvY0bC+3ECw8EiZxoscI0lAS5qp/jCrM2tzYxNfffIN3/ve/wuiVLlBpwFq+Aa89jvje8jMASLsLR3q95tgL0SDjqACQhJLF9DR0snw0D45dEWZdIf+lAKS8EOYpC1hvjCUZXxiCg9dnesmY/xQASR6ofXISA4n/Xsxa0oS4ACKfZbkiwJS0W7DPjCO89+jpu2oG0kyHYdeg113olyPMz32FG1UL8Z0FRJNVRF4Nv9/qIAmvwgqmYGd1TM3+B1zzLPzRz1DRNXzoAosJ8Hc7I3Dac8ju1EU6LEu6SMOdZ7n0J35LuWPGbiMfXIbvLSD5so5gdakHTEl/HVOBuHwOOfbMGdAPVZLwyn9VfimfTVP6BfndLpiTmJicFKnIhcVFAUMpf25On4Z7uoLw9g5stwI/DWBEKSJK0GUmTNYhJpEc8959xbKbOTUjuYjllWWMjo7i1PQpUV7Z2umiPj0PM9oSxlDlnVlkHR3d7xfhvTInz0f6gH2DeI3sRUZmPv3ngedhcC7tmkP5vNU1dKMQ7STFw81NVG0Nl6ZmUDFsWeMFaO4BSJybprByZOOzonvQzArs8yMI7qzAfXUO0WNfmHPi++esKlnLxI46DHcCYXtNPm9oOi5cvYjg0SaSYEfeNYX0PguEvcvnlfrHKoEldbwkJoPRgEWG4rtbmB29i2n2STUN/H8/TmDjG+D83DlgIoOZOMicENFmBn2qi2ykgdTuotK+iGyzgrQVQ6uYSKcbCL1VWN0pmP440ocZkp28QDkKBUAS1uY//xf/8jBL55Em7nDnoQWGFhhaYGiB47VAQf+X+mU2FMwS2HoHlt2AZXWEQaB6JBQAUt74T6jqBJCKyozjvc6TfvSehN1eLWepojGhD0rYFQwk0sL3NOl81vssS0DQmWDAQWeNDtXs7Gxe9cjGkUw+lkjYSaNKFb4NSioVNGhp8Kg8femtQcer0EYuGl0+6z39nL8vKnvULeS9vlgNVcjZlRn457zYF3CuMgBJ5OlYBUpnOc7Q3O5gcmIMsVSKKSkDSoPQgZW5QbGSWEdztSUNfvWajlg/PpCxLAH3Akz6izrlcT8eZeN33Oc/9GAdFUAi0C4qoTmARBBob3JDllo+QQUTKYVlUxZSsUQZLAbS6wHS0JiHvHPngQSUZ87Mw3UtqQSlRnws634GyzYkqCuaChds02K9Pyq5+OlR2vIAACAASURBVGgAw6GtP/zhC7LAUcd3l4SdZorklEgks8HDCWIgUbooCzMBkaLVDQGQKF/EBKF97iySq4+R/LtnT4uUrV8vzfr3gubfiz5tGYDEBJ9j21K8xaRet6sq6KXSnQlWVugNASQFoAn7MP9vz6PU65UzyJGVHiyMT1WMQl9USaxrvfeZSFep8CWXas2E4eD9uYeJU3egr3dgBW28NeahMjaKbwLgzsoVxDdddFcX8vK+PP2rp0jz97xSflMFUWUbGQYiYdeTkcovaQAps/+hjcTaBv7TeXjzVUxf/QRfb7RRufU2vLU2UiOGHwU5+4B9iTT4QYCvv/xaDvab/+OfIh5bROrsoLpzHcaPFlDREK/35dX2u84+A2k/AEmDZpBdkCARBhJ7IKn+jEw+O/VzMLstkVOTQpdChENYGrliyT49XvrXQfsVBZQFgrgb+NkNIA0gbvlBpGhRZ8J/IIbYDzzi7yh9GLZ3maE3P54yiIwDD7MRnFC9dAzolSmAUt3vd2B1pxHdDxBvbso7g5v/44PeIQmwpJqFBB7G3ptEaG1g9tQP+HtWjE9XNmCNT6IdxUgNE3e7dViNM/jh0Wd4+4Mq1roZLnjAaRPYyYB7a5dh+VOIfgyRdtrIpL+TAg1+6iYyhKaDy//LEl4zEvybW2/B/zpA3FpFEofodLoYGx9Du9WSHMP4+Diq1ar0H2LxKMEl27bRjlx0Z2J46xY8+GhsrgsDc3pqKmfVRGi11P7G2BwWW0swV7dw+tw1WSu7nSaMrAvTqYkUpQ7Vw7nb9WHZFhzbkWeDID0BJZ6Tay2l+w3TlpiUa/A6QZIPV3B67Tdoxi1YjgHj/hrIUNNnx5E8XszzWgTD9rFaPl+5hlDKLgm2ROYxMgw8WHqM7XYLl86fx5RTgZlSvi+fzwMLhcbnxaqrgzO/FhOdjuDeGEfni/v54tCfz8q3D8RO7Flk3JhFx1yC05gGHlN+L+rlZlR/1ARuZUSOQ4DSOTuB9PwGLH8SaJlALQZiC/F6gGgpgPdGHWFtAUntLjzLQvzo1zDhIWwHyHZSZPNtBJUl1OKzSOsb6OjLqKy8CavhIYkSaKYGY9JGduZ3+DMy6jLgv2zX4G28imQlkV5hSSNCGtFWGAJIP/VhHO43tMDQAkMLnCgLsNKCvh8dJXrhrGbW2rCtTZhmG65bVHgpKpJiILFyImcglQAQJ+pej/ViniZhR7+a0gkmHOmBNCoMJL7o2Z9ot+bus19gWQKCknJ0AtudDpo7O5icnJSqIDpYPH84wCDaN8AYAFaKXhkFeDSopytCE2mi6O1yUQziVCB3krdBAIl2kga8uSYzHdeTzqA6btuWzS8ms8mWSDTAsl1sNZqwOL9cMigSkRghgMnqMmFWcGbEGprLLYyOjQIVDAGk4x7EYzx+2fw46qlfmgTqTwKQQgF3pAdSngDhe1ieEyZpCGgnklFXsl55nwf5s8jWsMeYVHwy4NXQbnVkXWciTdcttNs+bt+6i2qlirNnzqqCEKjehjF7lFmG0kQ3lDZ9cQ6Om6zjh0iQHTTGRwUYjjp/hvsfrwWOOr4CIHkFA8k6BICUSyvtanV9vPfIo9un56FZGoIHj3snM2ozwkCqvH8ev7n8Cf79/3XuiSRx2ZWVrZ8vzfpXdqO/0O/LACTOViZTuSaLXJ2mwRIgyZeeHwT1uf2pMpDkPSNScPkEGWAhFf+mwKPdvCR+x8IHqjio15SKO1joWGx8duJIsd9FbSGv4Kdf6r16Efp8E7Oj9xC3WpgNQlwZqeB2tYoGUix++WvEj9pIug1VtJGzjxSAlMc3wo45GEQiaMHk8F7wqLhvNfYaRt67LLFG+9MF1K6fwa8uf4L1xg4eNv4M6Q9dxPEO/LAr/WRoik6njdX1NSw+WsClS5cxM38J3rVppE4CT68geRjCnLR2rVf7xne9Hkg9Ta1dMl0ZJQQonZf52NheE0l7nf6FVcXIqxeg3dqAXpmFUdGRbCwp1Ykc0BMW0wE9hpQiQTFeRA8L9lH/WvoAUt6bpvh9Pjk47j0AqeeD7ee05L2zegDSAOvpgLVJ5NRGxmDNufBvPuoBVeyLk3RX+3PNrok8XtEDyX3tLN648Qfpi/NpAHjrr8lvKe/V/bjPSuoVZ+oOUq0CY8KGNW9Bn9hGGujSn+vyqbsIkwTbSYZHaxX4axamp2agWTG88XvY9mvydFTWf4XgZpuTXsnXUT5v4AUz2GvnsMsxd6f0m/GXwLWxh7h99yP437cQtTcRdnew2WhgbnZWfFACSARv+Kw1Gg3s7OwIG4isIr9WR+fCI4zevAA93oZx6pQ8l+HSQo9/xhiR+QOydvjsEgxyvarkEG79eFN+f+XKFflMQIW+KgEV91dnpbjD/+5+vwg0l9oXAIwsKR6bqiujc/DeBrrfaVi+eRe262KsAljVaeDXKay0iuDbEOHWAgw28O2PsPpbpguTyRiZgHnKgn/zHiItQ1czcPv+fRiahqsXL2DEJrgUCMVSzcaB/FAGVN++CNgR0gb7s2UI7j4UKbu9QDOv3x6dR3drRZhq9vk6utP/L8zQh4X/GdlqBnPCkXdKvBMheLQjY2FfqwNOCm1dB8418frcTTQT4FZzUuTuDNhwd84jXagi2olgnDYAn/2SIHS27JRizDotE8nf+wpmHEHfeFNsnsa6Ao+6MWBq0F0d+qiF7sQP+CeTXC+Bv20D2uYrMDbGkDUTJM0I5ryN4GF3CCAd9uEb/m5ogaEFhhY4yRbIWL3Ml4DI0mXI4gQ6Kz2MLemH5FbohFACgLxhyf7mSSbS1HUkL1y+7qjyeUcFOIrzF8d58jPtpMPKJezGoGWmvOTpMB0VYClLQBQNKRnE7uxsY2JiQsaPABK3vkTd/rNUgSiqISr/K1hIUqnOSsqcps7z8DuCBfyvkLOzLBUgn9RNAKQ8yGGytrAHWTUM+ssk/k7qfR32uvbEY7t2kxBLvN80lwzpNwAtfsjqroQ2tAkUJdjZasJzXDg2E+EqeE8o1UKZAya5uWMMbK9sY2xiHJmnISED6YiJah6W0hHWNR3+H1Z6gV5ZAu6wdhr+bn8LlK0/R7Vb2fgd9/kPff1HAZAqlJfLm4XvAZC4vg7eY+/vkkFjb4LBxA//KUW348M27RwA0rGysoHl5VWMj41hdvYUbNuU59IPOiJnxypjkfexdFnPVYWI2o7axP2oAMOh7T/84QuxwFHHdxcDCWwUrSupGyZtB/BLxbrrb8UMfQ6vjWeyW+XNS0h2IukxIX0uNAiAdOn8J7j16buSCHqWrWz9emnWv2e56V/Qbw8DIDHpb5mWzBWRG2VFfbeL+w+XcPWVC2KNP0kAqbjxwfnwFBm7AlpQhRPsxatQp57g2V7WSc4UkAIMUYpS0lTCnmGcwiKNsUlUf5UhsRuYT1dwNuxgxTRwq1JD9Yf30Xm4hiRo5r4v5euynIGUQS+YCLkDXVxPgYYpwCsT1ou8R6PmE7O+53trGkxnEonfQJqEsO0JaL8CthtNzGhXETxcgB+25X0tx9Q0rKwu49at25iemsaFC/kcYkLdslCt1VW8BgNaenCP2yd7IOWDkoNjvGfamQykxtY6levFl9ftEVTOzsNc3oL5wYT4CcknG2JnYUEwKKC3XwIgydlyhYvdAJJa4fsAklSt7u4ZLOOfMzV2jf/et0L+tthHwu6g95fhnoI+ZkKzdeizCYLPu7Lmu9fOS4HPIKC0692kG/DeP43Xz3+KCgt8AKwnwL2FN4B1V2TKCkBxl2+n29BZYGoBlmcjCWPgehfG3G3oG9fFpnpUQdYyYFRMRFkHWXULVofMJg3RbR9JpwWNPW5SxUQfdB6l106w+WyrrxQrETdxoE+OCfuW8y/yWwgCXwqPPc+VeVcoeEjhkah4KICVgKLljsF9exzt392T8xtn51Sf3EfLUtBKRjzPRDaRXDaVW/K5xB6fPH4YRiL5SUULSt7xz4uvvAH3zxwY4Yj0DGKuivkHbsxxSC6CzB1vHPb8uDrndiTycGTjbzd3MD05AdsbgfaOjdRpQX80g/b3dyU/U/jCmkYFjdxHFwBpHOaUjejOQ7CL0+OdJlbW1zE3PonxmoeKZcGzbYS+ev76ALiam5UbF6DXNIT3A2RRJtcjDLk96wSvt/LRGWTbFrI4hTlm48z53+J730D1/rvIqhFG5v8IF8AyAZvuGIxNC/HpTYzOPUDrzltonf493nc1zOnAVqphOQM8QxNw8/HDd5F2TYQ7AeKFAKZnghSiwA9EHrAyUsG5fzSjitqWqnAcB91O3ocqBgwyuE6nyNoOsnoHlZmvMaoDi6uUXBxB1qDkb6yu/bKGZFUfAkjP9gQOfz20wNACQwucXAvkrlqu08puPiF0jcklJoMDCAaQUNs2g2kpHdY0zKAZplRpsKGnJJpySQGpUhBN6vyFq2uyjzARTAuOQ3mdFJ1uR6StxClIklzmwUK1UpHPzVZTtJVZXSHfh0oGopJ/32q1xOEoKleCMJRArVKtiHPB/g90Ihx3gN7sunA9T2jQnW4XtqXo96RT00Hh76vVilzrzvaO7MvG45R6Y9DH49dGatKYlfRol86TbSEMIqkKq7gORifGEQYx1tbWUKtXJKHebofoNENcu/KGNB6lvUjBdh0F5NCR7dVE5XrCdDUkoXfAVjSQpM9WyNVZtjq+MIJyPWLeb7vdlnuhdBjvsdDTFadKmEOUQlIJHEne5PIPg7JG0osjr3jn9xxPxUii3rGqtuH3BeCktHhZPa/kmfrHKvzbgwFAxWY6vo3XowJ8U8af90RnVc1hJQ110FZ2eWUJoLI7GwT4+tei7MlNaUwreUEVh+V/zy/sIIByt7w4qwF313kysKNGdMYqRWmcQhYiJba4RuS687ARawYeraxibHwCsR+yTTHGai4skwluBTqy54rB6q1Mw+ryKlOFmD49i07UhWazQlSBdQSZOH84BqxEK5pMPyUk3JVWdM6fQXT9PrJ/XxM5CXmuDh6+MvOf+O+Pe/6VGaDs/GX7l41P2fFPyv6SaFEzTv1//nB1O20FQms6tpvb+OabL3D+0llURhykfM/qGjyvInNe2Hz5u7MA5MsKDIo1qpBC5ZovIH7ENV3JS7In0vp6Q547/p79N86cOaMa7ZqAZemI+O5zbGlYbtpq/ZPrzm+rd3+9ReNFpfDLZtTw++dpgTKA6GjnYjJXQ8UdQdWqQwN7IOXdJPOClAJE2ruMH69XsP9dORfO4pX3P0UrBZZWriL+3EHSWoFz6Sww34S+OQb/h+Xeu+cwtjnq+nWYcwx/82It4Ac+XMdRfewo45sn1be3tlCvj/b9lDxZu9dHPujqf6nzp+x5/8lvnwJoyMEnd/o0vNMj2MZt/Lp6Dzuw8HjhI5grBprb96CZlCBXMZj0eBE2gyasAao3MB5Ub/0ielN/FgBSlveA0bK+VLjESLm/IHKGuoEgCoW9QEk3Xa8hHq0gmWpiunYRjS++EzZA4NOn1VDxPHzxxWfC+Hj/gw/lFU1/WfrOGLrEsIxPmezdC7zvnUu7JPgGP+Tv+ZSxfUaGc4w4iaBPzsAatZE9XoZlOcL4cj88DT2x0fkkl98SYx3G8R78zcCKruhluy7Vmp5HtL4iAMHgtm98ONinSoLZp1/LQf4lGabGqIV4bRv22XGEjxqS4Pdeu4i0myC4t/DE9ajJYMCam4N5juBkC9nELZwygMadDxHcbiOLKC1HSUOCPLuvjSwh6Cpm5jxybkwisyOE92OgnWJnY0Xid270DY2zo4geNCQvwjliapH0nFUy8mSDcf4qIIfMGSR+XrSqjl/kZLgmSc6A8VpeKEpfsXr5Err37kscxpwO/VKyf/iZticgK8ymOAes9kyw/qjSt2UxFAuQTWQZewAxb8D8gQVIK4RiG9grz0H0swR8FvufeG736izi9RDR2uI+S6UOY3Qa5ikH2altRJV1GFEF1tYZdL9ZhWm6iP0NPLh/H+7F85h/5QzS9RhorIotRJ6d4Kg9Lu96mpI5KQJOfqcJ8vkpX3d3cx07rR1cm5vHqOtCkxxJDF03RX0GfP6pVNcrrWVsSvlpxgA8CgfUAdJAVAeKHlI8ofv2eSRbsaxDG8sbiN/7EqO1CVTX3kJidvDqma9hazpamY4g07C4ck3FEWYHVnMWUXUZl6ce4ZKpwNqdNEM3S7CdZVh4/B4srYaoEaK72JRnRcvbM6niNA1ZXcPmTkOYZM5pB8lGgqSdCPuIS6N5uQ1tbUy91xwNMVtgBFW015uwObaxkv61L1aRtpIhgPRi3ZHh2YcWGFpgaIHnZQGp9ez9l4EyU5Spi6BrbcTREuo1C3GYoN1qw/UsSUCF3QhbW9uojFSlDwP1ZymTxmqU8bFx+by6tip6uKQ184VIAIOOTr1el8/cn0AGHWjSi6WprGnAdV35nj176AwXIAm/Z6KfoA6TY91uB67jwrAMeekWCWd+T+eHgA8BKlWJEoEAE/XIi8oUXiOdAb7AFXU6ks8ujx8ncj/q/KoxJJ0tXgtBGCbq/K6PSq2iKsETBZrw/tgUMkpS5WhZmoBJju2h04owPX5aACQdhpIPypOG8vIdSP4XQWRZgCjVQBGBL3VNfUCEgQ3BPuXIiF6w74v9eA8ckwIoUQASE/27ASTpQZCDCtKbI7++HiMpy8T+BYCkgKfinJQ9UJJlRTNN2rFwmEW3/An3+ck5/XMCSLQRATeOOa+bDnOZ/Y+a4C57ink9efSq/swruwoGmAoOcn139ZddPaueDUBSHVbkNLkPH7PZJsdeBtIU1iF/YmhKd54O/GargzBltaGOxPcxMVqD5+hIUh+GrfpssWIzDlLoiY7tzS1UPRtO1RP6PxPWEpxT7JGAKQEn3ZA1pBiAwwBIDJAYTAxWBpaNX5n9T/r3xz3/yu6/7Pxl+5eNT9nxT8r+Px1AYgWn91wAJNpCNchNBBSXd5Jk4FkUoKR+lhZXsLGxKWv/zMwpTI7XwSpkAXml+a6qYmblMN8nvRYSg3pCaoXIh/ZFpPLLZtXw++dlgZ8PQBpl/TE06ZPHd00unbznfSRV6EUfFCYK96kqf173vvc46f+4in82AmymwL9umvBuvongzoL8jEkqY5yJMCC4f0Dj9D0HPer6dVz3Ojzu87FALzGbFk3ldYlL6GOqYqvc35Icr4IhhgDS87H9vkcZABekoTslrhIDyfQMzPkm3GgaWx/vAFoLlptKj5QoI4tBxSsCIMmLVjEkFVi0FwZQZ1YjS+aS8quL3w0CSIpRxNosS+Iz1x2DgRoab3yOv5rW8HdmBfp/uoru+n0p5iILhbJ8X335JSanJnHh4qU8Ka1ApFq1pgpIklh8aAJKB21P9HB64h+Ub6BkchO475xD5raRfrwF07IVc/pQYNFPH1PGGM4Ho0huGU+ABM/LPyx6FxEkKDaRo9sDWD3rXejeDNxrVVF56X7dEOCIm3ttFloN6PwhZ6zu0nFUIBTnRhirIsYk8qGbDpYe3xcVEUrDMT5SMTsT+RxnJRvOuLsoqi2AHnlH5YyawT7Fxf0wRlNgU14ImimAtP4XZxB80kGSS/+lBBF1DYuLS6jXR1Cr038kO+YQAJLBApFY2h8oBhZ7wblwXjmD+GGApEvb5+uh6cI5N43u/RU5fiLMHOXHcn9zYgL6iIHw3qKS6ss3a/q02JrSeNw4d+z5aRh1E9H0At499Vh69Pyx7cL97jVkjRRxcxW8L+an+AzRTs1WB2NnLkNnH6PmMnTvFPzWOibevITOD6tIwx25fuaXIkPH9ysL6PpdvDZ/DjUWzfb6l6rnT5QixbFhhk2uTP6fz6hiTKk+pEURaHE/HAPmkzjWpl1Fs+0juqajfm0bTrULbF3AK6eUdJ5LBqKu4XEEbKxdh75ZF7a0dq6NMzO3hKU0RsBHy7AYJ3jQmIOzfQXpFkFilf+K1kNouexeSonQug1MGbi78i3OnJ2HpTnQWg7MrsojZZUMSb0JNxhH1AmlCLdyqipzsp2twjYdZMuO9EDKAvaf04YA0rMuIsPfDy0wtMDQAifVAqo+Rb3cGAErQCkVAEk31lH1VEKXL1kyBNSm+tukyJtq5k4mDyQNNUlaShKYbMoXR73qFemzQIiKVS4p+zaoF6yAEpLEMhTjKE3kpcnmiHKs/PfUvOZLm7/n96xqGTyGvJTzxrQFlZlOgQBAlI/IG9cqOTZ+Vs0/C8YUj0UQiN/zhSrSWzm7ox/c5f0h8mAvYdIjy5PfBG2kmlwTfW4VYJDKoSOJdYx4kyJnRxswYc7jM3EnDmBuQ6ns0fv/dtC8UYk/ZW8ei9fMUWT1GVlYvGdhf9E5oB44mTZBIAFsbWQkB0pUcKDk6XjeAsyiXVQPjmIrmE2FnJ2AUKyEEik7NZYKtFKOrEh28PscuFLVfCogKe6z7P6O9blhpU4uKyK2iuO8ck8F90dN8JTtX3ZvErzllauDwQLtWLDWemMjj3ABIKnn+SAGlYr7+swJpUmu0KNCVqJoMptJQMNqM8ouUio5UYBRamCtsY1MJzA8ClPPEIVdGFaGdtjEVncb65sbGHFrmB6bRs2uIWiFqNdqCKNQ5CEoJ2IU5xZQ0pHAiPNVAoZewrB/uYdNXx/V/mXj86K/P2oAfdTrLzt/2fHLxqfs+Cdl/xcNIMn7Ik9TETjiGqzW3xQGA3x5p5gI/BDNVgtrq+vodNu4/spl2GQcydpN8NwQJhIXviGAVDZ7f/nf/6kCSFre06IYYSYT/+J/W8IkK8lT4Hf33kTyUBNJn4Lt6v7mFPTUQef3QwDpl/9kHO4Oi+IzxgRFfxj64oyLlhaXMDs7KwdSJIEhgHQ4qx7xVwMgkh4DfjdA1IkwPjYFTcvQaXfgtwPUaiNCCsjMDBlJIUZBx2X5H/vXKpbufiyfvdwa1UNpoNeTDLpidDDWZdyl3tUe0iDB2Idf4aMz0/hR13D3j79C9+4CkHQFMH/44D4WHj3Cr978NeqjY1IYST+fMV+1VhX5KV5TGXs5v4T9jTnAkFJhhYrX7I8mlYTZ7ylXx+KwwwFIzyKfRuYPWTqF3Br3NT9IkH5VEamvwe15+YcsPrPPTD8B/pf5l4PX0usxxJglBzUIIFkz9hPH9W5cQDbWhf/boo9SwWDbdXeKIWQ5cF89K8n31f/6tfhlXkWx1h3XlfhVKVUoZYqiIJZrDJVHCuxiEJgu1hvpTZvnTLguMdYswCfOyZGPLqL5yaoUFUuOhooRuoab39/E9Vev7+JPCXuKc0XAIbWZ43NI/RRZuK3muzeKNCALS0k6un8+IX/qjXH4P6wjy4Eqza7CfaeO+L6GmOADARvdgnt1EnrFQFhdwsjEPQSPfoPOFyvIYj4bMezzZ0VesJCS1cjm0i3odh3uGx6unP8EOynwuHEa5soZGPUMwQql9LaRhDuSF6HNFpbWkZ6u48rlV+DffiA5KVhj0N+JEXxqAt11Ye27rofENPD5gztIkghvXbhCHjWyPKegeipr0BmX5/G2KpFRK4Qq+GUuTMm8F4BfkRspJPiK3A73SYxx1N6tYer0J1iGhVM6YOkZugCqukbCD1Z2ZmAvX0S8HcKY09CZ+hZ2exrVsUcY14EHnRqcrYvAhiu9HfVairiVIm7E0BIlFZnaOqwzOnamPkE1aKGd1THWeA9pqCHdoeQgoE8aiMIYWlsVUbN4zZ3wkFTbOH36K9iGhgdLr0PfriHZjKA7Qwm7I769hrsPLTC0wNACJ8sCu0Gk4hXXhWFuwLZ82EbBOmBSSiWmyaAhgCSJJgEfCCrl2vW5Z1ewh+h8COU6pz73e83k0lW9/VlloqpP6Zwq8IfnKI6vvi9YMAWQRTiGtR2KsEEQTBd6dRJTdkDBNfyehSGqBoTXwgBgkDr99DEp5NeKSqziXqR5ucakuqKAK8YMGRukZw+WphnotiOY8DB76qwEKQWAROeA/ynZIJX4E6cql5M7aKYQRBtszsukOwMJbgREGOQI2BZFovlLdpbf7cpYEEASh0Sq1VUVjwLkch5K3nQ2/6LHkBIbCKBHGT6lT0wGlGWZPee11wspB8OEhUTwYUAiT+7xAI1sfn/cDCRJlIr0Q5/FRhadArjKJdCOGsCUrQIC0ub25nX2gwEFIBXgYe84ZRe054SDie/9ACSpoJWB0IRVx0Qzg2w6ywQFk4yhheCjUjVu6Ak2G2tYWHmMlc1V6J6lpCk1A179LLywg9mpWZyemVMVV1oG27CQhin0XB7PJKDaY7PldZx7EKMhgKQGsmy4nyUALpuL+31fdv6yY5ZdX9nxT8r+JwVAkjkhAL1K+jCoi2KC+MyAQSoEFYtDw/fff4+p8XHMzs6IFAULKixLk3cE7a7YS/k8k5fDoLSMKgQY+LZsqIffv4QW+FMDkArgaG+TdOvUafz1f/sFggzoZMBnX7+/S66OvZHcS7+Hv/AeOh8/OPRIH3X9OvSJhj98IRYggMQ1V7Hv0Svi4t+//eYb3LjxWs+9HgJIP/MQaSnsyMb6xobEX+MTY+qdlgLdZig9aCht7tZc2HX2p9GQ8J0qL9c8AVwIBIhSWt6baaBHE31qAY/2qLoJI4GxV6Zk55SfnyGLUvhNH+bfrOD9mXF8FtgI/t0c4p0NGAhFmvazzz5DxXPx6quvQjcsKcRizKckaBXXiXEWCxjLerg+QTgqhmBAkpdrlII3MlTeuiQ9TYLbXONyFtYhGEiV9y6i84nqf1O2CYCUAKkwUhSLxL0+h+53D/eRsDv4aIddX1kgoFl16XE0uJXtv+u3Az1syIQBpYGXlhRDZwBUyW8KmllBFrWecgNqgjDOrl2/hODCHRj+KLKPgfbOpsj+94oxswxbjS2srCyLvP/Zc+ckv1CpeBIfMifATZjlBCzyzwSYivkheQJRUlExJj8TuLLGZxA1lgSULOJ7zn+CliwMVRL1izwdUQAAIABJREFUanN/w15MgP+7DSXZxl4/H55DtmNAHyGAkiLd1BE9bCIloEQ5u79pw9u4jmQdiFcDJC0FqFHezb1xFtFKiHhzE7pZ4Q1A+3AFr46v4jzxHA34v5smKj+8hXDRRxZ0FMOLsmk9e/ehXL7DzSspNL+CtJ0gWvCR/noTXjiP9ueb0OJtxbbTbFgkOk1MI+pG2Fm4jZXVdczOX8TcX1xF90vFQFKpHh2ZbeHTu7fkCXn74mXYGQRIUfmlnFGV24g2GGRNcxwzvYKwo/opcryYO+FYsJCSsXORWyuKhYnZOqNzMN/xkSUmjKAOGCH0lM+/Ln2chI22aAt4p1cNGESNeIV6jO74LZyp7GBj4U1o2xaSySYuzn+Lu7EG6/FvkJBizXXL04Crn+G1rIPVKMXyzmUY2xzjFKbmIGqHMFwDcZAgblO9xxIw3PAM6DUd/vQP+HVtS/ylB8s3YIajcn7tn/+LfznULShbBYffDy0wtMDQAi+JBVTtm7xi1AtcODSUkNqGbXVg62ycF0IUXcnQ0SGOKyXnlGyZ0kpmTxw6GkVPIzq2qj+DkjYjYFCASHFMWYe8iqtg3Qh4NNh/h461Aqikylp0dAf75qi+OtSqHZRs42cGbao5OVk6T/u+6P2jjlPQ9RUYpoPXyOstelKo+1TAR5G8ZyUW/e2ip5DoBcv9UgNX2YdMijBIsb3RxfVXXhMpAib3GBDQkSNNubCLADo5gEH7HrhpGtgLqlatys9ssTeBs1jxyXJgiEATHclKtdpzGinnJw1P815J3J9OYQ8sGwCQivqoQidZHE02p8zZXSK1loOABSAmzYKp2z2QBRa75kBSGXgks7Esg3zU54tjnldv8VBhGEhPEjXnXjyA1LMv2VGsAMsd/MKmrJjate2NeErs14/98oA4l+UoGImpaFOrZ4OVUpTa0CQpEku1VhAFMFwdK811LG8sYae1gSDsIowjGGyIKiwlFfd5M2eQrCyp6qY0w/TEBGYmT2GGuuqRCUs6I2lgzwAjd6YV8DuokpGqPHYuZVQ2/M8SAJYd6yR+X/Z4HPf9l52/zGZl11d2/JOy/4sCkORVKL3lVNBfbMJ7zd9TUZSIbFIcpZJ4UKxbHY8ePkZzu4lXr1+DbrA3h5KydT326yjQyT43efdYDgGksrn9S/j+Tw1AYpKJCSvxPfI+evx75cOz+CdXPkUzBT72gca/uoQsVMk/qV7/yEVqdaDdnEa4qORzDrMddf06zDmGv3lxFuD4DrKPxMfPfW72sCHLRebQkIH0QgbJ7tpYWV9BfXwEbpVy3FRqNoAIaG+14O+ovrvWiA2nZkNzWEgV9WIo9vbk0KU9Nr+KlKQHYg4o7QWPeKMFgMRjU/qKUs8iDx1k2FxvYOwfsE9iBVoyjtX/ehOIO9Kvd3FpETe//x6v3XgNExPjSrWD1ydFfHZPuq6Il8t7ID2lFCsHkIr4q1inihhZ1kfp56XYCgdumoHqOxfQ/vR+qSQcGTupv64Odwj5uJ/bPyS4pXtPSumZY3OKyTFmIV7y4dxwBSg4LGj2NPsx/1B9/SLC+QeoNC9j63f30W42ZOw3NzcRTIyiHo+gZnURBErSjmvM8vIyqrUaRmq1AY2JPLtTGE36b+my+LC/FnM1zFeoolAbcWbArI8j2VoRFZmiPzLPwyLLIp9TXPvE/7QK4iXNf31dAXGagdp7FxFvRNBOd5EagYAd0Q8p2AJJszJY8xb87x/IhenuNJJuwcjidRm5PJ4PFnYY1RrCP/8K/6yewks1rCLDx76O5uP3kKykiFfYP6gDxF2R8is2goPFZ+kDlUby+f9n702C7MiyK7Hjs/855nlAIDADmQkg56mSQ1FVsibNWNXGarKb1Vz1QtJCsuZCZlppIa204IKmNskkUV3NpigTu9jdJEvdarIqi5VVmchEAcgB84wIxDz+0Wd32b3P/cePQCAciUAkkJnfLcOQEf+7+/Pnz5/fd88959Df1UODiGoBvNkVBp2U0SGEg1Vosolo0YA350CTfKwuzoBqACi/wmwk4mRx8E2AjYGPb16Hpik4MTbOUnIEIEkENsdIycZTFjOSjC7opzLwboTwV1fY+4jyIhS0C89UksdTuAg4yasQm8oLgHrDge0C+946wB6S3qzFPkNUNcYgVEGDROBxNSCpEKg9GqLBMqRQgH1Dg5cwqcr4yXIf8tWDqBszeHPoBmpQcGnqOciVPJVfo1GawQtD96BFIeYDCVO3DmPh3jr2HewnGhQUSYMbUnGETl0K2QgQuDI0WYNPsp+yi+LoeRzRJdz2gIXyMHu8tQGkp/Kqa5+03QPtHmj3wJPugY1XW5xCjk9A2XMfgV+FrlrImTWoiksoiUhWEXBEiyP+PWENUdIqVniNjUcFnVpUowjAJWH9EABDlVcEsCRsj9ZgNk5csSTXBj27WQsVJ/cpiEnAHjpHwkzaYAgJoIOl8ygJ7nucWBO/x3FqDHwkPZuwnXjxRzJ8qtYEuraeL2FDEbWJQDgKqFnaIK5UY7BEVrnqR9MyaJR9DPWPQpbobz48lwI+AcrRQiCRuUhYQVw1tMNGAWa1WuFr6+zs5ACHzVYFhaMJghB4RFVDuWyOr4XlDWLwpJX1tCFFJxZCokKpJTEZX1ciQUfMo7gXHwr2MMAYSxAK3WPBRGM2S8pw/mIAJF7icR8S4EVgHPVrWnKH1zgppTSPcoyduoDu/1bvqeR+0QKO5Kc26PAbMijJMdP6j5hyrVtSeMh1jMw0IhA0DmZZ0lFnubpazYVOZqGyh9szt3Fz/hYC1QVUorG7kAhcVAx4fig0r0FeR3muEiOmkkPmoWTAKxvoznbh5IEXoMsGg6pckckSHCIQJ7BIrFHjuYUlJVOA1fiidtv/T3q2fdLH2+vxl9betPOn7Z92f9KO/6zs/9QAJJJ+bHmEN95poueT3wkjFz6E5OungdbXDcvG7Wt3MHlgErk8ef2Jd61BvnZkFN4CIj04zbUBpLSx/VX4/OsGIFGCMLTLzSRTcg+zp/dj3+QZZtve/eg0nHv3RUyb6UPoVdjTwl9y4S1uZ+T98JGw2/nrqzDGvurXwP6Osc8qJfmF56goCBIsgjaA9EWOgeR1SSBPuBahZtdR7C1CoVA6DiuJsRvaEeyqA6tmsWpFtpSFXtDhw0dA0u0ENrEnqGAZ7bxtvKQ3YmwhYUWAFPmAKpKK2moVjZqFXKkPxc5uLsgi/xchXw1c+Phjls46feokg0ZUfEg/QnY8cWQSdaCsHpASQDHQxds27SfmVMxCFt7ItL6N1+UEghJYQWyPLRuxMd271ma5uRZZt4f1E3sdTfbDvnH/kcAjbvUu11+PtH9L27WhEagdKqzLdzddRub4BFBw4WdWIbt5KG4eUQNw7zVgHMyjceHWI4yPLRdDvpWkvqJkUDg6gPrlGbh2FVNTUzhw4CDm5mbRefwItIoCLVwXyiyxZ3HDsliKjfyqBehHjPKNIk8O7eJ7SPmKZH6iXA4VGXGhbBhB1jJQJZFjIHbT2vo6yuUyhgYHm17VyYVlXiOAQIF1fq0pUcdFv4oJtb8HaqeGsKsCeaWEoBZA7VcQNnxYl26LIkWt2NwvOWYiwS6pRchGFurJAL82dgleFOGKCyzPPwelUURQ9pjBRJgjyeUljC8GUukd3QSm4iMrJrKnhmEvNODfJ3YfIVoS9MOjmDjyARxImFo4DGgOQleB6Q5g7udTyGgBND0DRcvBtdcgqxqCfd249P4l5PQA+3t6YZKyBhcBk4x/HIcnT1nM4mdpw5c84H4e1q17vNYVCjQEbFE+SOd1NOWeqHDTdgNEHUUUjohCldn5GYxM9AKRAlzqRFgnSTmaAHwG3bhom+alCND3ZzBy7Ay34IZl4kDGxZgq4afLfdBXR2F5NfiFGegoQrV6IVsqtKyO/NjPcED1UJN1/GI1RE/9JSxOldFRyjMDkorSvMIyDowt4dp0J1aXygxid3cMorpqodSdRSA7mOi9y31rRcCsVWgDSF/ky659rnYPtHug3QN70wMUDArvAxFxtkjUcJRLxvYhFKmOjLEOQ7EhSz5XWlA5huP5vJuQZxBMoUSHl15gG9JzTIrm41HFBElgbf6dl1A7fC6+vwEkbfwuKq1a2UPCtyYJPJLke6svErUtkdYTrKbEEFVUlIhFPf2NwCchy5dcT8JKSVhV9Bnr3NIisQmk8ZWKPqWFo+9DU3WEgQQlMpHPlhAFwsuJC0xiP6CEuSOCOZJKEOynnTYCPAicIoaR0FOXWHaBgKAmYyUGcBLvIwLt6EVPi4FEP5llGeKKJGZUCfypKae3lYFEbaZ9TDPWPY59ooSMn7h6OgCBYsl3E9nChOEkmGM7X1/aAuhJPRfMEpNlWI0GS/tRnyZjaKdzPNICZBeNFH214XeUgHEiwBeJiUTb+sEqVgGo7rzFC8J4HbmxDo7nA5bDAEhWjioluULNl7Cy5kA1dHT2ZPHJ1XOYq8zDU6lyjbUTodO4Dgg0Mln6zg0DqDoBpIDl0AK5BNtyoUYydF/Df/7atyCHMie16TnwA4enI2JLEIDEEnm0iOVmtQGk5J7u9fhLG7pp50/bf7cJ1Gdl/6cFIIn3KE+2G8zcVkyYNO1JWoKkXGUJxEaiClPSLTfMLK5+doMl60ZHeyERC4l8+TQtlrETkibi6Fwi35JoagNIaWP7q/D51w1A2umesQROvw7rs7vIvjoO6+x9yEY3QmdlU8Vz6zFaq5+3O/Zu56+vwhj7Kl8DJ/GpMjwGkBKTes/zMTMzg+HhYb78NgPp8UbBw+CPB/7eIh3Fq15KvAKozzaYQZ/pMBFpJM1N6wAJmqQKprwfolG14NU8ZCcnYOQ0+AsLCDWHJbkkRpwS4bjWN2QCBrQAR/wibcJXHMuSvDqtl9zAZ9aS7CuwGhbyhTyDWevVGhSVCu0irK6u4OLlixgfG8fY8CivvVbLa5zInZycZJlyHkuxcgNLTMfv74f17va41waQkXg0iaJK4a+TSMyzLD3106YJT4H+dh7KciecO1ZThu5R7q6kFaAPdzzgF7TTvmnx527nV8XsgjFZFIARyXAfHYU362yAY5IC8+CIAERGJfiD59CnAEtnX4S/UIdSNKFOSrDPVURRQiKtlrCyfkngSfOuNS+VJPCCCqm+yCxjJgdlXuNruo7709PYt28fF4SSzJmQJU4UWqhIlvx0NoC9xNOYiz7jM9DxpaKC6qUbTa8sYi3R+rK/v18Ak3oOoddoSqjTWn11ZQWZTKa5Riam0saWoCWt42djfS9reej7ulg+zl9pwDzWCW/ZgTtFnoGCcUQIkHhERNyZsOoZQFJyMA7nMX7wA3gIMXv/FMIFjWXaeI+q35Sxo9wN/43k6fVOhO6GNCFLIh4ewNETH+Ge7aN26VW4U1XAr0Er9CL7659gPdBgrO7H/v6rGFDBDJozP+tEvzSE/KSBQK1DdXrg1yIseRXcvzaH4UPD6PEywOI6Qs+GDA9e/PwlUXrTQVxSOXbw7FVoilAWofuTyApWymVYboT+4QM8DyyvLkPZr+H0y7cxkMtwgWve0DHreJi68Rr8WYtBJJrLlJKKYFEohxBmqA4acJ8/x7J/8/PHEckezJ5bcOZegLcaoLK2jMB3OEcVhTqDV2angeroObzeDdSh4EYth+z6AfgVKjSjXMAKFhbnYR6Zx7eHCpizXXw8Dzzf40M1M/j55Qa6CoMo6r3iPhhVBGaFPSLbDKRHmQ3b32n3QLsH2j3wTPdAAiDRu4ZeOIJe2+r2SUCE564jo60in3WhycRIiBApMnxaGEVCu5m27fyNKJhJQIKEtZIEoQlbKGEHNfV42dBbJL8TdlHC9Emo+fR5EiQk1OoNgCLWe+WqLVGFxX4rLDMn2kM/FHgJGTX6TFRbJaAG/X/S9g0a/wYrikM+jk4pMSck7EIufxFBNkNyVKFFFSS+B0M30ai7iHwJUqhhaGCMxAA5EKDFJH2H9kso0q1SejsNoXKlwoElUdVpfwrouIKIdHTjgDHpVwKQEvCGZNpIHi9hBj0MQNqoTBPJQ6pwogUxAVwJXX4r0MJ9GTea733MhEqMWEXQL76RxrD6ogAkun5qa6PR4KotYmw9CwASL9Li8cpyA7EudqtvVTIWub1bjJgFqLvTthVAakKFgCS8syhgNDWNxxmbeQYyltYsaKS7boa4v3QH91anYcNimn9oWzg5eQiGrMC2HSyvr2OlUkV3fx8G+rvxycVLiAyS26A1VYDuTBe+8dybgEPyhiocxxaSWgQwCi5SG0B6yC3c7QJ6t6+ntPOnHX+3C/xnZf+nBSAJSddY6pOB+81VrAy1smySYPnSvGHbNrJZMtv2MXd/GSvLyzh24gAgUcECSdzJyBVy/D5M9PLbAFLaSP5qft4GkDbfV9nohJw1oB0F7DNLDwWOHnU07Hb+etTztL/3dHpArH1IJprm32SNQQViAa5cvYKjR45yw9oA0uPdn88LIHEZBAE1BCBFEtZnVpEt5aDlFYQaQGukTDbLNZUU7xIbXolUeNUQ0b5eyAULHflBWNdmYHtlIQebbInsG/9OXioEVLUASJICxegVoEr8d1qzeT6x+XU4lgsNBn7y45/g+HNH0dXXjWqtwW3QVAVXr1/FwsICXnzxRWQ0k9cpP33vp1hcWsL3fud7XOxHiWhmLfikFqA1CwAf1rsPJ07Fa3oGofxYaYTWtomcu4gntsrXEQikvS4/FoD0OCMgLf7c7fyqFvqbDCJijagv23DfqzHQQUBE5rkhRKYD68N5yHoJ6qsBnNIdGJ+8wIxU2jLH8/CNChQvC+vCKvv0EEvEfKkP1kck6U15AyF5KLYI+tgovLl1wMwAGhCuzEPvHoa9PIuIZcWJYSYUPLicVpJh21bT/zgp4FxZWUFfXx/fK/JIon/7+nqReWUcqvE3uHn1OLoXiP3mc1xI9zeby7I6yvT8KkwlwMDgEFzH4rUfF54qJhxLeACxkklz2xlA2np/6TgheRbFRVAixqQKQcqeiB/OV1BRr5yDpJdgDGdw7PRZ/t6VqZMIZlXIwz4kOwPnSo3ZwK1+U3QdD5xXzyNzqhvvTJ7Fkhfiyr3X4d9z4awKSdrsC908XyuWDGvfFXyrYx2LsoYPr/Sj5I4if/gMrCBEY+0A8kMzuPHRCFanK5h8aRSFNQPe3TJCryYk3u0qH3MrgJS0ifI0BMgtLK6gEero6+mDKgOVyiq0TBGFbwQwnWEEcz6kPgWTB86iFz5qigY5CnHejqDNvM6gZlh1offpUPoieNcDRHaEiPJbPqAfyELKBfDnQsimCjmnwlm0oOVkrDaW4dbrgKTDdTVIkQbVjBD2VCBlKyiYnZxXyst9CKoy+y052gImBmbghRE0SUY5iLAi6zgBG6os4yeLZZjhILJKSYDsJJ+nBAjM9TaA9DgTXXufdg+0e6DdA89WD2wFkJr1EU0uP+mwBt46NHkZ+YyDrEmBjs+MAgZc4gqsZ+u6vrjWJGDIxjJBBFEiGBIrQ5YfgIIwJAaSivJaHQcmjjL9WJaE0WkSpBNAwwaoCgVNtHBorfBqLS0Xh19eoeoRn4EgTdU4GKGfxDuJ/k4LIdooMUgACd23YrHY1Nml8xNYlgBNtOhlST26980KdEF5T0CkRDuAAs6dNlGBGbOx2EtHAIN0PgLPSE6JkpaJx1TCgmKmDcsT7v29THSf6UzMqspk+LppMbY5QH6wLbtdwKQdn/pJDCPBsvv8ANHO/ddsf3Ml3hrEsw4GH0DlcRoH9oqGtaqNHFVJwsFqYwnnr1+Ap3j8dT0M8PaJE6gsLiBrZiBrKsp1B519PVBkCX9/5gN4ZhZuRIp3MoY6B3Bq4iT0UGcNbd9zQXkXGjtcOLoLAClt9HwR4yutDbv5fLfjbzfnfpR9d9u+tP3T2rDX93fj+UnenfFSMV5L21Yj1jSXUa6WcfHixxjfT/4GBkK4PL/QfM0ATyyjSQUZyXyYNj+IeuMW0Dd++yQAfSJNkswhJIdBSTLWr5d01MsO7s/cx9BwH0qlPBdl0Lxc6igJCUnSim/OO8KgWxQ3CIZuYuScdh/an385e2C3AJJ49z9so/eZjKxZQE6jRIMGiSrd6essvxTGTO6W3Foz2UTDfrMh9RfRw+TFoPWU4FG1dmpxRrqH4l63OW3+3Ov5Me360tqXtv+z/jnNoRR/kywoFfPQ3MpzsSyxFFSxUIzjuw354YRR/iSuLe3+ftn7Pw1ASt5fDASR4oPnQ4EKctycm5mDoWkodBTY+D2ghDWtZwjoo1iXGLu+C5Nkun0J9boGeTwHxQwh33KgaDYiheS5ST6Kip9IlcMWvkDsfSUUJBLQisCV7Il+WJ/MIgocXkslkuHcTmpZzwj+4n/933HiuQPYN7kPlmXHXkOChUAS5N093Qi8gNLqOPPRGUzdn8Y//f73eQ3IbY8BhcSTWCr2wlmeQaZvFNfPv48PPvgAv/9Pfh+O64Ck+riY0hEeOFQ4x/LvVCjmOlwwyOsgMiVlVQ5ak8lCkl3XmOHQutE1Hv/tW7iy1o/wXWNTMv9xxvPnGZ/G/lG4U0ubvOuSc5LUaBR6wpunZUt7PgjkkNQsQmcVuZcm4RTvQ/qsG97SLPh+vtAHf9WDe28R5ku9iGSfvWYCwoX8CNqIAjc/j4Pd07jkAuYFwUwK3TIkWUfki7W5WGdxJRDLJRIbh4AiSctBUrIIvTKypwdhfbIes2keZLht1783rt9glmM+n8P6+joX9JVKRfT9ygs4ve89vFs1ofz4wAPAS3KsRr2Bzu5+NOrraNTryO/bj/xkEZVfLiJy17AhYf+wuysKAYVcvpA9pGukNTcr18jg/IUfiCJf+lsIH45nwXVtluMvFTs4RojkAtT+Ig699glkKcTNWy/BXwqBsTIUpxPOp5a4jhbvQipGZM/uuEBUSEbKKEyOoDJ8DdPXyshVBjCiDsBzLYAkGUOyG9AQSQq0yQy8iTPwFkZhrA1AcWU4g0sw0QVJ0dA7dgE/O1OAu6zi2POH4ZxfhebVEfkWVCMH36vx+emyOe9Bz5JEoLGH2ZlZdHd3IVfshteVAfavImPm2Dsr4w6yT3bn8HuYn3sOuKUBGRnyRA3DXVcwtbIfoezDcAbh3QNg+/AbLrIjJtQBEuSrcmG37HQi8khqUkH96ioUUg8idbv4XuijGhqag9qUg0jLwvFNWHUPalFCfiCArK4jE+ZhGCqD1lTYGWg1FDpv4JQWwZM1XKzZWFIz6AocDJsaOhGiouq4UrPhqjpgZRDWs1AzASx1sQ0gPc5E2N6n3QPtHmj3wLPXA5SpTSo+NhL9zJuN6IVOL5syA0g5k4JpwVbyqWqG0YAkgfXsXdkX0yKxhBHFQxsygIm3DAXZFDRJIQUNIdyGg4xRRF/3CKJA9B0FFgxYxFWKrbJlCeskQVJ4j5aol6qGKOgnoIH+TlUvRHMn6jcbrJIRYyxtQP9PcgcJgJSwuhImWMIkSzySBGsrrmmPWURCKmnjb6kAEkvhbVReCmk8we4S/lK0gHmKAFLM2KHALkl2sUdIsnDaVGH14Ij6PAuc7cZjWoKOFm+7k6jb+SngxUokFry8cWVkUgVGrDrxK4GTlAihvnGIfSbrKFfKKBYzsII6/v7C30PKCMnDnBThnedPYG32PnKZLGzXw637c8iXSjh44ADe/+VZ2GYGtJQPbB+HhidxaOAgNFp4xYGtJIVcycTrjTaA9NCbmDb+0hbIez1H7rZ9afuntX+vr//LBiARcETPsQDnVUiBiitXriGfz2Ji/zgC8iaj6UCWucKZ3i8s1yos8+K6AQKQhL9ebImQdhvan39JeyDt/ZR2WV81AImul32SGsttACnt5j/C57ud3x/hFE/1KwmzKDEjpbicirjYZ06WuNKf1w8isBdgg/jlibQ77f23l/1Pz4l5LIv6R3eeyLVsGz8nYeuWD4n5Q6xgKsyglxSBO8RkYIZOpCHygNXlFSg5Bfl8nuWVSUGCpcrj9UprAQXtHboRvCoVtmUgSXUYWQV6TocbuHEJRwjd0OF4JG+HGHiJPa5Iup0YK4eHYV+dA3wCkLgcT7A6CJQZ6EG+rwN//j/8K5w42o+RsRE0GjYXEdIajeTriFFC0nXPn3geHZ0d+OjsR5ibm8HRY8dw8+ZNZpu8/vrrfN3nzp1Dvb8Ad/w63u74fbiyh1/8679k6URivr399lu4dPEy/57LZ/Haq6/xevHjjz/G4uIiOjo6cPr0KX7X09+pf4QMri+kxfi/VgYK4R4mTv7DKayFwL1/P/mAp83nHQjbjU8aV3JW2eQ3R8Bf5pUh2BdqD4BExBo1TmXgXQvhr81vakLa89H8sqRA/VUZUqRCtbrgXQ3hlxeZScSbrEF/xWQ/HudGDXJGgT6ewekDHyAvwifc84BbUy/Cvx0gqNgI3UpcgBP7FbPE/4ayCq17yD9W7eqCcjBAYKxBWx2BdZEASCtu2s7zBL1/W69R0jsZ+CHwS30DUO0O2OfXN8vrtfQQMU9oTbe0tIT1tXUc+M6r0PMyrA8t+NYyzEwOUDOIXMHe2W5LFGaSwlEhFy/k6xVV+CMHfgSlcxB+eR5haMP1GvB8h5l0uWwJWaMIRDoyLw4hKCzDaPTBuekhqPlQ+g2EjQD+6uoD3oWJ/zbnMuge3L3L+YfJA4f4nlFuRDD0fSwur8J2gZHhAQEimXROH2Xdh7vqoDOTQxA40Ls6AD9CpMtQDpRw4+YtBosPDe4H7hCYVWVJOGPfGMI1F3Z5lgEcBq8IwI79uAnQo+cpUxxE5jUDL41eRhBFaLgeXFICkCTMQ4Uzcxr1zxoIvRDmaA5alwp/zYekyrDv2VAi6j8LsmqQazVUU4H95gU8lzUQ0PiUI3y8XkHwyWEhc6epsBdchARwDmYR6DKsRR++biKMslB7DdQGf4Yjab9AAAAgAElEQVTjpo0FxYVZnkRGyUEn1pMRAIqHQ13zmFAp/Sdhyo1Qh4RhKUSfoaAYBliLgPemF2EHAQY6O3BLLsGwhiBlbrcBpM87Cba/3+6Bdg+0e+CZ7AEKdFtIxBuSZYQckSwd+SBVYairMHQHVMBA+rS0zwa75Gle2W4XWjtVyKZdVyz3J2qztgWQaIHAMmyhkPMiyb+OQjcbDcqSwfrGicRbAs60nrW1zmgrC4XjVpJA8DwOTBJJuaRqnQI2WpwQWJPI89HilZKHuVyWFy0bHkRb+yEGxticNWZVxSBZIiuXVLql9VLiiUSLjgT8SvyZhGTg0wOQEonDVsnCRGKR9ZN3DSClja+08RvLSm5JMiR9vluJv4cykOgEEuB6Li+wbYtk5RSuoJVUDRFUrg73J7pQGjPwH//lf0S1cgeQQ+iBh2+efgHW2gqIwQjdwIVL19HZ3Yvx0UF8cPYcvEwWkaQickK8dOw0+nK9kH2xeKcKLQroiUXHnlokY8fdJModP48HUtrYfOQFZNqBntLnaQmgp319u21f2v5p3b7X1/9sAEjN2SD+n6QQRCQj6ZkS6rTkeRdy0pIAc0prUCX23btTqFUtHD12BGFElcgaV0jmcnn47J0kKiQEGTE25iZ/CH5W0+5A+/Mvcw+0AaSNu5d7ZYIliMNsBdJqHu6UhdAub1vxnuy11/NP2thKmz+f9falXd+X53NRYU8xJcXqhqFjfmEBPd09Iqb5CgJIaucAtMMyrDOze3abNjGQWhiJCYDEJ2YASRjUK6HC8nV2xRExbZeMjGFCJTYIFfER6BTTahLvW0piK5IMXTYQuCEaNUqe+5AUCZmCCS0j3pdU3U/vSEmRYTvkF7rNyzESsmMko8cRLYFWEWBoWTQOmChY3fjhv/tLHB85jJ6SWF8SM+jdd3+Cufk5vPXWW5zMv3DuAn7nd34Hn136DFevXMGp06fR29uLn/3sZzh06BB/77333sPB3zsNrP0/uHDnIL5x4Fv4xb/5t7h16xaOHjmC4ydO4C9/+EO88847qNfreOmll/Duu++iVqvh5MkXcPXqVT73r/zKOyCvXdp0jeTxAr5OYouQt+LWjZg6VF/a+PiukGfbxbbd/GUeHIPSqWwCJglA0vcNbctAIgDJPFmEdWHlAaDjUec/Asa0Nw14uTlmGeUWTvFVNT5ZhHm6g0EhbSSDyAlg31hhYCnzXCfeOvgBuknBC8ANF/h0YRLKXBf8RReh5SD0LURUhJt4I9FwNTsEOyl0ed2unzZwdPRjeBFwbXkc0jViQJUZ5KCtVbJta1fTGp9AlDCSkH9tHI3+CzBvnIRFICY/GmFKIUTUlMXj7x8agrQSwl2cEZMWAWfjfXBuT4lCxE2biBU5b5EQ85tqJIJBHEmekF6k56KvF9b9aXhejcGjMPKgawYMPYuMVoSeG0Xnt66gtnwQwVmTTx/4NQQ7gFe2YyNjmlw0Raw69jaOlV0Sn+lEllGSVaxKErqfL0FbzMCaWwH8OubmF9E/OCzUYChfYXQwsKV0mvCPebh9fQFKQ8U+aRCqVQfsMudczOP74JUdhIurkPKdiOrks2QzGKxpBFgTyK0ilHMwX5Yw0fcJfFWHF4aYMBVIjo2PAw3u/MsIFwBryYImqzBPypi/UsbypwvYNzbMYCIBSKqiQzNz8BwL2dN9uFu5gMPFWzg4PoSqJuH85XF4SxL0Uh6hrCJwDdSWAlSXiUkJGLkM5LwJN7+Md/Z9hsmigjUFqBLTWlJw09WhO32Qc0t4x4xQkoFyKGHB9dGlq5gggDkQgGqgOpiOFCxU6zx+PrYjzN0yMfS82gaQdjEftndt90C7B9o98Gz0AMewBHGwymzcpg0ZOykimRsfulqHrpehqw7VYcVACRXHKE2T7ad3QbvNYKUl+He6MkrIif2bAFL89YSBJKsUZPvw3RD1uggAdDULXSmir3dIyBMww3sDXBE+Q2IhQ4ueJgOFJL14sUlGpmLVSQwlIUFHgboI1prMoTh4E8wisYAl402qwsvlckwjJ1mNRIZvs9eTkJt7MIDfHmjaqZcS76Okba10dqqUe5oAUqvEk+f7vEBKPLMSD66dr23nkZ8sRh/2rTSfpQc+37riScsQpTyYOwJIYmA3i2FdAikhwzBzcL0A8wtLGPhHKzg+mMcP3/Nx+28uwI88ZOQQv/HKi5i+dZMrP4fHxvGLc5+gs7sHE2OjOHvhPHzVgKwYiBoR3n7lLWRCA5EnWA3s4eW5QkaAGUitUuvkuyZYSU9ie9QF5JM4114cI+32P+3r22370vZP69O9vv5nF0AS7/ZNABJLdNIPvS9CriymnBuBR3fvzmD//gkUCiYUJYIfxqa+9JxyUixOBCQdys8gyY3t9v2bdgfbnz/NHmgDSBu9n3ltiH8J9RpUuxvODQtBdb0NIO1igO52ft/Fqb+wXSmBS0x72pJEJs2aV65cweHDR8T64SsIIPF1yVQEtDsQYecVmPiUVyUxgNQK0PDrKZZDpkI7lRgk0LC+WIZKDNw+CaqiQYkE250AHV4R8zqKittkhD4l2SUoEvn/yAwiORWXmWSKBmQLORgZEwECKCpJcIm1mB971STtZ5ubcANAojWjFwTIGAakQEMlbyBXd/FXCz/BqdHX0WdHqNdqyGXz+D/+5E/w29/5bQwODrBP6L/+0z/DsSOHUalVMTtzH7/3j/8xFwNe/OwznDt/Hn/wB3+A+fl5rHXpmPY/xuJNF//05d/DjUtncf4CgU//iD//wb/8E/zmb/0Wjh07xqylP/qjP8I3v/lNTnATQ2J2dhbf/e532V+H2CgElFGBl26Qf6//gITdk36otpsftL4hqD06rMt3H3o6STWhD/dA6dQFY6dF1qx1p0eJD7XeISidGuSSjEhxGUCSvSxCrQH3AtgXSWv0wClOQa8Nsc8RgTtKoRPaERn1/gvolIHG2gSzl+RAR6i4CJckqLIKd7aKkEAe30ZEkoLZnLCitkNO7Idv38GvlQTD57YHLE6/DPeOh9AKQJrfJJdGvkrbgXXEIGdfZLOEyd+6jhNqiL+ePwDlZjf8NRcBseUCC0qhA0pJg3N3elOfNotSYzl7KgKl+07PAXs/k2/z6ACcqfvxg7h5XUbzHfUxPRf0LBGmSmwdLnoNHNRqZV4jyjQ/qgYQNBBKlBMQMs7EkpElDYaaR653EnjzDsz7J+FeIhYVMWYCBN7DizhYMo/e2bEUP7PpYxUVwTakHJcAl1VNgzY6jMbxCyhMvYyp9y6jtysPWSLWYSxHqXdCVnUoGQ3ygQyOHTqDn92aQm3+dQzLg8CcjYD8oYjJr2YBiYBlAzihIbpIYHEI167zNRP26vpCFWbkzXHYhVnk3THhU1q4Cz+7Bm3hIOSqDlQjlqJzLRf5V4G1GRcFrRP+TRsI6vDtdZZEtd0AA33dkNQuWGqA3Cs+rNINZOr7UbsvI6zI8BUVfpYKxDtQX5cQ2hH0EiBlaJ7zAKOCtw/fwqlOAtaBaS+AFwJrQYRbto4Jw8evZ9nkG/O2BwsSilKEoi/mUD2jQtElrJH/MVSsej7+07U7yJunkc+W2gDSk54k28dr90C7B9o98IX3QJz7YQYSRSpJEB6zaeTIhyJRRTL9VCFLdpOgJAIIAV58nbempnnCQIo7I4FZqOqFFpCu4zPY5FgOMnoeri3jwP7D/MIVTCAChcQNER4Tgrm00b8C0NkscyEYSIkEXbISZXkBrm4T+tXJAkvI2QnpuGw2wxU59Hnr+XgIxCBUInG3+f5+voShYKlRhZHwNkjYPYmsnQjMnh4DiYJgqiaijdpC8n9C81uwX9IWGOkJkN0AlEJKaktE/0Qft2brHtJMqqp0SQtdAjSNfFtoEa3CdQKUyw288c8qWAsa+OB8Ftf/6pfC1wU+fuWl09BoKR2GWK6U8dm1m+gfHMSBfftw5sOPQKrxqpJBXsrjrRff4kV55IpgX9dUeDGARAlvHr+bSk1bFPd22Rtp93eXh9/z3dPG39O+vt22L23/tA7e6+t/dgCk1gd44//p3cJeMrEXDcv4sISo8L2TyXPMD3Hr5n2Yhomx8RGEkQtNFwlPUUHKBYhQFHoHUQKsxfC5xSQ87V60P//y9UAbQNq4Z+R/JOs5lk+iZM5WOaTt7u5ezz9pIypt/nzW25d2fV+Gz4UXjUi4U0xNle/0N2J6FL6CHkgkMRbUFr6QW7MdA2k7AImKHQI/YPcjOVSxOreGfCbPAFJSOMcydVQQyBJbgnFLYIkMBVEQMZCUrHupINBq2LBrBKyoDCKphsqsJAKgyErJD3yW0Uu27QAk1/OQy+SYib+8vIKOgV78+/l38erBd9BV9lhCliTr/sX//C/wz//wD1GtVpHL5/C3/+nvRLEbIqyvr+Effve7/F4nGTuSrnvuuefw0Ucf4eDBg1DNDnzsXcZ//V/+IW78+Bo+/PGP8L3f+z4gmbj8yRl88P77MEwd3/ve9/DHf/zHOH36NLP/aczSuel36iOKyUXxH8UTCcj2ZAq5HjZY0uav7fYzD4/DOXoW+vIRLo31zsmQTHnTfE3ApjE5DH/e2XGs0lg2jmYBX4bXMQt1cYAlCPXRXoR1IZuWPTWMRs9lRIqDzJ3nmYEUeVWW85MzJW4iSdrJOQVKnwzfXIdTugOjPCEYa/MlSAbFZQHcexbLoym6JopKiwrsE5/iGzkfmgQsBsC1xX1Q3AIUP4tgLYB3n3yyPAaCHgTKhIIFAWqZ35rCCwbwy/l9UGZ6EJR9lhCnTTpZwXDPHSxcfRX2lbkmq0mocCgsXZ7kCVxXyL6xegnbH7S8I5XspjaoGnnnuuxnZDsN/ldIIUa8xua+IS8kYseT+5Hv8r/EGKTiWLp/UUDsvywyuW4Uj07AvrZM1COY4wOIBjxIgQnr09UHpAuTViXS6+SzRM9PvVbB0PAwP+d0DQwsqxqv//VsJ7TnSwjuB1i8dhP16jqGhwaavmKS2cv3JNufgz9Qxbe6z+P9+3O42DiBEek4/LsNBBUXKsXJATGpXOj5bugnMqhdqEFTNAaMHN9Bz2QfbEl4kE682A+/YxraJ4cQlgNIORlaSYe/4sJ3PNTXV1hWsljqQv9zY8ChWTSkZUQX90NdiACvgrmZu8hmMiiVOqBoeUDNQuo3UQ3KyAUalpdWIHfk2JfIvqdB7ijCiUJogzKkzrs43H8L9+bGoMsRjOEFfKOrAC0IGDjKS4AhAfM+WJ7u2zkC1CVMNVzoqgo3DHFAIVWCAJ4kwSDwL4pwxwNWoGDJ9TFdyUFudLYBpC/kzdg+SbsH2j3Q7oG97AGOvunFLXMiaVMgADLpdKAqdZiGDV1vAHAQRfRKl2NTTWEM+HXeEgq/YGZtbMnCQdE0DoQc22WgpF4hg0UFGaMTXaVeqJrwKyKggBYrCesnMZtM+veB/H4cWbNBY+xPlLBdhNKcYHM0q9A54BfmjUTjJvPLZJGwE4BEUkfJIm2TFw8PHWGMudNG50jk6sQuMksfivYllT1PD0BKAshkEcla33FfPUpyJW2Bk5aAS+u/VhmMzfd1497u5vljDyQ+1IPyAzx2CABkJQ36V4brRVhcWGJvo1Ihj8Ib/ZBtA5ffO4NLN85DNhWm0yu+x9VtVNUVUEfSvyHNNFQoF8LMFWBXPYx1j+HUkdPwSHw6HksaB/WuMB+NE9SiwjQpNW0DSMk9Tx1/nw/v3c1Q2nbf3bYvbf+0Bj/KM5x2jJ0+fzYBJDE3JPMt2zJz0lKwU2kep0ICYqOamg5KCCzMr2J5eZXlbwwC0eEhCEjugypBhSwPzY0s98HSJfG8v5keuJuubO/7DPZA2vsrrclfRQ+ktGtu/Xyv55+0tqTNn896+9Ku78vyORWIiUQlFcf4TeZ/IiH9VWIgEUPEX17YU+ZRct+bXkf8shN+nq0AEru1KsR6oES5BCVSofgKVufW0VnsRNAdMNDDUtpUbEGMDpJmVego4ngqoUHEnAiCZkEfMUdU6KiuVuHYDpvcdHR1MGCk6DIC9giOvWKbSXZyr49J/YwmiV901URY87C6uo6O4V78xd++ixdfeRH7u/LcFgKR/uxP/wzPn3wBb7zxBlZWV/Fv/uKH+MY33sL83Dyu37iG3/3d30WxWMSPfvQjfj/nCwW+prfffhufXr6Nvw3/L/w3/90/w9yPu/Hu//Ln+P73v49y3UcpZyIMPPzgB/8n3nzzTbz705/izTfewLFjRznBXyPAKpdjqXUCEQgEFf6HAkzb6y1t/tru/NmT+3Hs8BlcuncS0ZoG584K1I7iJs8kkrVTX/Og+Dk4H5YfKgOnDY0Ah9agLvfBHbgLvToC68PNLB2S7Duy/wNcnDsM/4KOyPMQOqsi/tIKTak5fX8/wpFFHlPEYILsAWYD6uIgGgPX4KlrMNcnoXolyL4OSZPg62sYG7iOAQXQIDGAdLnczQzYSPYg+ybCawazkei8DCS1sJFYvZirVFUY+4agljQQEuUtOuz/FXVYDGhNdk8zQHDz3iuwPxWMJgLB6B4n6iakCEHgh25kICk6M5+ENN2GzLqsdyPyKhvPPrH4ZMo9RHDcBiyrBtezOaaktaFHyimUD5CoaDZg1h6LlisSZEmFLCnMQlIkHVkjB1PN0VMMKZSQfW0MI+NnsUos+ulX0fh4CaD9W9hmFL+4rg9VM1F8ZR+D9td/9An2j3bFhbIEcJHKCxW3CkUWem6okJTGvmBZUbEjWRDYyJRGIXdoUDoUoFvGy91/i3PLa1jAa+gNJhHOOQirHnSXZNcjngfqTgN1WOjvGUQkR7jj3IBZUNF7JMT+3Br8SEKHaWDWclC79Cqs6RoUukZZ4vZmDA2Bs86Mx1yhAz5MHPnOdczMTGNh5k10LReY8aRKHnynzvkLKvKEYkDWTdydvodCZxFe6CN7ugNK8QxWrv5nUNwM3EKA/JEP8HIhwKjq46+dEHlrgr3PR4tLkFQDWQnMMCJvY8rb1CKSr5NghcCUF6ICBZ2KhPzSDHzLwmhfL4azedR9G+/fmUZ2/0HUQmC6ocPw+toA0l5Pmu3jt3ug3QPtHtjzHmC0QmZ2gRxTfYXdo8gPyVIDur4OQ7egqR4iuEwFoMCS6qwoEfz1LkCm6jVxl5rSfjHcEsWLBs8jWQOV1wpU5UJGiE7DR0dhAJqaZfkEil4YPIol6pL7noRlG8BBFPtZbIBDFNS1fj8BZlp9ihgU4SBJ6CGLihw9TtBv2rtlyMUsJta/3Wzu27rYTSrbHzZWSes9kdijQDaR6ksCWwp2niYDiVlZvg+Sr2ON4/hu8gKJoqiUFUzaAmfDY2r7Hkoo9g/rv4RNxiAhx+ob9z6R2nvseYIXuDGAFNIzveGAlkA0BOQYmQzT7SNZwep6lRPMugZkVBUE9gSRh2V7Fecun4cTuZDUkOeGZHFBFbcUkXJfMLOOpFw8ZNUcDg8cwcTQBEvW0TPAVWHEbCSjXmKBxRf3MOHE3fG7YumYx+7Ap79j2vh71hOEae1Lu760O5B2/LT90z7/UgBIZMEXM1ppYUmGvpTEdBxbPKeQ4Dgebly/DU3LssG7mVVYzs7MqGIxTzI/ZOzLMiQJgCQSbF/zICBtiHypP28DSBu3j43aT45z5bl97d4j3de9nn/SGpE2fz7r7Uu7vmf/cwFIJHFmEktTYdbc7CyGh0dExPkVlbDb6/uTBiBRRTwBSC4xAVSdmSTktVlZqqKr2A2n04HnugwSaapYq1DlPMWgTUlvYiIxoETMXVKSCJlJoCtZngsq5Rr8wGX2Ua6Q5fMRG4nOTT6hSWDdWstDHkiUYKb7rmsZVGfW4PoBOsYG8Wf/9w8wv1iGJnksS3bk6FHsG5/AT37yE5RKJdQadUzsm8A3v/nr+OlPf4pbt25ygjtRK/jOd77DY+vvfvxjdHR0sNfh2qiEf/7f/ldY+KyKf/U//k/o7u7Gq6++ip+++/cMPBG4+Zu/+Q/QsBr4t3/5l+jp6eGE+eHDh3Dy1EmoisoxhJD6UoU6Q4s/7l7d57T5a7vzMtvmpV5YH80+FMQkNqnxigk/s8KgkHfNh18mcGezogoBQOobYIm6qAEEVR/u1GYAyTw0Dmf/dRi3D8G9VxXgS4unUdJGfWwU6oCMYDmCN1MjxAKFA3mWPFSPnEGRJBDDCLOBhAYUHDFk9EpAn8raHfBCCRdd4P7aMPT6IELVQiT5kGby3Oyg4iOygw02UmCzfD6B1qwWw8W+MrTOfig5DcGJe3iluIiiAlQC4P1yCfqtQ8xooi20FvieJ/KbtuMwS92PFGQOD8K7PhUDs0mmQoKkFWOfKQlq5yDMIxrcTxsInCW4ngXLqsNxLESR8BAjOUZ6DiKQdKSEICSWmwBzGLyh/JRPMaqCjJ5FVs9DkXUGkDIv7kfPxAcgLOfi4j5EnxQRNoQkX+IPRePaGB6GMZKBk5+CHGlwb+QhLTZw/dplyJGHsbGxmFElIwLlSqhwitiIwgM5USkxzCwCibx7FQ571cEc6qM/wo2pYZzoOg11JYDciAA7gOwCDacBvdfAWnER0dAUuvzjkO0CRvdfQFZRMKBEMBUJ9VBCw/Nw1lMgXT0Jd8aCGRqYmpqC6zgYGx1iUI5uMklKZvKdGPpNkrrzoMyV0Li/Ch4iAeXnfP6hOJ/mKtUwsVZ3ACVAIIXQn8vB6z+LcOpXEbgy5IF5vNV/C4dMHflcDv/B1lBd6Ucg2zjasY57UNErM+aILinCIS3CnBtizQdWaF2varhbt2AqCnpDl4vSegwNz3fm8dndKRilDtRkDeuRhEWvkwFb6b/47/98t+v2vZpv2sdt90C7B9o90O6BR+oBEZiILfY2ouiXZKOjAIpEBnhrzD5SFAqsCYQQiWAysg9I+usLqEJ6pEt5Kl8i4Ieq0yj0SZgcgikRp/uZVEFBDAVeBLYEHnm4aKhXPHR19CKfK/I9EOvH2AcpBmzokoSfkagiSphCSQUYvYQ1VeNgJwEaNneDWPSIKiKf9yfwyLJsvofEDiIgqVWyjvbfykhKVrjiHMSW2nC+SAOQTNIGJw8orlwTAFKyohJeT88GgESAhmEazaCRgm1alCWLyIcNr7QFDvXxTlva8ZO+2gwgiaREMj4ee+hvAZC2Ow4ljSl8d4II8/OLyGazKJUKtJyBTgLJfgQv8uGrAX5x/hfwFB8N32IzYgKAiK3IsS1Vb3o+MtksPI+81CSooY6XJk+jt9gbjwMB2HHt56ax0gpsiVZuUbR7/C54ygydx254vGPa+HvWE4Rp7Uu7vrT+Szt+2v5pn3+ZACSaqykZQHM/zXeubfP7i95PtEiu12w06h4aDQtV1qYPcOjIPi4QlRWdCyEEC4mkNZMBuMmgLK279vZzrpAUD7R487U+3I+wZG3Zf9uGbvu5YGgmH23/b7Tt53vbGU/m6G0AaaMf9aFhSJN1yKsdsC493H+jtef3ev5Ju8tp8+ez3r6063vWP088NrjEjGL4OPFO/167dg2HDx9OwusHCrWexLWl3d+08fEk2rCXxxCOJg/3QGIfIgKQPBcZI4PIY1sS1Fbq6Cr1wC7WBUNB1rgwiphK9J6k9yH5y/DymNZ3FMbTPE/nir0DpUCGEhETAyiX12HbDTaML3YUAV1CpLRKkG8i0G/Er2EIs3cU1bkqzHwGxvEi7Ok6sF7htdLa6hyfv5gv8rv7/swMhoeHoVAhyOQgjJyB6ic3+D2+Xl5DsVBCGPpQFA0Nq45apYaBwX74yIDkxHyrwkUgy0vL6CaQyLKY5dDb2yuYyQw4KJiZmcXAQD8zMeg7yUYsJGIj0XepPXstYf8445OAfsjaA3JuaucA9EMGrHML/Bkx5eSjdahdNxCsiOdQcYoM8IRVH3JBZem50A0Rrnvwlma3H8qSAuMN4W1kn6sg9KvimVYM4bdDgEa8Uf4kYpCKgMUQleoa9LEhSCMWoPlcUBr2T+P5rI5eXcdhAlZCCWUAeVnGGUvC9UoXNLsbID+tSBQ9EhMpqsnwZtxNIBJ9thnMorFsQu3qwvA7H+OYLmIkJwLemx+HMtsPqdNDuKjAvbcIz61zYWUik89guKrDPDoM5/o8zNN9sM7NIwqcOPGRBIYSMsf2wT50Fsovnoe3NB2zfOhsJGnvg0B0BiXhM1OHmIA+A2/0RNO6URQ1soVapKDrpWMwowzC2/PCG1fpQPZkF6zOWzAq43Au2Yg8F1HkQZJEYW1IzJyBIrQhBVZQhY4s/IUI0ZIP37OhRA1+XpgpLevCEiBw4XsOF1KRAgi1k9oTyjnoKs3j5HOmQClkcEdfQ3W6gqND49CsgJlDoS9sAqw+F0HfPH7taBUDUYAZN8CyZEDmC5KQl3zUZRV36x2QakVodg/s+QDuvAXZZ2Ns7nsqblWCMgNItXqNn71iqQOQVXiuxW1WSSmEpKk9AX5xnoZYlYoOX5KxWp6FamhwIwVq0YBaKkIacjDe/zEmcwaKBGIHMj6wssjaQyh0zKIQBbhbp7W+xuv4g6U19CnAok/LfpK1i0DwZzkIsWB7uLhWxbH+HixHMg7otEgIofgBasTqVBTcnx+E5BltAGkvX4jtY7d7oN0D7R74onqAZaXoBcQRMkA1U/SiUuFDUyzkMhVIcg2QSM+ZYlkCj1rSt/yyenhyJpFVe9j1CFPDp7ftvn3J9W/tA1GVkyT6yWeCxP9UzWC/F9t2WcpuoHeE6dnEJBL66H4cOFDFt5Dy2giiBXCQMFE29RqzmD4/wLPbnhcL5A1ZOq50p3ArluVrHn8LcybprWabH6jA5BCcKeW72QTDSWlK55HcBGmWJ/5OGwDO9h5TX3WJRtZrp6CZwTwBWLI0YSAkrFQtgyCQEcgK1tbW0JnPQZLItwpC0sITetWhEuDDTz/CirMGX41gk28SQhhkOEpzSxhXdBKwxEoeIWRbwm+8/BtQA7UJoIrAN4YAh9YAACAASURBVCnJFYv1vdzSEix7ee4ncey0BXba9e12/7RrSDt+2v57/Xla/zzq+Te8DmIAI35HWo26SLJIMsrVMi5e/Bjj+0eRLZCfGBkMy8hmzeY4Jz14ZhaSnE5s9rtTGz7/87EBqtD/uY7HS3UqTuViAEpwhMDNW3d4kX/k6AQ/7yRhSUk1AtmJvUTGzHxdu5SwTQMoUq+PqsNJeiSgqkuJYxPyldBIYqUJRNOXaFprnUuEoTP9nY3tiUlJiTeS/mAJIyFtkkicUqEGzVmUbEz0//ldHBKAROcV2BUV1mwFlKjSNtHbF3IpG3EBMbmf7P191BH7aN9Luz9pR/kqSdgRgERm6o8KHnEE87QLFJIGbIm/qG3bxpFbbmhSfc5Jen4Xb45BEwb8gwzp5Aw7d0Ba/zzr74+08U9zEs0vlIxkiSaSbKJxIUtsel7cYw+ktPZ92T9/AEDiYSeKlnjjSV54AFLRkhLJ8K0A1bUaert64eQo8U3z9taSpM3FB+LjWBaW/1e8a0iCnFgSlLitrVXhVl3opoFcdxaRJmJjlmIOJXiBB1mVQEwO+FTVr0LWs1Be1mCvhTAaJUgdEaxZB+7UHJaXF/HppU/x3HMn0NPZJdj+zAjRoOoq1O9W4UcOlL8ZixP4rZoVYl2a9vwkvrubx8Em7YunOkTS2v95GkfeSMHgEvz3ZWbJEFPJfKkLoV4DKYaM991mvPC6ByjVIXR3zGKNSBY3X2XfnVZpuOZ5yd9sZBhH3v4UN60A9rvPw6tVoJI8nSyDBEZCn2JAD5Zts28WM0dIko4USTjjEkHp6oVENJIqUDrdC6l7HVLXIr5fUKD7IRYjBYbvoRxIuBsosKgoldZRis7+NIoU4lyliOzyCXizNoIyUZJiTMclSTkXNOgY1CJ2j5GHflyHW7gPL7uEUTXC6uwp+Pck4NAq1JV+2JcJGCJAp+XZiAtmuTxHNaG/asD90Ge5u81MdAla7xCkiRDOeZLDqzDrSGxxsS0XGZIsug0oKiq1dSCscxzHFUoRxcYFRAyU6ci82ccAkHueJAdJri+Cmu2Fklfgr1chEWgYS/jJeolBxISJpBRNfnqDqieeiXhgeZ4FVSLWTgRZKyKwF0X+QjEReA1EsgGEDqCVoKgGy/xRDBdpOnxdxqXlaQS1ACdGJ6AR8MyxdBzTHYnQlfsP+Pb+ITIaxb1QRc338YmUgT5/GFKoQXI1OKsOVPJlm1rG/ekZ9HX0o7szS+XBXLhFfe3UZtmnjPyI6RYkcZWc7YUuybArCyDglNbWtJanPuSyZvJukyJYVhWr6yvIlYpQzCKUrIbs8RzQNwNNMRBpNtTKICRfRWjW8UbXClb9CDWKgSUJ0+vDgGojkukeBhjL1DCiRBg0VKy5HiqhhL+6dB3fOHEUl2s0ZjuFNGCuwXKN9EOyi4rbZiB9njmr/d12D7R7oN0Dz2wPBCElScgmVFSyBBx1kGGjC02uI5epQZLrTDEWgTYBTfQGE2W3rIK3KTGzJRRtSuNt3wVffgApua6tYltJ0EWgUMDBkJBqI1BI9KWuZFDK9rFJpKjsFknDhE1ElSfMgmmeYrN8WTMBsAuJud0OzCcFIPHY2gZE2i2A8yCAZDfBukTWSfTB1xNAolg9YGlBzsSKwJQlPCiGpzFJ5qISPEgor6+jq2BCinyuphXsOKH3Tp4pt+fv8o+UUeCHlGwVVZ+hHyDwI2iqIhYMrsMgddHI47UTb7YBpF08hGkL7N0m6NL2T2t6WvvS9t/rz3d7fc2pufkOfNYBpI0epYQae/iFtL714hJrBZVqHXfuTGFoaBA9vUWEocMgSTabEfK1Enn6eVydHFHBQwoIstM9TAMo0gAkiT3rRAxD/5J5MYNv7OlGkihU5cqpA04mMnjDQJkoeohokcuyfOIty1WcQSCSOyzjKxJxdBxm6rLZM2kCkkk6vauVLQCSiIcSQIkLKeJQgCVk4geCYgIuGmkDSMiaBeS0EiRyeeBEr0j8UnGPKEcRDC+xiYIj/jX2PNnrOWI3x39S88tjt4ED9A2Q8vPOx/RcPUw+l+9GiwLB5mMn5/x6A0jNYhjqnHj+IC8LApRo/iEvuu1j36eNPD72iPtCd0wAJJ4Tml5DNF/EhYmxRwuzhqiEL5Lh2T5qq3X0dPfCywgA6XE3mtOZmUvy4E4Aa6UBKd8PqSTDsMuQZfHuIBloN/Dgh6R0YMK3POhaFoVXD2Jy5D3AsvH+3RGoc52wZ8R6+7PzP0fNquOll16EqakI/AByqR+GV4WZNdB4o4yDXVUs3H0d9V/e2vYS0p73pz4/pXR8WvtbdyeAX97vcLGae458iNY2HV3J90Mfz8C+Mt2UtiMWEj9/qgRlX4DMwKc4rANFGfAioBICny5OANc7Eaw0HpCnIxWWwjsjeH70U5y1QoQ/P4nIjmCX70HVJaxVVngM0EbFoVR8Q/OprhH4SPLAJC1HMYqHkO0BstBLvTCfN9gf6UTffQwqEgqaDjuSMaoqmPWBdS9ADkBW1VHiUCfEL50IdxcOQqn2Ilj1EZR9REQtYvAIUAcyUAYjoK6w3J2/6EEbMKH0aAiMKhQ3D+vjJejjXQiWPfjrcw944xIAJakZKN0GvPkFaAND8ObmIZs9iNwHvaSEbN7DtghGvg9+FELpklGtrsOeuSNiNY4CZOQKfRwXIAiQPbIf5Lfg3l2K2UwUW2WgDeY4XvAXHeED5TcgqeQxRfGV2JJciT6ZRWgHcKcFK+z6zRs4eGCCuU62G0CTyJ9JBgFQgV9nAMeuLwNaJzTK3xBopWlwqRhAlXBxaRqKL+PY0BhUlrwT8ShdtjSkwjtxDr+Wk2D5IT6sm0xqNNYnYVgdiOoe3JqN8uo6jFBHMVdEo25xnijySBYTMDN5uE4DcmQhkjVoasgygHfu3MLY+ASyPSPway6UoMJ9RoxLUpURHtokHaDCalB/SLh15w6GJicREKtMjxCoBop93VBlHdnhAqSczXL0euc1/GpWxs1IQ8O2kZcjXF0fgBzqPIeyko5ax8mOVZhRiKymQgt8/GhmGWO9PbhVM9FbdNGoDsM3V6FaXdDqg5B9g+fotoTd475t2vu1e6DdA+0eeIZ6gGTp6IVJYlMc5HDSxIWqWNCVBjJ6HZJsNSXZBIDEGm2C0t8GkFpDlAfuLAXAiakhVTeTkTltrO8bqujI9SP0RaKLQCSRuCKpC/KQEcmwJATayj7iY1PyP/5GIg/XXBQkybI9HG+7BZAEZrQBtm0FkZ4EgMRSajE7y3ZsDrA4ERj7goju+XoCSDS8KJnJppsyJZQ9rsKnxKjtUDBq8JxAP1ajhs5ChtKyLHXBDDuWQVYgKRGWKqv49NpnsEOSt6NgkSQxbCF14VMVqEigkl58qVDAxNgE+vP9kKM2A+lxH9G0BXZagmC3+6e1O+34afvv9edp/fOo5//yMJA2rogWg1QZ7bseA8DkVSZLJm7dvMsv9vF9Y5BkSnj4UHQFOZafJAaOKmSDSG5ylzd4dwASi+UzIKSQtEgogJ8GGQ9nyIBczDcMBClkw6bw+5JYAASOk+eFbVvQNGJdCSCJ5FaF1B9JoBBnmIB1kn51ONnD/mx0PsjsWUF+Ug/UfbcASCzJKQspEmJGJcwy0tfnuZUBuIdvaQDao47Px/1e2v1JO+5XiYGUdq3bff6k5pfHOfemfbY0JIm40iSICUCirRl7il82seI3t+3zAR9p/bPL6WXX3fbkDiCkpCnWojmUvEHnFxbQ090jos8Hiqc+Xz8+uXZ+uY70pAEkY/8YnDszD3jhbN8rFC8H/F4IZarUV6BHJpzREjx1HVq1C8b8CqCE8CMqzRT+SrSZZgae1Inlvh/g5ayGt0+dxCXbw9l7k4jmM6jN1fDz//evMLF/HyYnJ5jpq/QMQj5qQ71SRPFoB+ryAiQ9FIn/MzPbNjHt+Ul7/r6o0SBn+tlzh58FxWzKrqW1v7V92VfHsX/8LGohMPOzk/AWHyI595CLopjAPDKK/mMf4ZQBPg7Bi9dcoHb7Nbh3LYSWI1guxLihfIkfIP/tAp7ruoWzq/3AB/38uW2twvfKqNbXOfYgRgjNtb4XsIQdTas0tybJfmI/s3Q8xSpaCRlmRjUgBRL8nns4nonQbxo4aehohAps8gSCjHwskX7bC3HJBVbXR9jTKVgLEdZDBOtUGATIhgzlhIdTIxfRCIGrCwcR3ShCyVNOAlByMkj1rX7ubjz24/knAWITUWDFhHl0AFHRgvPLWux3BND92w5A2nH9rhrInxhFWKxBqupYm1pEY+pWLPFH63EZhY59ULQcwGAgxWni+eFYTJGhDg5BGhcMsvDTLEKHCqI8aGMFKB0yQt1CNKvDm6eixQjGcybChgTnRp2Pc+3GdUzun4ROa9Qw4EIiknQmmT4aD+zO5DvMbsqYGQR2zFgc0OH3arg4exdGXcdE2MVybYpM95Dm+RAwgMxoFjVpFXmzCBCAQuDf3Dp0m+wDZNy5dwO+7aKQK6Cvd4BBHyp+Yk8jkP2Bze1WYUM7NgI9Y2D97HXcv38XPd3dyBd6AN/lIlBmhcWpOfKWov5zuUBBSHF6QwX4rgV3ZglhYEHRilBlA3JRhTGch5FTYZgZjIx9hiO6jPu+hNsNF32ajHvr/Yh0G0OZCmbqRSh2Acd77nMbs1IEAxJ+YQN1bn+EX8vJ+KDeiUBdR6cCNBaOQ3VKcPNzbQDpi5pU2+dp90C7B9o9sJc9QDWelEwXarMSAjZ8JcPROnSFfixIstOskxWVXXFVYxNAengLdy8Rt5dXL7yFdtoenSG1vRRN04hV0uKElszyP5TEqlUs9HWMIGPkY4PSEKZJuskiqU962tsv3Dc8cB4M0L7YheduASReMDRBpM3yZVz7/XlWENvcSE5yxlWydDzbdgSAFGsGf60l7MgDKfbWIqaR0Ln2YBgZeC6wuEiLX5mZBpw4DTx0lXIcZIvbIrywaCxTApcKxVxyTCIAiiTrWOZAPBeeLyQHdJ0WLCF8j4yLVcAjKZB49kkkGONkCu231wnUZ2UB/bizXNrjkXZ9u90/rd1px0/bf68/T+ufRz3/lxVAImas3bAAOWbqRBquXLmBXC4vACSJdOldaIbwyqPEJ5mIMwGZOu+pStgJqRNhEE0+TjQfCY8+AnhoEU9ADQFLlHAgyc2IJaW8WEqKgB2SOaH5jEAlifXmqbiDTNWF1FzCSvL4GISYsxStqotK04cO8LjqOCkM0TTuN64SJZNmEjtJkf/9Iua/tPHdBpDSemjnz5/U/LK7Vmxo6W0uNqJ3984AJoGurdvWKJcKnRKJo9bCpSSuSwOo0vrnWX9/PMp9IZA4kQJkuUxVFMxcuXIFhw8f4UO0AaRH6ckHv/OkAaTMa8PsY5MABGmtotLLIPIRsKyzzFJUxVcmEal/h9n7E1DPOSh05hFKPtzIg2nqsB0XmUIPzl69gULvn+KIKuHgsSPof/k1/M1shOz8cVz88aeYvnobr54+zNJV9JzlxiegHHSAKzmoByNEnQvAZ4PwKx6CmgBftm5pz0/a85d2/U/i8+ypSWj7PoB7/VVmkWgTGvz5EO7UdKoEX+v5yXPH71tkQM27QMpjK02m0U7tZKAglkonWbbMiSF0Tp5hJhI9pyRjd3nmODBjwlsQbJ7QXmaghVL72Te6YHfcQWb5OIJlH67mw7uzjNWluwgiet7Ji0YovAh2Ckmd0TppY33D7DlBvYUkqdDHRiBnFbgVB0a/Dk+qY2z8Cr6RNZGTVGQzJYTESKG1VQSctYHLlg7N6oVeGYW/4jGRJ6wECJ2AAST5hTq+PXKD9znnAHNzJ5ip514A9DEDck5G48LtuKs2A0iSkmFQTzY6kHmuC75RhndeboJ+D+vfHdfvqoHsC8PwcyuQZnJYvnwdrl3m9SHLBKsqCh3jolv8WEovHtAc42lZ6C90QR86x/fIOHsawZoAzLTTIQYHL8GUJExNvwj3qofQC6H2iviVElrEwmLHBj+EXW9wzqXU2YF6rY7pqSnIqoqx8TGO8YjFU8wXmOHuBC7ypwvo7fsp/npuBb3Wb2C41oFwuQFNFr5g5OdE8ePK6jLWKmuYGJ/gvl5eXuNCov4uwZqqezUhO+dHKO3vhjlsAAs6sEJAFkkOSsIzSdagvFwXa/SzOoNa5OGkElDE48rl8Sj8TWmM0vobQmo6CpA9OA5/eBH1cgNS3UTt2gr7dpuFDNT9CnxtHVptCKpqwpj8hEHtIAYPqRD0bEPDQTPAqApcdiMsl/vwQuc8TEVF1XX5/fb/3a+gt2sQkeThtOHis6X9kCMNbmEa5tohyI0c7L7rbQDpSUya7WO0e6DdA+0eeNo9wF4klIShhlAFDOnxKg5MvQJNJX1Ym5NITUGKZkWKAF4IYGnKR28bwD4pgGZvemqvAaQN/WDyaaDqI9LE1jjAqJUb6C2NolTsZhCPzEnpRUyVyRRoJjI3SRCW0LBFDJXQ4rf279Yl/t4CSrsGkGJpDx5L2wFJaSuglGGRAEgJEOE4NgNzQn5tA4j7WjKQGAiiMUnVsXFCNPSQMbJwYgDJzGWRzeW4sirwHJgGeZ94PFeQISz9ywwmqsIkyEiWIYUSnDItnBRoedLbFkwlCmxJsknTY8kPYiURtSkGojYx6OKVbRtA2nmApz0eaQmC3e6fNiunHT9t/73+PK1/HvX8X04AifBhDY16nb0VkjlxaWkVC/NrGB0bRU9vAfV6FbqRiQEktZn4YIB4w23iUbtq0/fSAIq055+KAwSOJeRDqIqUKkgTAIgW2MKFmQzeiOkbwiPZOvJ9VEjihDU8GUiiKk6Wm6VjUlUuszOFiBp7T1BSI2YFU7vpXBsm4g97z5J3lPiM5jdKCrDUHp2P9OW1nT0g067/sTr9c+yUdn/SDtVmIKX10FP6vPl+TYvPt4zrhzCZHnYVbQBJFKlRXE9gnfA5DflvtVoNhbYH0q4egCcOIJ2YgH1lrsmASWscq0TRM8FJ4AA6JfUnRuAcvoTaYoDo/TFgeQGl7rzwRFIluL4PMz+Cc7XL6Gr8b+hxPYy9+AK6Xv8GfnlHgbw0gg//3fvISVkcPzSK0LP4nWHkuvH/s/fm73FbWZbgwQ7EyiAZ3CmRkihZlrzIu3N3VndlZmV1ZWUt3f31fzD/xfwj8/N8PVM1tXTWTLmcS5Uz007Lm6zF2jeK4s7YI7AD8937AJLaCEoUnVZmwNZHiQEggIeH9+67555z8sfHEV5bhlIahHUwj9aZGwlj4+FXmhV/Pa34J6uddvrc+GYVb01fwOlbpxBtqMBYC0pnEL0zt3YFAG0/93Yw6EmviZlIx6chHT2NwxowogC/apShXz8Kf4GADAIdesx0IWBFfsuG6U3AXXGAqTacqAPvdyoaa5e5gE4hEEAmRgjXn3AswVSUdBnPam2ieHLTE9gYBFGCYjmGbMmIChGUcRtvTNzAQVXDcGEIkZ6H44css0csqeVWFao7AKUzhKgdIvYiBpCYmaJJ0GdM9KrnoOpdeKGGWSPA0tLzDAQpFQFw+Ut3kma7F0BSCmMMUkpakc+nTw7Au7Oa+Z7s2P+kCDIpsCBAbNfQbtVEIZAkcZEn+YvpuSFEns2FhKmvMquH0PpTKyB3cgRefhXuwHXkr78J71aPr18/qWJ06nOshhKw9CqCxRixT+MuIOkSy/bFige/HsNZtnH35jwK+QJGRkcROgHHg34UwKxYaG40sXR7EZZhYmhwEPqQCe0YcKr07/hVvYu2+58w6VYR10lqTkbQ8rhAidbEjXqN172D5QoXYkKh5xzC766j5/YQSD5iiTzUFAy8MIr8IRvqrUkESwHPFwYVG3s2pJIB5RDVeVnonm1CMRVIXoCO7sE1PBRrGuSwxcohFNuyQgCBSJzjCJA7NYv6yLtwGitA7wS0xRI0Yp9ZMUAsLYqE10swC3lYwwaikXmMWj0Mk+ymJOFiZwBzhRaGFOBLN0a7VcXzAysoSDFMRUEnjPD3Z77EwYPfR6B0OK5W26PQ4iIirQetN4ygGUCqOn0A6UkHpv5x/Rbot0C/Bb5WLUByK/wfldrSYpI0nW2YRhuG5kCKXUjEUkik1IQWfWqCKERe+gBSGgk++GSFJi41mjB2pb+zBQP9FyuolicggYwShTcDVZjQYpPldpKk3ubZtxkh8+/o3+IvIhZNgKXtgNOWBN7+9Lq9AkisTf4I+Y6nsbhhACkxLae/E0inGwa3L7fZZgX9H6GEHXuYJQCQrHGAzhJ2lHSVVDhuiEanjVK5BJUq5qjCiaj+ZFhPggK0XywYSDQ8kB+J53owZAu9DVHRVajmmJkkEidCHkpTiTUgmEiUzKXtUSy0/U6gPo0+tj9v1u7OutcEwV6Pz7rKrPNnHb/fnz+t5/8sAkjUtqqqsKwK/aECB0JO6Mf8/Aps28bISAXV6jB7mgkZloAlK4kpK7z99vaEsgCKrPefF8vsQ0EsJFFZykmCWGJfCo5pEgMdMqzmGZMzNQQ8SQj9GIaqM+DkeQFLhDiew5r71DYsZ6Ko8MIIpm5yBSq1gaySPIgnZDk3twdBJALl6HuYpamIsZO8j+ga6TM/pGrRRzdi1v3vrfWzj856Plln6ANIWS20z5+nA1wSOzLjeFvMuN3D6GFXkjLstuZnMVunp6X4lvrvo3ySshj8WePv133+2O3TI3YKA9uqugkis3RUEof2GUi7bcl793vaANKjrkIdGIeUU+AvCtkmfoUkIUPGhQDMBJDg9xyYVh76ywcAvQf3soLm+SuIpRC5ggk9p7Gpff7kcQzM/ho4dxpFOcLka2+iLit4v9FB7YMpXPrwIo5PzmFwoIjYoyS0j+o7JzA+8zmWz74B/8o8+97QfLbTFJz1/mS9f7t9Kiw7F1FhmYjnH2czZqYRH2gBt0oI1jxoUyZiN4JPUlvMPNn7ZhycgndnadeAFIFI+swEgrlbODmwgYsrhyHdHEBY88Qt0r0CMA4UceClj3Bn5WXErgZz/LfYqB/Axq9coLeGGB4zjRkYYkkNAj9IZo3ADAKXlC1HAA4fYpFPkS3IWoljBOov5BFkjOTgVW7h+dI6nisMYDRXwEUbWA6Apc4gFK8IvTuGyI4ZOIr9mCXslIJY60o5GXEvQuwD+pyFwKpB2RiAc2lJ9OdI+ALd08FZUtCCPj0C9/YiS7kRE4m8kMTz3mKwUh8g76HIre36gVHJMrUHFdJQIRM1BgFuBCApipDzl9QKArsm2pF9eVUh8x/T3w3oM4PASA9ys8AAnz5jIaj50EaIuQdmJcVcqCiUM9QRHd2JD3BEAxY2jgHr5EcUIg6EfF3UC6CTP2VeZeUMmsPkXrJGJenBggZpUIM1/i5+ddXCAfUNVAMd6JC0YYiwI9a5qUw+W0RQrBmHvN7VNR9uZxW204Id2FB1g72v8jMTKI8Nont2HQr5QVKRE6l1xCpklXJE1Nwd+JECJW9BjiRoL4YYK3yAxfPvwF0kyUYqgooha0VImgVVjRG4TSxNrsGs2lgLLqOqH4a1dogLQrURG+iWRdvOK9BlE2rehHEwj8CqI5QdqAH1wxDjY1ewGgJecxyyMwC7eAtTegMnCga6to3rtSYWc1M4kvegxDHaYYxlewCQQuidSahOhft/3wNp169Hf8d+C/RboN8CX+8WELENZV6oQo4SRAQgdWBoLuKQACQa99NK2cRzJ/VA6gNIOz5ckTQilodYLBJrgypLKOmlqxYstQSNqpgkCorEqdKkCwVR2yyQ7gGI0mVDAv1t06W/dzEvFvj7tz0NAImD2wdAJP7tZqLiSe8gJTilfkcEIBEDiYAQ0dZpAvCPE0ASapRkEE8sRJJyoMCczFzJ+0PGWqONcqkEiXSgpZir9slknh8XJUfZVDNinW9OlPoRTCXHC5VWowmzZEKxSASclKKEb1KaZqW+SXJOqQhOn4H0+L18rwmCvR6fdcVZ5886fr8/f1oJlGcZQKJERhiQz0/A7EIaC4IgxvztBdg9B88dJ5mlgBNWIuEZwzA1GLqeaKw/+VPKAiiyABSOW0iCl6RDggiWleMqTBqnqPKzkM9x0sh2bTYfDhGxeTVtpA9PC/t8roj6eh2242J65iDqzTok8lNig2sCpzQGkApWHs16HZ7rYnxqHK1OIxnNNvnZD2kISnoIOT0BJsnI5XJYW1tDLmdB9Js+gJTXymyWLbHZvajIJrAjgTtSDJALcXje5vCAAMOdGVxP3jOfzpFPa3x50qvh4pkkpuT25AIm8tgU/S6V933U+R9W2LEdTKLxIGVyCwncLVlcGvspht1py2qfr/v8kf1cRDxO7cRygVIi+xuGWFpcxOTkFJ+iDyBlt+TD9viqAKT8a4fZZ6X38c3Ny2AZV0V428gUM0fkWRsjCHxoZg6KUUVELINuC62GC4QuSpU8NMOA8eIsjh0+jZMlGVYcY7nTQ83zcDEG3vuZida1Ol49eopoTUKKDRGGfziDVycu4bNr30DvswVIEYErO1dwZL0/We/fbp8KM1PIGyjcGfDZ7m+0m3NnXf9uzmHOHUA4vcxJbOfL3iPl/u4/F8vZvVZFLAeQA5M/ds4L5lG6mVMlOHMXYdVOItI7UIY+Qv3cC1j95Evoegw/IAsAApCoaI4ADyGNS/2EHp0oLhUwIM91XPAiM2gDNQcpUYawJiyolgqpLMNXmnh9eh6zhTIuuwqud0tQnQHIfg6qM4SoGyLqBojsCFFnG6BHz4eKX4wcg2Cx1xLfvfnMHt6XZGMQ6mgB3p3FhwCEW8eQDxJJ5QUNAUhtDWyPfkrk/USbbphwnS6Pk2kb0e8jeq/0IYTkj6WYMKZGENQ8RA55c5P8MBUvalBKJiJb3Kv6EplgmdwOPN6SvLoqMQNJMmSEB9bxjbGbqMjARTvAzdrzkGwLUmByjBZ0KQYGe2SSx5XX9qAQkwkSao11GOPOtQAAIABJREFUDFaHESnAcv426hsahoIKRnIFyI4Pp+4kUspUvCSKfHOWhagcI85L8G524Ll1tOsLCCIXUIUctKbkYL58EEVnANHCGhAJYFrVcpCUHBRNB3QJWtWE13Sh9GT4kgf95QjvDH2Cf59/B53PV1iyLp4qQMvp8G91Ebot9iFeOXwTQ8ZhBLARmnUU4ik4VwMoIypUTYaWjyGdN2DOlRE6ETTLhFHWYaMO1S8iMjs4PHERF3smjNphSN0cIt1jgMkcu4hq7GLc1LAYSshrClTfQ5eFGoG7AWDHMbTGLGS/0AeQdjNo9ffpt0C/Bfot8HVvAZG0TQAkeJDRg6Y7MI0uDC1EGHgPAEhb+wsPgp22pycRtz8tud/XRwkjrnQOSPNYhsHG2SEzYeJQQqfu4tDsMRi6iV7PEfJ1YYSe3WPj7Vze4hsns/N7Kj0TFhgxwPjzTeCJEgRJGTalW772ANJ9GvrJAvseMGEPjz4FkCgRSEkTIWFnbiYR/9gBJFq2sAwlNVREDHtGglieyYsidB0fxWIBsWtzZZimGqKCLlk3sHwdJUZlwPVclr+LPYp1TawvrSBfysEq5RFKPoKIqvmFhxq9D8JY3gN17T4D6ck6edYCOytBsNfjs6466/xZx+/351nts9vvf1YBJF1TGRB2HfL+kWHbPZ6veCEaSbh69SZXPx8+MgPLIvlK8vNQeCwgicq9Pt+9AkhRGMAwTWYSkafa6NA4/v4f/gE/+uGP0Gp28OFHH7AU38TEKI/5XiBMkMU4RDiFgkI+jy/PX0KvZ+OVN17HxsYas65Jm14AZlQ9KqFQKOHyhS95Dnnz7dextr4uwp+E4SQm4u0sJGJdhsw4Eol1kgqVYVkWzp09j9JACdXRwT6AZBbRB5B2O9I83n6pLCUDR+y/QSCP+MNTfoYHKFViiwVCUkWfFvUkcZpMAFICGtE52XeMASpRYZ/L5Xe84Kzxd6/jy+O11tPfWxRYieRjCtzRmEdtdvnyZRw7dixt3k1wKY19n/7V/OGd8asCkMhfJ/JjuFdvbzYiDfUkc2VoBpRIYpYDFWPxu0VFFpYJaXwMsqZCbilYP38BvuvxHKAOTCJ88w5ODG5ACVzYXgCUiriwUMXZ3y5gyhzHwcFpeL6L2Fll76TC3GH4402o1yvoLi1Bitykbz36uWa9P1nv39PuMY8EkGjdwfPnvQymrOvfzfXl3jyI8emPMR8A+uKb6H22hHiXzCZZFawa88UyvOIi8NkgIpcYRAJEsibLQDVA7wsbxVNlOCO/xPJvphHdWkAQugDflgCLBHgsxgKJ1UNiLnwR9yiKJVIgWTGrzPIh5jIBkvkxAiQlSCUVodnDxPgVjJQGEULDLTsPTXUQ2oPMQFLcMntJkcdP7CYLNQKPSHaPvlu1uKhGrZbhL90PCt0LItHzIv8dngJUWtu1EIfEVBL5CEgKci8dhHuty2Ap363f3nos93UwfXySga0UZKL+LeslDLw9BvuKA7RaZF6FKKIiJmI6mVCNAWbhSVoJ+okygrqPYDHt+/fmn6gbGUfy8O86zMDiecuSGUDigomcAufgJbxZamJSAdaCEEuygasbRSi9CoOFKixougLfjgEtgBSpQK0AHRquXL2MifFJSDkNC84iOvUII/lhBpCoJrV9q8kydqqmIfRDIaUsSzCmTOijCuqn19FpLwNBHX7oMhDlkCqKYiL36jGUuiVIGw1EXMwVQcuNsfSgVtLRut5AbiaPgGQJJcC93oVd9LE09Usc9f4S3pVVKEoO+vFBRHoI+7NVaGoPXduF+loOoUcepha0SoCgK8E/J8M8akJpK9BKZJsAeNVbsLqzkDo6e0bFI+3Eo1jB+OR5zLcGYdaOIqh73KaRFcGr3MZzg2vIbyxDGxmFS+z/MMB6rIC636JdwJF8m+Pkm7WJPoC0m0Grv0+/Bfot0G+Br3sLkNQLgSiSTFVyAQzdhqZ2IctdSHC5Qpf34UAgrZbd8j5I6kUfeZv7DdDstX01TUhKUJBGs/J2+bg0Ob7Td4gKzKSyM1mUi/U2MVqEeSZXkihqwtSg6mhhdEhW3ysLNRw/egKKTNXctB/rfaHZbHLyyrJMwVwijliChpAPg5AaEv5VHLRtk7NLpezEdWd7IDEDLQn0BBAlEgGpmWVWG4sK1CRQJlFDqriiSqJEOi79JK16fRyAa68LnNQDKdVNZjYYVTknVWHiWW09Lw7l6X6SpEiWxEtW23zdP9+e+Kb3XORC6X2PEUoSA0gkVwUv9T+i4FWAoqKfkCSTyowlAp0ogUoBNDm7+k4Ap2djYHAAduSwDjcrM5MnCK0T6R1hY3oh3bi9jp/bnR5MxgpyrwvMvfavr/3zzZAYy7r/rPbNOj6rffZ6/qzjs74/6/Pd3t+TAkg0tlOFIr87/EoISTaWZqN5OeMCMhk6if/Oo+6TAXReZ6dSa4EobiCpD0WH3fMwf2eBk16HDs1C1ajCmkxzNVFpbWg8Z7LUSsLmTFkJrAOfcf17BZAUltWLWfLDMnNYW97AlUtX8d3vvYNf//o3mJyexNzRIwxuBxHJh9CcSobQIRzHgayoMA0D//HL/8DExDimZ2fgeh5MXWcZEwKayPS465AvpI6PP/wIg0ODOH7iOC/8qYKWmAUcN5DsDfsXCi8lui5qS/o+Th1RdavvsxY+tW8Y+2i217n2+Fnd9vb8RAFS7g8YQMp6rlnjC/UlrliXZY4Z6b1j2UlisSf+gxS/0pxKfc60LC7MSAEiernZLwLgvpiy4endJSY27SckFeNNZnF63lT+lz6nvhsG1NeFUbdh6AJkZqCVkn3U3ynZSYkvntwZsKXxieIDYiIRUE3HclzNFfkiNk0ZTOn30XdRjCukH7ckkrLa8kk+3+/5g+6RnhsVLYn2ScZ5WcT4pX32QMrqX/t9/0/yTB7nmCwASfA6KOZUWEScYlJKjDotF8Mjo3AUks16wi1RTeB5O3nHKIbmPp0UFVjHZgTrYSFAuLqG5nKTPUIlTUX1xHPwCgHc0EXPbiGsrOPuDReL1xbxxpFTHEPHfhO6SvKpQmI6ZsYlFXil0tNinXm/h6uIJYQ6wLOw6Qem+TK9+dSDZ+uqCUSwXhmHf8uFv0YyXVvbbvovSeRhug178Aqs2lH4pyVEbn1XzUJSdgScGK8VUBr/Aq3lFxB8KQsQCYA5m4M/UEN0xoBUlWCPLKF1OQIWFxFGHnvepACSqOsUhSTssVgYhTGdg39zjc8V+C6v6yXVgKQNCLZoFPN4bwxriMhPaUiGO3gLhXwPB1QVLwxUsBYo7NO0HgKf90yYtSOIlw2WbvPaLq/FVfKwdRuQVQNxYHNRUH5uFu6dGmK/I/IV5MPEWjSpDjApRyQFBLIKJZ9H2O0i9luQyJ+JfCf1IozXc4gW9Ic+u3saWVJgvjUCxc+h98Uqg3BR5EHOD0N6axX68gzcq01EgQ2ZpPCCHv8khlEUdvk79Zkis/68mwKs2tE/gQqEyCsoR89QvJck5xcO1zE7epXbjLjo9ZD+xFggFr5vQnZLCM0N/nm40sSAIuH88iEooYXOBimY5BB4Chaba2jbPibzozDDEFZOR7Dms/yiaqoIe6Tmo3LMpxZl6AdNtM4RgLQCt7eGMHKgWXn2w6b4NQolaJKJUmkAipJHq9VGNF3AyTcvws2XcPX9SRS1PHJqDvqAhd7lFuq1JehmCYrsQY2pOIqqngxow0Pw15bQs5voeYD5ah6lXBVy0UFx5Abc+vOQVspwD5+HdecEgmILPrpwKzdQbrwK2QgghQZcqQ7Zy7M8YmQ1ea6XfQLoyP8zgjohoVe6hlljCer6IoZnDiNilZ0IK5GCxXYFoVXDayZQQIg65V7+t//9/9yj8vWu3t3+Tv0W6LdAvwX6LbCPLSAAJFH5oqjEPGpDU3qQZfI/8kEJGp6nN4GIRPoi+fcfDoAkDG5pgZv6D9GCL0vDPV0EpxXGXNWZVF+ydIUs5HIoibRZDUreL54PTdEhhRpGhibgOKQnrGzK2NEx5LUgKN0U1gmpECHXQ8l1YRy+yUB6QgCJzp1q4m8u5Lf1tyz4SbRPIpuXRvNJdSoHbASwcQfaApm2g11ZDKmsBfCuXo30JA8BKlKgL/3J7d4HkDguJxPOpY0NVCoVGKQCkMh1EJsrBQfZEF4jzy5hUJ9oCyEOQoRuBKftoVjIIzJixIoQauCkciI9xAnIPoC0q278JDtlLbCz3q+9Hp91zXs9f9bxWd+f9XlW+6THP6sAEiMZNK0kyQNKcLqul0iuUiIa8L0QN27cYjBldnaa5SopCazrpM0uCiJSwIvHfJnGfAKa9h9AoqmQ5D6ocHmoUsX1y9fRaXVQbzQxPX0Qc88dhcPgkUi4f3z6NN9vr9thCblvffu7KOYL+Nk//zNeeeUVVKpDcB0XH390mueuVrOJYqmIt7/5TR7n3v2X/w/j4+NYr9XQ6XXw/Xfe4WQ6gVGfffY5g2q27fKY+cYbb3BxymeffgbDNLCxvoFXXn0Fpmni/fd/gx/84E9Q75JPwuP7RmT126/q8z6AtLeW3s34QjESvW+0L82xLgGfDDDH/G8CganimTzMqL/l8jkGbESRUuo/KMAdlttiL4lEnpFYh46QnSLgCWoBuedGoJZl2Od7iLurm6AHJTIZ1CFwNGEeE4iUXlsKahHgRH9nj0SOp4htrHEMTAUnzMgnacikyCiNt1JacwqYCd/E/X03vpL5Iy2ESVhcvV6PASV6dwJfAGQp82A7E3tvPUscndW/9vv+n8Y97HSOxwWQAidA4EXwOh6GqiN7A5DowpL1cQog8bWmLFRCCWSDiwel0IfXidCr9aBAQUjcESoOtMqArEKb0mGM/wzvXf4SZeVP8Fz5BUSrHvzOIsvF6ip5LFGoLAAk4qtwkR+pBigExsrQJ6Yhl8mnyYFa0aEOaOieXciUldvvZ7Sb86cAUmyHUCoanCtbTC+Sx9PelqH1htH95Po9p9tt/5WNCqyXBhAHEuyzi8xAIl8kdcRA5JDkWwhvfu0BZhIBJAQgSd9cxbeGV9CJgAt3XkK8riNc82AcMeHn1hB+UYA2paGtLaH5cQdwlhEhSIriCGwShZ6pgLdWGYdygqQaxFguLVThrtgsd8hraiXHXjYcT1kq9IoKfUhHr3Ids6VVDOs5HDTzGDFz6IUKqpGELxHjg64KszkDuT6IcMNnFhIpvbLfottm1hrgC1C7OAkEbUS+AxhVAQxFnigOTEEk8jUiif2czh5B6rAO7/Yi91mSVySJPf3QKLxbBERtYx497KETW+m1A4AvwbncZa8ruRLDOWfDPFlAsBYgWCFPyGSLfOG5xD+J6RpAm8gDUz0oXgHhWiz2T9pJNBaBs8Q6UpKCxa0MBjWrXFARVJdxaPg2CiQdR0yeGBiQBYjUimI0E9vMZU/BdFFBOfRxyQ6gSxK8xgFESgAlGsbFq9cRxyaOjhwH6g6kIIDkxQh7ISIv4riY3k0a48njST2goXFlHV5njf8deG16i/nyY2oT20PoxRgaHsPgyGF02w3gqIrvvnQJ12QT7asv4Pavb2F6dJrnZJpnne4GdKuE0KuLmCAUxUvU3eg5Lja6yE8WkAtNGIrFEnXt6Y9g1Z8TxaJmF5o9iur4x7je1WDVjyIYuYFqzkd3/SirhshOEZHWg+pWRNyg2AjuyoiUCGpRQdPeQFyoo4UFTE3o8FvT8Mwacp1DvH6Ihy7jAFzMWCpCWiv0AaTdDIn9ffot0G+Bfgt8vVsgBZBowlEV8j5qQFd7kBFAikVlI800KVAk/vaHw0CiyuGtqkkBeGzJfmRXgKdPl4MuToSLyjCS6KKFMy3oaTFvmUJDmdpSVGwGIO0uNTJQHZ4AYlX4I1HVGWum0wJfLLZTAImryRKQi/xo+N9pxdsTAkhbDCq63rTySMiV7KaC7X6AjU2akyor+knV1imLJGUpMRCW8NlSBtWj3pKsBXDW25U+l+0Mqe2AlwCOSIItlWh5sCI26zue2c+3+W/wG00MpGQBTIzDGCruLK2hUimjmFMQh8LDiKWYuL+nC1gFMoFLVO3Jfmm0tiBT0ghO3edKfmPARKSEm5I5JJWXVhz3AaT960FZC+ys92uvx2fd2V7Pn3V81vdnfZ7VPunxzyyAlEiRiHEQXDno+yFlfblqmzTgffrjBrh+/QYGBsoYnxiDpsrwKAljWUkCixFnAUTx2JAWOOxcgrA3AEKA/TSWhG6IybFp/Pb936DdbKNcHsA3v/NtNDstlskslEr43UenMViu4OSJEzjz2RlmYBw7egy+5+Hf/vVf8dO/+iv4UYhf/PKXODA1jRMnTuDjjz7iOez4yRPwHJeBpjffeBOzhw/hZ//yLzh16mWMTYzivffew4HpaTz//PM4c+Yst8HRuaNc/fv+++9jamqK5aoInLq7eBd37izgO9/7FpY37rDB+rO67e359RlIWeNLWsxEEZNj25uMoRRYSWMtweyhRKVgHJE/GcWHZAqebuT7yGBPEnuRD9fNmze5Qlr4LWgoVqYw+N0KcsMxivVZhDfviqKqNIGdnCxlFm7FVwQYBwwSEQAtQCOVK911nczQYxQKBWYkpbJuwhOMpN1E3JnGhdvZFFkM5L2+N/s9f2xdn4j7qZ1pTUCg8/LKCoaHhsWyIGGz9AGkx3uijwMgUbhLiV3PCeB3fQwNj8BR98BAoktNFLTk1L9WPE1Oziai4yxjRUnzRsOFGkcwzRz76BHDQCWvJL0E/biOyeI/I6rNoztzBB3lPyG+YwKrXaiyAyLqiyJFOq/MhVgsRRlSkaLM72ju7Sn4uRXANxArHoLSAsyrb8C+sOXb9EDrZg1AX9ULIlERigbjzTIi1UHwkYLIrSVrZgXm3BTf+3YJQV6qPCaVQQAR5JujQPu2heOjN9CLgau2CePc8/CWGgyMpBszYDQN8msdfHvsJsZU4HcOsLRwCnFNRTB5FweGlnD3yutQii6Wcr+A9PFxuHfmEYP8XcUFMrcnWVMTIGO9VcLc1HlcXzoBp3oRxsXXEZUcOJ/22Hs2lhSWsqf5VRnQYIyZiIbW8Eb1FnKSgkE9j4qRw61QR0WWMS0DZ3ygHkWYr01Db00LGbse+SBRHkFG6DtQlAhSZCPwbaiawoV8zOAeGYc6pcM924aStxC1G4hCG0p5lK9fGVQhqYBSUhnEI1BPVvOI7DX+exZ4lErhERjH7aEAyisOBoavon39LbiXO0mT3xcv3vdPY9aCdPQ0Az+9+iykm4MImz4DRukm6TKkCReQI6gk51cTcyDtQ3J2bmkBQfEOM5DyisQspEMayVHGIPjKIV+qOIYTA+1Yxk1K1fgSZo2ACynlThPrvocvmx1sNA7i+dFvQWmEkHo+v5uhE8Kr07suI5Ii4QNI3zOuQ/ZkeOs9uN0WEHfhuC3BWA8AQzO5UFiRDeSLgwzyWQcGIU94QNdC3AjYY4kkAFttAv48lItGoiBAEoMaIva1ogKvALGSw0ZkY3h6GNo69UQN0FXo03mg7GB26gJuLR6H5uXhTnyIYGMC2uoopMkNKFERWMkjmFoCAg2h4kDzBvn6fGMdgdwDenl4d3S4zR6svIWQ5vjxApTYQmB2oHrEopMQ51rwSvN4zliHrep9AOnxprj+3v0W6LdAvwW+ni1wD4Ck2rCMDegK2d/RJEr+Jg8CSCIgSgPknRNEX3cJu1RSI12Qp4yflG6e9dS231+Kv2yaCUcxerbNwYhuGMjlzEQuJOLFtgwFzY0eClYZ1eo4TD0Pz6PgVmikh4lnjJBRk3ixIGT2KNgWTKe9AkgpA2Q7+0gsYmlxn3zHDo2wKTuS7C/aYMusmSpP793uj/gzEoxZFKiMB0RJ0FT7n4NIbktxXywPQ5TsNLBPfm5nSGU9/2f6800AKQWIE4VuYiXyCCCj2aaKtQilkoXAs5OqKlp4JEAhY5oEuooBIUlhIYxDSIEElwxPwwjl0TJXLDHIxNXHJG8jANE+gLR/vShrgb3X/EHW8Vl3tt/Xl/X9WZ/v9v6eVQApZZBSQYIYF6nqP2I/B1qZdrs9mKaF0I/Q7dq4cf0WqiNVTE6NMEOWkhAMGqXjKFdkJ6mzhN20UxvvDYBI7KdDQJN1jA2P43/94//CSy+8iLPnzuLNt9+CkbN4ijRyOfz93/0/+Kuf/jV0RcV7//ZzHJ2bw4GpKSwuLuLWjZv41ne+DVXX8fd/93f4yU9+wuPTr371Kxw+fBhTB6Zx88ZNzN+8jXfe+S7v9w//+I/4i7/4c773f/6nf8Jf/vSnPJb9/Be/wNzhOYyOj8HUDfzP//t/4m//+m/RaDVYZu/Clxe4Kv3Y80dQa6/1AaS+hN0jXxFi6hAQQ/JzBAb5QcBsHur5HEOyRxdYXo6l5hJ2D/VdAmYotqGYlo5Nperu3r2LxcUlOI6NoaEhFItF7sN2r4duz0U4WUEohQjuuJCdGoMdBLYSa6ZQyPP+xKKjY+hNJ0BEeIUJEIhAKTr/3NwRjI2NcbU0sfeokISOo2tJY9rN9/8eGeSt5siS8Mwav7M+z5p/so7fzefCN06wsSgpmIJxFy9exLFjz/Hv+wDSblrywX12AyBx+1KASsFpEMPpuYicGJXB4T0BSJJeQByIxPcWYCQWLDydUpEfyYzHMiQXWN/ooTRgIV8sIHADrK+tsRyspFdReHEAjv9/4FVDQem5A/hZbKKy+g0UWiakpgsJDgK3K7xw6X+9AEnPwW8uMTihKBrUH/iYLDVQVWL4YYQginBt6STcD2oPeAulLZn1fm2Buk/2fHZ7FIEQBCDJ3+xCimVonTH0Ppl/5HWn5816f0kmLvK6iL0UoBBHSqoJ7ZsqA0g5GaiFwPyFNxCse4h64Rarhfwgxw3IOQUHjn+EtwzgtAvcWDwBpVeCM3wFM+U6Fm++CkWVUbM+hvfFMLzlOkJ3ncEg8X4n/UJSIRtlzPyXSwxafPDpayAEy6vZUF/U4X4uxkZakXEBqSFDG9ARzzQZwJrWdUhajrTZ4EYKTnsqxhQZRRloRhE2IqC7ehxKp4yw5iPoBAg7wqeW1ruqEiL2N+B5pDJDa3ySx5chm0MwXyrBveRDn83Dv+kg6jSgTg+xDJyclxGpPaClwf7yFrTqBOS8Bv9uU0jMpWDfQx64bI1CP0Wpigi4a8Jf8ZhlNvmNz0DA693Fkwguyoid7XKLSZnDfQE4SdApcyHsoYuQAxP69eOI/QjymA85sBCsijYLx9dA1CvNrnJ/Yh+jZCOAkjZi1US6jdBo4XC+ibwcwyBSjhRDoeJXCWhBQY0Y+F6IMU3BqBJjNLJxfWUZF5wQy6GKkdIPkPOLkFwNXtOB5FJhsIKg43M/IuaWNkYSh0C0JiFs+IBHcu8eep0lmJbBfp3kx0nxIRVf0hxP6+8IQv6VGWO5PLwgggIPC3fuYqQ6LBhjsso+UqoaIw49BF4HmjkA1w8RREDekNlPyyN0TCKASoX+eoxXpy/i9PIYjNo0QqPHMtpyoENVZQTrISRDQjReQ2HoBsOgjYj6soZZPcAhJcRdz8fZ2xOQejnYaza6DRuSqaAwrUObWYXROAx1dYgL0QLTR2Bt8DzYZyDtdlTs79dvgX4L9Fvga9wC9zKQurBMASApzGxJwAwRDfNdpNyRbcTgHe/u6w4gpYFVqhW9XdJsN8HzViWoYK5QtipltYhVIfnpRHA9R0iKSBJL/3ACnZjGoQrPjVEdmkA+V0JANPHEUyIIyXB1q6I7DEhqUABIxPhIv4+fyxMykKgadDtglCb0U0Apq+uSnEmqZ5+CTimIxEyVJIDeOs/jIUK7TeA+6jozAaRN8Eho8qeB/h8FiMTvtQjat+rkeLnD/ZicRcJYYa3+wSHqmy4U8hVVqdqZ+qaCIBS62ZzGIj8SBpG4PhJqKMNr+nB6DkojJSi6kO6gCkBFJWAvGVf6EnZZr9kTf561wM56v/Z6fNaF7/X8WcdnfX/W51ntkx7/rAJIws9MiOKIMZ+ksShvIzx8bNvm5FT6lt+4fgfdbhcvvHCUgQ9KmtC9k2wde/Vt8zVhdgK/44/e9gogUZJMJRkVxYClWXjvX9/DX//N3+CTj09jo7aBb7/zHdiuwyyq3334Ef78xz/B8tIS3v/3X+O//u3fcILqs08/QRxLePXVV7C8vIpPPvsEf/mTv+BE+Ccff8zAkKQoOP3hR+z78uqrp3DjxnXcnr+N733v+1hdW8Onn3yCP/vzH2Pxzl38+oPf4L//1//GVaLNRgNfXvwSP/jTH2B9Yx2lQgm//I9f4eiROVSGB9DzW30Juz6A9MgXhOfYwGeJRAKEUv8gP/CZ0UPbhfMXsL6+hueeew5DQ8P8HvZ6XU48pXEcgcKrqytYWFhghtDQ0CAmJycxODTE4JMweBdxJCUEfc9Bp9Ph89AYQO98t9cTAIgso1QqoVgq8TmI7URxHu1z9tw5lthjwESS8Pbbb6PX7bGsHp0/l8vxvuQzthU3pjFh+jNZZTw0fswasR/v8/2eP0RsHnF7EOAnZPmEvyi1b7HvgfR4D+y+vR8XQCKyZ7dtQ/IlDFQG4VBS/Ak2tTIGfTaH3pkbydHka0P+nwLQjeiLyEfUD6HEKlRfQWe4ANM2oEVNjrHbnTYzkQyrDFtVcd77DP/5W014mopbGy+hGI1hoGtAsQGVWBUVBc7NRUDRoZYqUI5FUEIDnY+X+L21vm1BMWPMVed5nPD8APNrxxPPn4TNc9+9qtYwIq/5SKDmq/JQYoYKjQ+nJjevsPf53Uz5vZ3eX2IZGW8NQWrkGPTYvjEDaWwM2qSJ7ujnOGw6WL79tmDttAIBZigSzLk8/PIagxUzExdwTAPOe8DdpROQGwUoxHyRQ/irAYKuB2VcwsonNxARyyfocjIeUSgk4UCyakXyCgC+cxsvl1q4eO51BPPkORkgioVEKIP+caR0AAAgAElEQVTxtAQjppQhQy6q8A/fwf8Yr6OrFFBT8nChsmfyYv0w5FCHFIlCTfKniXtgECxqh4iIXkVdkRhILIkfw7fX0G5RnwlhGBY0zWTvRmIUxXIZ2vMWwpUI4aoNdTTHYE8wsIJYDqC3x+Fc6ECp6Px9YZ2UJnqPZCDJxiD0g0UEU8vw80uwLp9CsOqxLxHmmpBCBaozBH/RZs8m9oxiTbdkLnhIAC4bCnRiIhGxb8ODpMlAtQsp0IEWsX0AKS9Y3XTNXnEBqjPIsneb0umRysBRpAtg0bfWcDTnYIC8opg+T0ASeNzWPQerkoo2ZGhRgNmiiXZjA+/eXkZXtlAd/B70SIFkG5DcPGJiCC02sLG+hqmRCZa0M0YsKIMGnNs9hB0fekGHxGD2BqTYRW1tA4qqYaA8sOmRRe8w+Qcqqs4xAHkLGWae25pigYDGFooPIgWaroHs9SgeD7weVjZ6PAZMT44khSMq9y/yKqa21ebysGdPQ29OQvNKkAILnlpDKDvQJB3SxhCgA+HwXXyvugRdBnsi341k1CJgSgnhhj6aoYfLd4fhNXSo3Tzs2EU4cxE/HCvh13fryHd+CKkrQSJJv5IGpSj1AaQnmG/6h/RboN8C/Rb42rUAGXpSuleSYyhqD5ZRSwAkDoMFG+YBAImFrJJ7ebYZSAQabPkXCS+oVJYtlefY6aEJU+LU30fIC3A1Npm2ShJ8X4BGtJigYIQWjrwIV8goWIXkqzD0PHQtjyiUoSoGH0uBQxj6iIgFJskieUDlJFQRRQBTYs6ZpO6fGEBKNenpO4UPhgATKPGXBf5xAMna/Nvo+eyJtLWlABX9RoAzQiqJt90kGB8Pb3rgUWVJ2KUMKn5eDCCl159W5D8bJrRPNLA8wEDih7IlY8dCygqarTZLQFHsiYASSKSzTFW1OvxAyNYRsMRsvkRqgyUxYwVhN0C31YVeMGAVTMQyMb8Es5HfG2rv1Dds24jCwGPqHbDDze01AbRbgOCJ2vdrcFBW+2Td/16Pz2qCvZ4/6/is78/6PKt90uOfVQCJpSt5jBUAEs0nLCsVCM8U8Yd8y2Ssr9WxttrEyMgIRkcrCGOqpmfoieczqprkeCF5KDSWMstwh22vABIBOzR+FK0yFuYXsTC/gD/5/ve5mvLf3nsXk1MTOHhoFla+gJ///Bec4LNMC81GCz/80/8MYl59+OGHzEQaHR/nK3333XdhmgYn6BuNBn784x+zFNcHH3yA0dERHJ49jMtXr6DdbuPUK6egazree+/nfO/5XA6NZgM/+uGPOEF4/fp1OK6DV06dQqfTZQnAf333XfzZj/4MrXYDXmRz/PWsbnt7fn0Ju92MLwTgcKyV+B0RmHTu/HkGbvL5PFZXV/mdGxgYwPHjx5ktJDyIFI41SS5xZXWFpeqq1SrGJyZgGpQ01LnPkoQjHc+FS+RZmcR+adkYxccpQ4bOUW80sLqyimazwecnllGhUMT8/DzP6ydPnuSY4OOPT+PI3BxmDs7w9VMSjOQgiYnk+b4AnJO4cDsTnPYVQ4gomNrPbb/nj/TaaXwk5hW1MTG2KAbiuClhkPUZSE/2lLMAJPIYoT6Uf+sgJF+D+0UTzdV5qJHGZvWOtgcA6WAO9rl5TsTzWpkggpCYDjFCYnowh0CBHCiQXAW9kRyswAScNX6XbdcV0o1hjGbbw5W7i3jlT1+DVNRx44vbqFgFDJsaTEWBNTAM6XmHDe1JXloKVLSHz0C1HGgXX0H3/E1ogxMwqxa0MRW+tgG7fBnW8qucRA+vSfDXFh9oZH1oEmG38wBDZ3NHY5gZOO6N+QcfEGXw+d5/f9uOAJJqQn8rB7legn3hXgCJrphAJEkrsTdS9cBHWFo5Cmm1DP+uwyAGATfaIQXm5KeYUcGSZ34MfOoCzuoJYDXHsmJxJ+QYKIyJcdJArbGEKPYgVYchuzIiuyliKwLJSBGD5D1HdMjjAcJFFXEtYC+rdC3KLA3OSxBzU0FckCFNhvj+kVsw9AJ+2xyF2h0CPAsKyEdZR9QTMm3k50Qsu8gOEXWExCGv6YjVRIV7WgzfbaG+fpWLAAlAMowCDKsEzShDnR6AP7YMrT0F75KN2PdhnqjAHjsHozUNxS3DvdZlVk3sewIcC3oP7Qd0v+SPJBOVh8CtnALvNp0zhlxS+Rwki8ey/GMxwiXB1glbHiRVQeymcdG9OQWJfI5Uic/BLx0tFTWZ5fWorxPbiCQcI9lFkF/DUGkFa3YBKrGREiYS/SQmUiz5Yh2qeJgZWIElEZNL+IISJGfKEk5o9OwUXA4krHohdCnEjBril9dv47Kn48jEm+it2KivNlCRZjE6MoaoGaCxsoFSocwktKgdEQIjmJD0nNQIfseDpktw2qvM/qV5m+ZkKuhgawGSFqSf1F90UYBAfoV58hQOhYIKsXvZHzsK0XNCFMsVKKqB1bUVlMqD0HWTY3fO0XBxF7EihZd26YUheMYaDk1cwfydV+BLbQRGC2pkQfZKCGAjHFzATysdVAiUk4GLgYRPyNvY1TCsdTCtAnYU4mKtjt7q84Dq49ShFYznLPxfN1ZR7LyIgegAYIeQCjIUQ+sDSL+/4bL/zf0W6LdAvwWeXgvcDyDl9Ro0pcu6sJzYYACJ8A/xc4uB9IcBIG0HibYAEwGIpODSTq29VaGVLHQTBhLPtizv4cPQiY4s/JQoKGS9eWJxEPU6UpAzB2CZJQQ+sTtMoUmsEBBFMiV+UrVIABKXEnGijhJ39DQUWVQePTEDKRLnfICFlNw0mSXvZhPr/YTHkgBKXNd+z/m3AUjJdwoWyqO3p5I/SE/yEKYLV/Qy4Cf+bGdRcaBH1/8HvLFdKr/X9wJnQtGKzK5DBGGMriuxj5elkvQiVSwLgCdIAlmSItAUdRNAoibXaHXgxWxqT8yjUqXIBWBUbcfyiHEEmeQP+gDSvvWwrARZ1vu11+Ozbmyv5886Puv7sz7Pap/0+GcVQKLCBHGPiTcJNK5qjMj023MTGSxiyfr48sIVyFBRHR5BuVyAVdBZZz6MAz6GqiAJiE9BI6p2pIXujuN7wlh61D5ZDKaAZPRUDQYlizQLoSckv2jeNHM6XN9DEAbQDINZv4ok7o+S8qFPY5kkDI19H8T4JZkvSqrQfXAC3vGZPcy+1orEi3zbdqEqGsuKqbrG7ZTL5TnZQ/MJmSYLGdeE3UnVoiH5zJBHTC5J1itotSmxRKmnxzRyyOq0X+HnfQBpb42dNb5QgojZBB5JyQoJ3nang08//RSmYbCk3ezMDDOCvjh7Fs8dO4bh4WFmtywtLYF8jijuHB0dY7YQeRSlssUi9kkk8ELBjqH+n3qC0nsl/IpEmp76cxon0bHEIiI2H3n5UAJseLiKuaNzwvMBwNUrV7G2too333yTf8cMnET2jqOLTe9J8nARPi5pgi0JavfWuLs4er/nj1TWj+6NfU+TuJeY+0uLi5icnOKr7ANIu3hYD9lltwCS+d0B+GoTudYMVt67DjWIUCqW4egCnH3iLVnnURmFYo1Cq+rwbpOvnYirib1LxiokJdZqNVEeKUM1VfQch5PBxAqhJO/87XncXVzHN77xJiRLx1K7wfPD0ZOnkCdflI4N+fsNFKw6yLVJWjnBx8qGD607hM7H14SXGIFYigZjdALmIQvOmguMtRDfLsCbv/PAbSpmmT1/4kDIet2/mS8ehDt8E8bGIfaa2Q4kEUAQR4nH2hMCScRQ2Un+LOu5ZL2/+sQk/PXmIwEykrLTJ4cx8NpnmFCAL5ePALdLzEIizxx1UIczfQk/GWyiLAv20ZnaKLTuGOJ1nQEkkqDzycQm9hFHTbS6dXg0npYtSJGMqEfaYTR4qwnbOF1t0fpKqHRIxOSmNiQWCY2DyfqIfOmUvAFzvIzw0EW8VlBx9c6LkAIDcMlvJ2K/ypgk0cSgicgO2CeHAAtSLaH1FXvWRhSvUCYiRHP9CsLQ5bFd0YvQ9SKMgWHkjpUxevBT3NmYQvTpEODG0I/kgLwLOTIQrPgMABFbKAp7gH+vNOD250X9Qx0d5n2NQ8L7yL3RY+aQ+hL5E5UQENtrpAmzegnBwlt83bIpIVj1GQRDQGCRzN/JQBiBUQkgRb/nykUC+woqUPQQ5NahOAOIVQfR4DXM6UJj40qnwOwsASBtAVJpfoPO7ht1RLIPqOQ1KCppxywdz2kxBkMPLVnBQqyi4/RwSPFxa2EB10ID0uQstE4ZWpCDEQ9C6hYZCNMjGd3VDmIlgi5rcFZtdNpd5PJ56IaGjY0N1BstDORilAp5aBQ/Uo4HYMlXiqPT+ZLiWJpDHduBbhr8PCkmULU84tDHnYUVqEaRi7sIQGLgMcmtyCMajIqOYMkVoNUJBfKqAXMiDx89vDh7BucWTgCOiUgiCUUgUG14ah25oRX8iRljWBENcj2I8KEdotPNIXZ0zFQ2MFfKod5t45erLvJ6Gd8eD+BBxefXpoBIht804bkOjKIMXcr3AaSsQa3/eb8F+i3Qb4FnoQWEhB0BRVSB2IOlNwQDiaddwUASmwCQ0iAlhZJSabtH3WsWi2WL8fH7aa37ASQKSFMWUipvt9OVifsTzBVxLtGegtUUcTKKyosoCZUGhgJAUrnKW5V0rC7VMDExi3JxCBEFfSF5xBCARAwm0r+m35F8CZl70iKfaM1i6USJLH42Tyhhly5wN+X6CDijoJK+nxlUWybMD2sHvg8CZhLJI9EvRFX7PQwuPm8CICVMJzrffgNIQpJF+BylEjAUWFHb0n0KgE7c73YAiUPxxAj+99Mzv+pvZdezRLw9/ZH4cKkmbi3UuCJ/qKhDkan/6pyYpT/UXwlA4so5kmjhlwjQFUHTJwCJZOwGq4NceRURgMSMByrIEwBSyCV46UiTeFX1GUh77gRZC+ysBOZej8+6gb2eP+v4rO/P+jyrfTZnxMRDKJ0PaV6lze51OQFMCESz3cT582dw8NA0ckUDEYiJqiBnWQzU8uuXsHa4YpTkRTMuIAtgyUrwUyU0swFJdJIMuSWSVxUAEiWICQCiuYcmfwJONtbr6HZs/v3csTmYOaqQJC8WidkFqWQozVkyyVQGISfT0vbYiheSYoO9AEgkERSFLL/iOgE0WWOQiAAcmh/pvkjqi9m8zK4SRm08j8YSJ9NpfqN/s9Uj27GJ+Yu8JggAo3OxoQXJaSlUVCKDkr9xKEE39E2GMe3L83REjC2S/wt4X7qeLX9FmhepvagqXsw5NH5+ddvD2BzbwKvNPpyGednsj6z+tXP/5F6CnFlETi9TZMPJMJZLlIWfzqYJOV/mVuJHzFU0Z9xbnfzVteXT+aas8YWYOq5DiSJVSM0BLBX3xRdfYO7oUZSKRZ6XaQ4+c+ZzAVpKEtqtFgzTxNTkJDOE6N0U8ndbMr0EgFL/pPcjlbuj70tZQaLfbhUBkXSdKIISYDNttA8xoRrNJl8H7UOvEP2eim9Onz7NrKcjR44k1dQcWTHwRQkywYIi5r0AbIkBJeLEpChqnwf4fT59AsCJuJfaLI096efly5dx7NixZNwXKFLa9lnrqt32vqz+td/3v9vrfNL9NkUPaSzYtpHvCW2ULKdx2Jg5APfoFRheBfV/iqD4HZSKJTiakz2O7DgMCh8wBpAKozAP5+GvughqPYRunedOmlPRjdBpt5AfykMxFXRsG9LkKOLlBkKvh2vXbqC2vo633ngDLkLYmoyNeg0zP3oBeVOG8omD/FsD0EcuYFAB7iw+B++iBL2gIe5ECBvLgi2cvOPkuUtgsEeqYMUKwnb9oXJwKQPuUe1vvHIA0zMf4YYPSLU5+L91t85D/jlpAWP4cAAq67mSP05kryQS+SnncfcFFXvtv8RCUspVRG8s4AdDNb7P+S/fYNCDwQqaoaY8vDp9DlSz+e9dFWZ9DqozwH5J5GejRAocx2WWiO/VYDttdOwWs40ga5CKCsuaEduZ3kelrCHuJXmDvIi3aC4jtZGoG0KOJKjDBoMrasVAvjIA3VAh93KQLBlSkxg3pPcXI1i7P34gBk8g2DskqUiqEBSv0Jgd9kD2eVHsolW/zRkeCaRyonJhkGENozQ7Ce0gYWEaekS1ih3ISg7qqA5pymYQJrgTIKgJ4DVO5Q+T2IHzSclDZ4CR+gV5+zw/xcXI7jUbMnnyvNSBZg/yvscOfgxTjvDJ2jTkwEAkB1AWhxF7yfxORbmEFY0oiLsSt1Ey/QgJdkWCOqQj0rrwrXX2PKJtZmgBxxIA6awL3A3AIGBBBha7ZZYl3Iy/kvwJASeh2sW4GnARddkyUEbIrNFRS8eXPWLRapiCje6dO7gh6wgmZkC2RkZrnNlAhjOGoCuh0V3D0pVVjIwMYzBXQWeljfpSnaVfS6UCbM1jlhiXAEcOosCGmjKUoIt+Ebkcw1KsmLhIcIzd6XZZjnZk/DBylg5Ny0HV8zyn0tyqa4LFxjmnUzai4avI3/kG3HUb/vGrsOrPIagD6nCI/MRZtJsTCAOSDxRzfKi4cPVVfLMSoSqHGJYD1MIIlz0fn7VVxO08YseEZ67jxKCLibyKf9toQ18/BD+3xOuJ/MYLiDUXnVs+1KIGo6jB1Mp9AClrUOx/3m+Bfgv0W+BZaIE0QUUJXBldBpAsnSpTAkQhVdoK88F0nS7ihGiTjSSqE/e2pRJo4ixU6Si03imBlhXg/r4BKFq4C7aSmHj5DlKmC2vWU4WRAFPu8ddJ9tEUHd22i0pxDAPlISoG46BKZ6kLitpF+zILLI0gWNpDLJj4/reQvQceRFaAnSYCHvUEn8bz5SprlvlLk4YE6AiAjCq/RaItkU4i8+ekcpuTFekx90vgbWMV7dT70oQmJUqZ7Z5IownAS2jT77RltV/WAn1vb8ZXdbQkTH9Zu130YV4GSDQm0Luuo+eqaHXaGK5YUPj3lCQKRE6PDolEJbPgxSX9NZagUCI2krGxtIHy0ABCKwRF5mRSSomilKCwKXnNFKWt89xz0uT8YpTY9mV7aKas5/esP//9vv79Pn/Wo836/qzjn9bzfxQDqdtpJ0CpwtJmZ899jgOzkyiULcQSMXdkGKYuErM0lzCgQgDG9uKNrLt49OdZANNWTv7eLFn6r15XFD4EPnmeEShDlZEKzp+9jKmpKZTKJiQ5ZHaOzEUNAnhhKSyWQt0OIBFCk5hK08KfgZlskGLHu988RzpubaYUk2jiUUdv/14CLe7fRCIkmdHv+TApkdhkY+/+6Tx+giz73Pfe7+ZAnh642b6iX92/+SEBbIlvB7OFRSEAbYGfApj3tpU4x+4Y6DtdPxvPhzHyVhmWOUC6LgyE0KZqAgDkf28HidJE8TMOHKXtksZAIs5NAE9VJBV7vd5mQlh4DAlfg263g6tXr+HFF19APl9IimEkLC+v4OrVK3zqQ4cOMXBEANH27f7xzjStHbuYkFoT7KP0T+rhIzwuhfQvG79zvCueH/9OUZiFtLKyzLJ25H+kqMRmdEEJ7lRijwAoOpauhQp6DMNMkmZUkS1YO9uLjzb/LpEs3t4Y4lnjf9b7t5v5h2SsTZOUBQiMF4x/uodms7XpY7VfDKSs68+6/93cX9Z37OXzrOtLx7t7IQcRd9IWElhPDAbIMF8fY5bAwv97AcWcygUErkbMPgFa05bGwemwmZ43OR0XSm1tiSRHEq8SGKEOj0Kt6og6Ady76wjcniiksoHaRg3l0RJkkq3yPWhHp9C7uAhEHi5fvQan28HLL78Mn9a9lo6Oa8M9OYjRAzrU38goTg9Dm/ExOHAGS7VZhB8aiP26YLAmD4r5rAy8J9s2hQeaebeLgtGKiPoj+ZESkEvxB4FQ7JMSxcxiUN4u4MT4NYSxhKurc/A/dIHQTaS+JQTkq5IbQNxdvXf9S9ezm85DBRVcPJOuHNKf4vofWUCTyOdtFj7uoZMRC8k6OYHJud+hFQHNs68hbG4BM0pZBUZ7HK+RXw/5CzEDh2TiHCHHTXEM+b5GYYdvRTpuorPShNPuQJ5xoQcCcKLrVco6exspEpXp2vBziwx66MRq6sqI3BjxWAuyW0Zx1kNsNmGunkK8aCTAScwsHbkSI1wB5IIG2ZQR1HwhLUeso5bP0og0fgogQRRcBKELz7PhOi34NKaHNjRZgqkXOOdAXpKQdUQysbl7DDDJegXKoAV1nMAdH+45GxH54dLc02sCARVJkSxnUgRIRVAEpZhDkEBsbCqUIs8i8tIkz0wZ2oTJnVEa8fH8gc/Zb4jsmu6GMeq1A9CaEwyCOTWX+yd0Ce7sJVjeJJT2EMJeADUSEq1SThbtaQYI9Q6DFuz/M7iAOS3GjKrgWhBhOZSYUUQx8W/aLlzPEAUrJp2L5p4A1+9cwtTUJEa7TdjdDianp1BQZPTiGFOajPlAxOZ5r4d8t4YbVLQ0PIpmIMOxi1C8HLSoiMjNIZR7MNxR7pnBigv4EcI69auEKVhREToh+20Rky8Ougy4SZIG2RiBZKgI2xuE0jH4RiATZGIQU2xgI5ZU5PODfKwAcpMxzBTFxSTrx/mOF1YxVFlC586bDHD5hWVmahEIGkouAmsdshzgZRMo8QAnYYPk+kIJUyoB4BHG5ACXPB8f1UOgXoKh5RB0qJ/40EwJ1ugt+GtHELfyCFyfbNogWz68wIayWIGzZKMyMwJs9D2Q9jBU9Q/tt0C/Bfot8PVpgXsAJKkHU2vB1F0okssT1qZEWoITbQXYojZ0rwBDqvsrABbRLil7h35ycLbD9vsGkIQ+fDJxbwOQ6JLTe0uD3C1viK39yddIilWU8iOwjCKiQOjvsowQmWjKCYB3j8zNswogJYsCZv8IQI0XLIl83JYnkghi6NlTRR0vJPYIIKWgFAdU3MdEQuSPHUBiPXViAnEFFiVNKcAXFZW04FCkGG4AeL7wLTAsGTp1SUp2E0OCvbjSJ7S1AI+onQlAimXIoYLWSgOqocGqmvDgQ6LqY42kphKZp+Q0XD3WB5Ce2gSRtYbPTNBkXMl+nz+rIbK+P+v4rPvPOv8mjv0IBtKzAyDdIwaUJNQkuI5gaPp+Txg8JwDShXM3UB0ZwVAlD0n2mW1ESX9a7DN7iivuBSCxHWwQ7zel654SgJT1gP/gP39SAClJ1PF0KAo80uwpM4C4Y8sJe+r+GGz3FeI7NT99tRxBAEhGBYjT+YAkfKl2hpjV26qXeJpJtGUSs/pn/fGyOXYUQ9eJPSdkztLCGWIepQAOSS6ePv0xs4WoSUim8YUXXkSxWOBCo5S9wwnDpKCJkmtpYVP6u+2AjwAydi4AS+XutoNIaTEQ/UyvV8ThxEwSiWPuTlTQHBEz6ozwayoUsLy8zAm8kZEqZmZmmCVBx9J90t8JZBJAlCjwSQuv7i0yS0aUbd6jT9oPssb/rPNmzg+pryhLhYr3qtvrsfwgjZPMcBTko31hIGVdf9b9Z91f1vn3+vmO10cycfwFW1B/Gos+ACBxh7SghhrWlxb4vSEAySMG0rYINmXKbsm1iw9TACnddxNISj4QIyT1V02ASMM6nBstBPYGM2OlnoRabQOlkRIkQ8hPcehLazxJwqefnUEhb2Fubk6w+2QZka5gw4tgHqpiYKmNvGbAmprA5Buf4Wa9DOn9QUR++6EAUvrcWCxtB3k5VtCQhNcKvYOkgEGgMyXJaS43vlXB+OhlrAcSwrOvw7t9F2AFASGzRjwNdWgI4frSEwFIW/3r4XPMwwAkdWAc2jEV0RrgXH+IN9MTdDrZqMA4ZUEOLTgXO4i8Lj9LSsxLnJAXPjuxn6xXHAJfyD+L2NXC74oS+twHVBPxyy2E7Ry8tTai6RpoGesYy9DNDXjdCUwN1rHqVVC1fHyvqKKoyvhNx8Wd+QOIbB3OxAWY0TBOVVW4sYLV+TcR6i2oToUZbpJKIBIBJyq8yl0cHlrAtfoYzMYhBBs+Irq+tifir1DkC2IQQ82D5znc//zEA4nWeLpiQWW2nihkiGQTkdvkexGDOcnwE/hVRNgOERJbJl+A3FlHHJOcXSj6Le9LknwWFL0sYorI4zyGeJaK8L2lWLKiQR3XMHLwQ5Rk4JgGXPSAy6uHofWGGVRzmy6UkNakMexDl2AVelDXXkRsWwze8bxmKpB0D10sQx6ax6gqYb5tQbJsnDQVfFOPoWgKbgQS1DhCM4z5exphjHGEmLZ0rHo+FmMFF86fx8ljxzCuK+g2GxgrWIhUDY4EHDUUbDghLK+Htuuh127ghmaiPDKCXiij5Usw2GOojNA1gVCH2TnITRCsu1wsExE7jHI8Ycqtpn6TjGIEInkNbiNJLUAdHkDU9BF6bVYIUuIO3LiExsYahodHhKfWtgE67afEcEsLwyiPpFQlBtY0t4LAqmN2/DIGFYnbfNEP0YljDMvAmMpdhd3c7gYSzrgSYs9AoHTxX8rA1WYTH9VUqL0BmOEQvHYATTJ4+JVzKiIvQpRvwssvwWrOoDvyBcyNI4hvl2D2LORyJTgdv89AeoLxqX9IvwX6LdBvga9fCxCtWvANgNiGobdgag5U2WH6Mk1A/FGq9cylWTTpPR0ASSwSEz30bauF+0GXRzVclsTP/jf4lmn4wwAibrttjCSxWNxiLFEFJRlhGmoZeasEKRamiVSdREH9poXEA/IyIpHCmvF7YCB9NRKDW4kFEYlvSXWkuvppBRp7ciRMIQpmib7NhzwxgETJiSRBtnkmeiZCZpC8qHbashbQWQvw/e9/e/2GBMxMl+JpYo4SdUmyLo4pgDfRaLXZ+0QCGad6BDWJyqhNFgAtpsT1xFRZCAmqpEIKJdj1HldUVw9U4Yck0uFz0iwFkDbv4iuuLM96fs/689/v69/v82f17qzvzzr+aT3/Z5+B9HAAidkGUcxVq7RYZU+HWMXFi7dQyBUxNTkMkBGxLGRXNU1nw2FKNrB/XGLcmz6H1Fvt/uks6zn1P39kBJR8kAXq3J+gE3EcSf2l8ckWwUO+RgYAACAASURBVFkkuwl8oAKXB5lL275rDw+SkrVUuJC3BmAaFS6kIca28IvczrDeBnL8gQFIwmdzi8WeygGzHFUQbMoDr6ys4tbdNRw7PMVxISW/dY08x8Tz4zmXGX9pu6UVGSLWEkU6FFMmfo/E+N6FhHBawCXWBwIYEr5dYiMGudi2F4BRpTslo4mZqLAP08WLl5jlMDg4yFdKbKkDBw5gcnKCfcEEUCZYzXxPZGBuGJuywnQd20Equk9qqywALGvcyBr/s47Pmn822y8BkKhdfE/4WaysrKBaHRGt1weQHtrUOz2frTn3XgCJxpUUCCIGEjFjuZiPwJFIxcbqBgrFAsycBV99PADpXgbSFrKUAkiUuSWZUv3gBNyFNYS+w16gUg+o1WoMIEEHJ/BZZYMk7hQFv/7tbzA9PY2D0wf4HaDCLr2YQytwsba+jmppAMOlAWhyAfo3Y/bLjU6HLHvF63FmHlEonig9UGiuFaHPDaJ36Q6DSA/OEDFq9TVm/amqeL8MvcCy67T+ZElqvQL9YAmypsC5tAxEtiguSYYXkpAlsECKiJUkfsnzyS4ZSFnvz9b6fmv+yr0+ixcPfYTlMMbS2dfgXl95pIdT1vu7/XNJL7AfFN9D4AjwhDYq4qTfJ8Wc/LvEN4qkVukaBegtijBkzYL5wiicWhudpQbkIRnxgIeZqdOYVSPYkoaiYaAhmbBjCydzOiYVAjhsfN7oYs0lZrqKQLNQMHKIVl6CFJoYnfoUy0snES2oorivpCIueDg+fRbHdWA5kPD+6hS07ijQVpgpxeOkTSwXYrgQyBMijIRsL8V1VMQnSwrPw9RvJZn86yJEkorQ70JWTEQBFQ+pkCIf1qlJOFe68NsNSNS/SGqWzud3+RjqfyKfE0HRigm4SfYHQoJNLurQZy3CIBESY0oC/KNX8WZZeEzdCgioGILWG2HmseTkIPsKIj9CVO4yKKSEBfz/7L1pcyTX2SV2cq8dKAANoNH73txJkZQ0eiWPHVbEzBvzwRHzZcLjL/7qf+F/4x/gCHvCM+/YMxOvKJGURHHpnb0CjcaO2nNPx3lu3qoCGo0EG93cVMlgoIGq3G7evPe5z3nOOVmvIu8Px9HE8JFWd2FVbuGDigU3TfBtbGDZcOFlKX5XBs57BnbiFHcGMdqw8CQ2YUcBflF1cc7OcCMCliNaAlgw0wSebWMqjfBW2UQ/jNBLYpyplrG6sYP+5gBOvY6NziZW6hU4c/MIEha7ElbNsJ2ZSCMXlj8Lx5+V7mL1q0i3+Axy6ddtqsuoWXscnCYLSRQIIh/29ALMMJaxYpAMkPhsYwvtVkfUaqrVuigCkIxHvy6zSiDNhFm1AUrF2z7stILMjJF6bVhRHcHUY3zc3EbTMnDSAraSRGQbm2ZGuytsiqWWgUfdaVghpXGBqdmn+FU5Rcvv4J82tpAEV4BeFTZKiJ7RYkEpypAltvD2p7hip/hPWzNw/Xm4gwXgEdDwptHrDGAjnABI32VQmnx30gKTFpi0wI+3Bbh4VRXDBgZwrC48dwDXIn3ZVxUpEnnmzARq3ErlVy5VcUwJOwYBB1UZjrORfrxtl3tWHAIQaaaLDqzVYlEFw1IdChPBIAbSEk7MLAiFnMG3bVKb3lVa8eNiOcPSshxAYvRwyFYUoI+qw190kMMZYEd7NmpRM1zAjF0UJU30NvJRopGokrXj/UubvSSAJMG9JFb02dVPvcApkkgsar/jJiCO1n6v81t7K9gFwJQGV/2Lvh8MKJPUxNr6BrxSRSolPZqXclE67B4KPGJrC5Mp75cMcK3MQtSNRON9dmEWtmciJi3fyivM5eVQWvJFadBX3RLD55dLYuw//k/9+b/u63/dxy963kXnL9q/6P0tOv7PnYGkWShROJCEtmNTAsTC/furyJIUly+dBYwYSUZ5FkqPucJGEk8kxwEl0kab4jjK8CIl3q9ibil6wpPP97aAHmXVTylAkehuaAIlUjx0kdayufJTiNH8lgIPZO/c2+plf8p8kQKVUgPlUhOm4Yp5tXh/mQq4VMZUmv6uBZh4MYfHPT+lp64BGS3NxphYEnwZgdtQErn3+h34b/wB7+J/RfpoVUAn8TgJlT+CKpKh/CALkJQHEcELz/PypsgBnj0+OzqyOjSCLGxKDWCNywOTFcXYjYklXgsLgQh48doIFj1+8gRPHj+WpPmlS5eGIJi67hGoSUaSBr8UiKSStVql4LgKBEXjf9HNF84PlGGMY3mGvO4gUL53ZHbduHEDb1x/Q42HEwDpwKY+HEAiM0iie5hjc8k4gBSDICaL7PhSGLATG5sbm6jV6zmApCTshvJPe2ar0S8HSdjJGLiPgaRL/8kOSBNfTmtBAUg7OwpAog8ok8KyNoypMmHiD598ggsXLuDs0inFKHQcuBWyKFwsP3sqgOz8zBymHA9wZ4XhFD1ZzjtO7hWnUF6R5SLQRVaN84sSwq9TxN21YWw9mnoJ8gbo99riS8p7qZSn4DhlYRiJzLhM0QqQ0wBuPoGPGIe5JOMeiXbTQybg1uFb4fszCtCHB6p8cBEfXP2jyIrdevgRgi8HSAbrRacq/JzSYEpO74ibMWJIcjedyyBzy6rMI8kidLu7MOdtmNMmOgtf4Ne1NuZdE4uug9T0cD+pwDIcXPNS+EmCu2GCQZKhkxrYyCw4gyvw2melYDeqbMBpn0C8RWaRApAIqry9dAPnHQUg/bMPuDtXhMFDFhJKqhAw7QHJToikTeBCMWC42Vr6LAoAS8mZSm8SdUa1PiNwZOZeV+77QLZTQrRDcy2gdNaBmbjof7mDdAi0WbBLGbzTHvw7XSXvl0vHe9fraF7+I9baC3Cenhe/JnMphj9zG/ZgFmZcEaYVQY/MCuDtXoQVVUfrQjtCaoUwYnEOQhICkbOLrNzF+dlVXHaIYxh4GGW4TZDVtHDZjnHBiESebTm1sJpa2IozVLIM77lAzbJwM8rQTcnstUC2b9V1cclKsZCauH/vPqq1KpYWl8TnKhwYeNZqY2V7BZWlKaA5i9XQBJfE63EGQqxhlsIdnISRqOt0ewtIV0erWzKR0kAx18YLdLKkD8MqIw07MO0KbErMJhli28fGyqqMZfQmbdSaaDSaSISJZsOs2wIgZV6A1O3CbzzABS/GSnsBVjiFzPZhZI7I110o+8JAIui4FSfCxvIMldG716vBCqZg+TPILDLLDFw78y2W7ATrUYAHu1tYbZ1H2ndhWy76931Z31NphOOYcbWDc7O3cWf1HKyNBaRbGabcaST9FDZlWycA0hEHl8nXJi0waYFJC/zIW4AVKZJElwA8gG32UHL7cO0OTPhKQm047ymgiQHIqwKQ9jJg1AJxJGenqjN/zJuAb4cASDqolDB8rEJLAjWpoLTgD0Ig8bC0eA4Wa1iYCDBZXcrE/Vh1qUjNqEpQJYasqoYO24oC9O+3bXMgaSg9kg0THFq2RKRLWOmey9od1wNJ7k+3u7RlXh2Xh21a0u5F7VDUfsdNQHy/7X/Q2fYDSNpzS1HrtQk8+xnXHJvbbczPzcI2EwR+DxZdWSX0VMlhVqApATxWyVHNwJQFdBZm2F7fQtl10ZhpIDYihFkEU2QfRvbo6gmNxdQHydmpVc4rAZyKnt9P/fm/7ut/3ccvej+Kzl+0/6t6/j9XBhLnJ0kAR5Q9CWFbTAJbWF3ZRqvVwhvXLoI2K3Ea534KlM+gDI4pPiepVPSOgfdGLkkqoMAERCrqn6/0c80UHfupckkpHMuDVyrJmDrw+0jiSEDA0UA7BvbJ/noAzqvRhyjTGCP1gPMpVEp7X5GBZIl0b9mdyqufWc2qChg0S/jnDCARTFEm6gpooEysZvUwNiFQwnfpLxsr+N0/LiPN/md0P703qr7Oq7ApH8T9dTyjWEqUg8vZQmMx13gxTxGDR1iEYzHUqJBH/VmzhdTfla8lC4EEQIoi6Vva51LHvwRTeJ/LBJGePMHS0hLOnTsn8bB4sQzlhSlvp9lTqqBIg1T6vSj0eCt4gYrG/6L3r2j+0e0vEmFSLKfk+rhft9udeCAd4/lwKFEAEhWe1Pg0IkSq38lA4vtjUGo8NWAlVg4gNVASCbtwDEDa64V3WDHTMGp+AYCUh6g5+GLC7AG7rR3UTzQQmzGCMFAs3TiVhPXf/vY3vP3WW5idmVGy3raNSq0Kz/XQ9nt4tL0ua6VTjRl4mSnrI/EglQK5TCXorTIyyl2RBSLDs4XyldOIN0KEu6vCoFEYExlO0jqIkz7a7W1kInNnolGfh22VYNs1GJQmy2XJRHp26AiYy4iKXFtFKUrsYyCZU4uId54e+nQpRQcngzXtCCMluP/kue8fxEAiOFf6mMyODPEjIFrfBCj/9V3An6IX+yifE0AiUCfjNHK5dcY+DpzKLDL2Oy9D1gDSegrfWUev9AjX6y18WLFQiz2ktTrWQiDMMpAL1zcMrKYmBr0mUsQotS8JgMJNvJe6eTzFc7vUHevg4uJtWYHd8h2YURVW2IDbWUJU2cTZxYeYNoC/bc/C2T2LeC1GFqbKK6kTST/ShtbDTAsL+6R4Q80/UuaaezCX3iZrj4AjmUcGHI7JSQn+DeW5JNJpzF9MW3BPeeh/2R7OH4yRS9drqF/+E3Y3r8DamEPcjmDYBsyKJZJ83GKvDZA1Y8awwioQlBUj2jAQWV3E819gziET5zKSgYVuuI1vl7/CLz5ooB764g90an4ed4MEsedimjJ1boambYhE23LAO1XFu4ueK3EteT+ci0phgOvXr8EIQ1zm9XQUY5csPcYq9ARPHRO7QYiHzx5jbqqBpdMz+LxvwM+AnThDZBg446S4O5iBMajCSG0FIG3SVzxDFmUwXRNJS0kN5g0kPzLK/VFCku82t5KLLExgGgm2dzdELpDjQ3N6AV65AqNKiUUL1qyNuLyFpfm7mLOA6bzmZjc18FkAkWasOj6ue4Z4TdVNA6dsYDNO8CQGSkYmEnb/b9+A212C011STKjYwsmLn+JcycQ/7QLWYBqdpyZsw0PSCxCu9YEoAWKC1hacigv7ZBlRO0a4HqFea8IKI5Ej7PUH6M5MPJCOMrRMvjNpgUkLTFrgx90CrDoQE03SmAnWUDN9gJLdh+e2YJqKnjoemGeiYcswVGknm/L58SuJVRWjSj6PM5KKTDKLPn/9D+BwCTvtg6S16CVIGAOcGFAwQWJmJZxcOCtU7YzeMQYrFukxk0sI5tIEWn+eABIXDkzwHbYVLXCLFtBF+x+lfYdV+nmFnE4Q8F5oLjyUr8tNhtUzVR5IehH3sgwkyXON6dAP5ez2Vc296D6K7r+o/Y7SPj/sd1SSUFeRq4Wiqi6Xv9F0M6JJJ2BaLnZaBJcdlEumSBdYTq77LQtWLqjUsxMvJQbp4ndlycK92+og6vmYnW0idQE/CZVB6l68aAIgvcIO8br77+s+flFTFJ2/aP+i97fo+D8fBtI+IFlxPqVAQTFDI0l0iQdSZmJnu4tnq+t4++3rcB1LSVbRN8HJGQdJrDwUPALM4wBSLrGVeyEVPZ/J5wUtsN/1/aCvv0BmTiW/LIR+BM8tY2qaLCADrfYuoiiASxPnOFJRmciYjrCfIRNJGOnKR++7YkiS4jQdMfB27AoFT6XPKYYGi00Iiuy7oVzabggq/cQ7iDI4Z+V7hsGgL/44fAYEUhgz+n6Ax48fY+XpKn7zv/xPqLQ8BLvLctd83yqVqrCOCNTwGIqBRDklSkoqpoua0A9OhxeNb+PNu2es3FOUo2p0dLKXSUcmt3kNURQOWUM69pWikvyeHzx4gCdPHuP06dM4c/as3DtZVZ7nCmuH4wrv4CAJPn6X5zjOVjT+Fx27qP0kAU8JI8pR50wk3hOlpdTaIF9fTRhIBzb10RhIBwNIjF9lTtIAkkjYmdjcoISdBpDIkB29GzJUDr2VDn768qjyKieVZ7fEy0gVUo3kNuVQfL6JIQykVg4ghaAPTTAsbFteXhE23q9/+SvY9DjjQU0D9XodNtl4toWHrU20um0s1JuYb0zDJqtDJC7zdWBzEdZJD/0bD5SMGJfnmllKT57EV54pdgVp1MoBowSmFWFnd0PJlmUmphsnYLmLqHwwIyyP3hdP1L6plIepexQ1Cd4vE+EENwjQjUnY8ffKLJLOs0NfH+fEEoyyIeyJLMjg333ez2ivRP3+PEMu11f0kr6uz9nIAvCros+Ya3dRvCvBLjXV2r2awbvsIp1ew4nmYzxpVTDADv5V2cdCAjRq02inJj4LMmGvdAm++DOwooocy+2cUnMvJd96MbJAA/qZ8p9dGmBu4Rtsrr0l36NsWWoNRK7szZO3ULcMXLSBr6MMf1s7A7d7CvEWDwZk7VDAbOmxnDfo7+SYgGMoYCMHkIyY/jsGnDMlZAstJM2b8LtNOO0lGKslpB2if/n4L8tJlR8yGT9QPo95IoIxUhycwbtQQ7qr5Bt1gbDFPtDwkVBqLWjAjJV8YGoPlC9XothRkbODiydvYNExcD/M8KQ/hc5WALeRotoIsWQqIOjiwiLguXiWGThhRKhZKXYiJSHnliqIowyrq2vw+wOcO3MabzVriLsdLHg2HNeDR6H2MIOVsojBQBLFyCK+c0DoRtgJQ2x2NzFTq2Nmfhqf9zPEhoHdGMKMu+ZmuBnMwehV5FnagxlkfioAoFic2Ya0W9zdx3hLI2pP5mMJm8yCs+Aiq8bo39lBu70lsnVBkGDp6nl59+wZD+l0G4PmXfymEuOiA1QMoJVCWFV3IwUY1S3gLNstYqymPJCcLMFOqiTs2J3+y8BApzcDezAnTKQ0tJHUNhFM30dt40MYYYJnj1akMCxuB7DSTKQR9RgqzEVQCrAmjHKHCiQEqv0egjBGcmpmImH3usajyXEnLTBpgUkLfG8tYKiFnm07sCRYoGF2ANfpo+TuwqIPUp7c1TkIarCqqtREVTnJAujlASQVfCk/GqnWy1VLpJrxCKu7HxpA4nXr6zyIYSTt94L7kIV+nAoLI/QznFo8CzO1RTJMeyCZ0j6K6LyH6fSqACSdYHhBpztuhae6/3EWEJ91mic8uLiz1QIvl9IZLawVkMjEyLAPqgPtOd6LEiP6dmSRTjYTAdLcnJn3pIANLdHw4jeuKEFwhC76vb3OxznR8wBSrtWcZJK8UYlhwLJL2NzcQa3iyhhgOxwPVCWeLFyHcos5gMSoNIUkCpNBhMF2F+WyB6vsIOWu8txp25mDVhMG0nEe43P7vu7++7qPX9QYRecv2r/o/S06/s8dQGIxg1Q0I0W31xUwmABSvxfh0cMnOH16SRK9SayS17WpkujfBwHLHoFalRXKmnGSZ96k/Fkn2oacw6JHNfn8oBZ4DkAaj8XyxOgQQBoHEZQsEQ3e09SA51QlqcqCoL4wkAKYIo1GBId9QBeq6Od2vMS9vhXLNGDbLkyDbDXRzVFgAUnxjHHSMf8jCQTy837PXnmvr/MpsIcsPyaVWV0sRTWGgW6ng1u3bmF3dxcXL17ChQvnh35JjKFqtfpQqk7V5nCuzuNzNhWTzzmDfaQElTM18hti/HrYpj18hvHU+JfzoiaJb8cAJa0qwL8TDJJCKGHqq9hvGA/nrKv79x/g2bNVzC8soNNuYzDw8cEH72NqakqKV/S9ifF6Dj6x6I3/Lhqfi55b0fhftH/R+ccZSASQtP8nn/fTp6s4deqUim8nANKBTX1UAInotaxEcyaS+qES1DYl7HJLT5MA0vom6vUp8RELbbJxxgochldx8HsxDh7xq4L1eE1kwc7BABJl0eitYi6gx8LMQQtBFggDSQolTRNff/01oiDERx99JICQrEssEyXXo/gdrJKL3STAs+1NeRdOTM+g4Xiw8gR86cq5XFgU8O88VO9L/l6PKyxw7iZjKIv74oVD6VmYEXZ2NlSxXmpgemoeKJ+E86uuYn0sL8C/80iGXf0eKvURJb9l0hNRPFDUek0NQ0fzQDK9GaRhSxLm9Bw6cHrbk1p4Ps+g1//eudMIHilg/XvbKA0XJ3BIwYaBiH6RhifeU6atpENL8x6i9+/h99O7sBHhT/0Ua2EJ79UiTNkW3FiZBzxLgEUrw3KsgKRWZwFW6gkQJGBK1xNZ2WQMcCDokk53BTgy+xXASwRAkmdgpDh18hs4aSrydsuJhTsbF+D6c8i6lhyHModpqPI4JoGjXIhGGG0iWUuWEVGbDEaQwj1dRjy7Ab+yAnvjGqKnJqyqLcAINmOUL1SAPgESlccJ1/wcdARK73sidRc98hXbKH9IVFghA8macuCc/0Rk1f7UrgnQZSSugGGUrGM7IHQRW13Ul+7hHELs7rbQLdWwaUwjNbuomgYIZ54pOQjCCIk/wIZhYLFM550Yj1dXsdtqYXHhFGZn55F2B6h5LhqOjTfJog9S2KaFOIthwYHjKnYSx5TAD6SoIeryMmJhij1YeYjZ07PoVqexzn0tCythBl9yFg5q8WnEYQLbn4UZVeSO014i/8szilIknRxAivePN8yHhYjCGLW3ZuHXVmHeKmN95amMaVsbLbz12w9gOS7sOQ9h/Qnq08v40APOqZpOMHTqpJkASdOWIaCSYxq4Q2k/GKiQwGYqBhI/Yx/cyi/nQeCgtH0Npt8Q66+gE8AMgLg3gJ8M0FrdElYnxwKHa/yMcp0WkqALy3JRqc7Dc0swjYr0oai3IeB4ODM9AZC+twFqcqJJC0xaYNICr6sFngOQ6LfDatQBSu4OHHOgDI3HpAEIIInLySsCkLQ2uBiK5kDSOANp/wJ2f1MULYBfV9Pp43Lxrw2n9wTQeYXhOOijg119fxLcZwbiKMHudhdnT11EtdRQiXrDQrVWE2BNy66pwDz3BviJAUjjXkSsehKpuhwcIohIEPN5xpEp2vncXp6BpAEkU9pO+hmTGAIqTQAk3Y81gDRK7I4AJHotpKAsDSVyytje3kFzZgpJEsF2uPwhgKSAIJqxqqWHApD4TFlx6/D5JkB/q4csSeDVqnDK9PtSFWoSUOe+aspj7fBtL1/i5d/yogRSUYKoaP+Xv7JXs+frvv7XffyiVig6f9H+Rc+v6Pg/bwCJuv7KFJmJfkoucb4igBQGKe7ff4g4ImvZQhqbSif+9AlUqx5orm2aGcrlknq/9/gdqUIAtU0ApKI+eujnRwaQ9oJHMqdmJhzTFfDIdcric0CGGYsrkjSUZ2vZHNcZpxCY0MCffmZFo3TRnXF/JWMqyYdYedsQuGJdCws+nmNY/8wAJLa1P1D+YhpcYTy0ubmJe/fuSQHNtatX0WzOKC8XVkYnLNywZU4dsoxyVruOhznvSnHWcIJ/OQaSjr+HyWP1D/XmCmClJH6UN5HyN+JPXiv/zphBmZ07co+M84LAF2aVlu+j1+e3978VFgbXA/ROunrlCk6cOCG/jzPWCUQRqObf5d6P6cFaNP4X9uAjvALCAhs+H8ZVLGZKcfv27YkHUlGcd0ht4riEnQaQlF+Pnm44niSS2NUAEpk0ZCA1agpAiqyx+HMPkPT8gzXJ4MmBDiaV1ZRmIePYaThIg63nGUg5gOS4i+hZfbjdXfiZj1AKLFQR22eff46pegNXrlwRxhHnU69ckrVP2S3J9xLHxHavjWe72wIwz9enUZLqfqD0mxMwYweDPz1DlnINr95Nbspnl8hAzjQZchvYDROEUR+7u5uqECwz0Zymd08J9V+ehuGGyLZLGNx8qAAkKWRU8nWq2DMTr6aXBpDKC0j9zUOl5178fubKCfljKr91HoNvHha9rod+LkBg1P5OUnhpHMJ2KP2qikETw4VhenBON5XyBbPn19bxr5ZWpd0+6afY9F2kRgTPinHNE4Fvkn7wvmViDcBGCnwyUEwkMyrBSF3Y/rQASfH2yFPSWIhw7vSXeLTyNowW5cwy8Q6KKmsiY8ft5MmbAg7c3TorMmpIXMS7oTCDiBK5ri3zreVZMKo2EkPJFnLeEZm6Pp0NOA/zKVswZzz0G09g7J5F704PzlUbhpXC7dkwZ9qwY3J3FDMs9V0kLUrmZbDPkiXoAAMTVslCuhnIOjyhrCT9e8omFs5/gnlLARkPadUU1mAknqwhKQOXdMuAlcCrGNiNnqK6cwtpYwrR1BzsNJJ9TbeE81aKWhyh4/v45wePsNCsI6uVJaYho7lRq6Ph1XAuDbFYqQJcx6YO+i0fHpm/JWBgp+glGagSWBUQjQ2QAQHbyMbTThdrOytwT81gvTwlzKbIsPCMMQylWHtLKLkVRGEoYBjfrcwKBdhDyxmCSPI894BHesBT62/p3nMG0pkAxsMMWRBhe2cHpuehefoE3FoJVsMRAOnK7DI+8IASQSBeL5VxnZyKmHsfMpjfSiFg2zPix0iEkSS1nDyVBQGWHkYG7q9fQjk8ibSfImqFSNII6W6I1I7Rau0iCSjJx5wAgHADhu3BiANYIoc8A4fSjqgJU9IEvRotOKXGBEA61ig12XnSApMWmLTAj6EFRKJKlb8xdha9c7IKrAHKXhsl10cqJtgMPhXzIyMDSbxN8lIF0YB+eQbSd2kGBTKpiJGTkeiKv2aPpCIAixRjfU1Debn8prSvz0GSfPpv/X4ftukiDhjYNFHxGhLk0GuiWqkgySUw9i9nNNODCb7DNi7kCXIJVZ2LiZyNo5k8qjlzbyKVFRir6sxgywJh9PdxTf38z8P9x69DgWnF/UJ0vHOW1jgQpxMDfOaHb/r+DzaJVhInCkQSj4HclJp64uKvdOQMsW6XsbZi0FWQwDhuguK7vB8v810N3ujKzaGItRasyFmGw+8ZjlRFdfp9VKtVmKbSHmc3Fd8Tvpf0QVBevkOpFu5v0+9okKG92xaZxqmZKRhMBjkWoiRCnORySQbkbwSeuLhRm+pLw3r0/LFzEc9xQHTjc/NtJq2YZNL9agRWsuJTJXM005H7aBkcnaDTvg9cyEsyVUBHJVXBTSfJODYwIUaZjMDlPQAAIABJREFUHpU0U2xKGQ/yB8/kBZNlvB4ejz95rfL+5dfyMs/t+9qn6PXIpw89ROTV5qqyVhuoH3atRe9H0fmPu39ROx75+DqxrXto3j/9QV/6D+VAWp0Wvv76C5y7eAaVuoeUhrKGiUqlNGQKsL9LYpYV+/m4XHSNx/lcSyztBXRGldy8bsUEyUH/RDEm0kRV/wdBX9iFnfYAW1vbOLm0gOlmXaRKIiZXbMpVmTLulisEKVT8wPO6jlMoQfUqGLDHaZ8f/b4HAkgqucb/CeRxnKE5tDBwY+rpqyIgStc163NwrTIc21PV5FIIQBBHkUNDmmtrBtLQB2Ms5hj2+5dpKcVkV4MHvTbH2EYvAor2/f3I7+fLXN4R9ik6v2ZQ6xlsf1zEOaPb7ciZ+G8y91ZXV0Fpt2q1hjfffBNeyZMkOMcRAY9sB6WSJxXScbRf4+8IF/09fkWSf8NYUDFC2Ca6kEdLCnNMoYQfk+O3bt/G7s4uPvjFB5LQ4xhJdlatVpP2YexGkInHIIjGOZWMJLYRz8X5VcXijCOUx+KLtqLxpej5HqUpgyCU58V7VXO/UiVotdrCshrOoXmS76ix81HO/UN/p6j9iub3Q68/t9AbrgCEBa91NvNhJV+7sn9xTuU6tr3bEanwuZk5RBbXOIzJIoq4qbUwyRgSp0VDRj3RIpGA0wCSFEjlm2mh8v459P9y7zkAKY4TFfd2M2HwNuYb6EV0XFH+TFEY4ZM/fIKrV69iafGkzJXchxKWBLgkduV4bJoIkGCz38Fun1X+FhqVGmaqNUx9eBmwfAw+20ESdtTamLFwLu9Yf/eiwD79rx4hioMcmFfxJ31MyRiW99SklD2LCBxYbgOmU0EatgFK2OkCEJlvRuP/zm5LxiNeL0FiHYPLWEX5wFxZ4qDnSAYSotZQZjOVdapmtqp1lvLhO2AbK0gxyPjxKki6hF9efjPLC8jClkj2HXWTgjmChOIVpde8BsgKM1yIRJk9ayNsPkbidsVfJnX6SJwu0som/k2F4FGGm6GBDzwDNRNYT4A/+sCUqWTINrszIutmB02go5hNIhPe6OPqqa9w69kV2INZkYSjrN30uX/G+tZ5ARV+X1MSZV+vnxNZMrRd8VIi20yultLkVQtWyUTsbSOxqUXHtpeMj3gzW1kJ6Q7l6AwBLu42/iPs1Q8R3QXSJRPVU128d+UBHrbqqMTTcLISAncdldoOsmcfItk2RKLQrDtAPUBS2oG1cQJpN1by5k0XsFP4zXtInR4uln0BNMomsJYa2OjMwIg8uWZdkMvBPfZ24KcdXJ/xsBFGOMOclOmgjBRXyy5c28TDMIaRBHgaDNCVdZqBKdvBglPCNdsFIq7xxERNgcxs2nKGL0NgNwVcAOfKNs5YqYBHISX5bBerBJAGy+jPLqJruig7LjaiDO0kg52WYQ3mlHymYcJpn5ZCydQIkNoh7KiBdJtyehApvyRUvlYql6AKdSjhqxmUykebgxvj8AiRkaC6MK3WsBVbWGDx1AouzK3goxJQywwkfIyllMttMINDgHJ8ow/SvQjYToGVGCDs/K5LKTuW9ADLkYEnmxdg07uplSANUlEQSXuhxI6aCe5320jI0Oo+UQUhpilyyJ5bheOUpShoxF7PczH/2//+fxyh7uKor+Dke5MWmLTApAUmLfBDtIBe2ylfZIbQ1C/1UXY78FwfSAe0NRwDkHIt2+8JQNIeQmwbXYmogQYG2z80A0lJhuTVWflqaFxWjxIcrJbk/6pKkwm4ERDGe3Isl0UwqFebsI0SwEodkfSDJN3k+Ps6x1EBJC4StCycaMrnOuzad2gIfqmbyPGUkbY0FwdqG1Wdjl+PWoC/KBwoBpDGTZopg6AT68M6nAKJldG5DwOQ1BXrKl/9PI4kfzikGPx9AEjKMnUkRSemzyIFkiGmrwE1pL0yniyvo1qvYqZZRpZEIj/EPSkXYtGENe8kYhoqS3NKPTiwUgtRP8RgQCHmDI3phhghU7IjjMlm4HqM0jeh+CtJ/5WcwBiANJ6/zBPuMj7kgOBwkZFL3qjnrBbM9HMhMKXkfkbSiXK5w76sqxv3ehToxbHIVrLCOwesFAtR+YkM2YJ5v9XV0gSRuFEGgQkCYdsdK3vy/cwWRZeogWk1TqvqcDF2ztuoKMF53ATTcfcvasUjH/9nCiDR30H6aQ4gqWIEeieqOc+xmUgzMOjHePjwMWZnZjHdpL8EE94qycv3mfMIjbq5hCwLYJaAzEa+C4cVGhQleIue38/+8z0A0vPMLgJI6p0cWhPkFerMAVholKeVabpVkvFLD60mx2STcybTCeMSdq+K+6nl6HTCkCynA+TqDvqbDNZj3jGHPOSi8eu4/aNofNAJ0Rd5efD98P2BxLaUK6aE2xdf/A3zC/O4dPGSzBP8u4YEmRwm8DqSqiuOsY57j8fZf1yaTceNylNNsek5P3DdwftirMyNcdrnn3+OcqUiAMv62roASJT4qtXrw2IOth37p+eV1HzMthFQTcXcuqhEX79mUeWh7pFuq+j5Fh1Exx4qTlUxKk3eCShxvtQFUuPtNAGQilp17PMcRNID134Aicwb8Z/KwRQmaf2ej2gQwbNdVJpTigWPVBg/TMATPIryyvqhC2sef47s5HKvUD5Vu4TKG4vof3X/OQCJ57UNB3ErQhAMUJ2roR+xqIT+RRk67Q6++eYb/OLDX6BaYixNMMdEqVKW4iqJo6RQzUBqmhggQTccoB0EMM6eQDmwsXBxHuXZGPGyicHth3BtO4/BUnDkKP12HrOL32Bz5X30P91EmviqzIWFHFIgOirCUyVaKpbnpoqmlNypbPsKBjrdnoxRuqDT8qaQRZ3hOvIwGXqRsAu2h8VWe4sX1WhRSDDMDJR/dQbBlyHSwfEAJLA4ltJ+32GTGVcz3sZALbM8L8walNWawPCU2oVJlk+lLV4/buMJ/n0jRRZn+CIxMG8ZOGUDOwnw5wD4dQnYTID/4hO3bIiPDplFlHYzE0/YLEFtBc5gDmZMiTQ1lxJYgRXh0sId/EPZwNch8OnOrIBQTmsJWZAi9ZV0nOkYMEsWYm8XfvMOflGJ4JlKyozSZgQarGgaztYlZC0WXbpYyZ4g7s4Avo3IDWHUdvDRhRt4UmvgsplgeWMRxO0rtYcI1z4EgpL05dRPYJQsJKVd5a/jJ7DKJjIzFJk6tklc3sDv6r6wpujRcyc28EXfhhnUYYRlVRiQq7vEpV3A7eIa8Sdk4uMTEkBybPTjDBeMCIFlwstCbIUDPPAj9FMDZcvBBc/DBbgwYhuGmyF0Uwwo+wZgLQFWE7GJkreg6li4aGc4ZZrK56pi406rgz+srGJ6/iTKtgvLcrASMS624QazoMkv53TXLMPpzguYGndz8IXvc9VEskb2kYW4FYocnHiJaQAp71hcX+l5kR3Nrpi4/+wBLl+7DtuzkZUNGF6MYOYejHIXv69oCbsMywkzd6qQc5HPg3NPpnyRCCry+T7wldeUmdDXuC2flXavwEwtkd3LOi7SQSJ+TYlP7yzN2BQdImRxCI4yUW9ZnouMGSaLu11Ypiug335VE2MCIH2HEWby1UkLTFpg0gI/0haQZHG+SlIAEmCbITynD9cZwDJYLRWqgFMU11QgpJhLnHGPxjR52dvX+ulq0aeSV3IpuXTG607CFh1/HEBS17gXaNGADZNliqGgAKRxyRLbtMWc0YSHZuMEDDhCF+fi2vHoNaMm6/Ft6ElVALBoPXruyyQeF9wKFBoZWKrrVgG7kikY/kEtIPL+oa9gfFGgFsAvSmKoRfNh27hevvqe+v4YblPQdQ5nIGlZGLa3TigwubD/PC88yd85gCT9IpehY+Iq8H04bhmwPayubmJhvi7eaVL9Jv4VhvzPxyhQlAChlFZQUo8OHBipiaAfotumH1IFpWqJmo25LjuDeFVBLF1hrAKRi1gpzMohLiV6p94nVhpTLkCZJlMSKZV+PpLUUewfCeTzRBX7ge/7uRSOoaofCTrlCTtdMSzgr/hJKFkHkT7MvcN4Tp5HA7X7fdBE/i/3d9MA1DjYUsywe9mR89XsV5SAVR56SmaIj8aRd0uB/SJHVFAhX5SgKzr/cfcvaqUjH/8nDyDtbYkhYJsbRFN/XxdwkPWqsFoykRQQ5PdDPHq4rIBhpLh2/QJKZVfYimoOS4VhKMlwjgOuAodZEz4BkIp64SGfFwBIHK847unYifGKEOJgicRK2a7BMlyRrxPWr8z/jAkVKC5eGRIPHORFNF5d+hL3MHxnXv44R34/X+LyjrJL0fn1MUbj2N5iGzJp9HzEf9+9cxetVgu//OXHwv4ma1r5mKh5le+azCmswI7iISv2KNf6Q3xHxe85C4mNlRcpaSY7508db5JFJNXWgPgD3b59SxhJnEfIPLp+/TpmZmaVUsIYa13L57GgzKN/VD4PsT1VUZKW3xoVieg4vUgC76jP90VtO66QoNjOKvZ3XQ9ra88wN3diFO/+nTGQyOjJTBtZ2D1e1xTrtHzdoCuXpINwfaqY48KGl9iNSc8UQS8UIOnEyUUBMjnOkQVvOoqREESM6ywQSFcdSMWdB46Fw0+4eh6Nk1JaRxacYWOwOZACCm+qhEEykAIpfvXZ02d4uvoU//Drf6HWhlzzOY4ASAkl4vJYlHErx2UZEywDrdhA+8024siB5WSoLm1hIXgX0X/dgCE+Yype5Vb56CKWzn+CjcTA4NMPEa4u5++hkqKTO1OBdc6AGM3IOU9FsVFGDTG8Y4Juiu2Xwj13BtapBMGf1hTb6whFUmq9mcKwG0Dc2UuEFmu1IoDchvfbBuK/usdmIH2XTkjwy5qtIH6613dpOLobFszSHKwa188ZDAJJ9DZu2DDKBsL6UwGQ/rGaYtoAtoQpYgjraCUBbobAxx7QzpP9lHTbai+InB2l7AgGEURKzVjk3VIrQFzagR3W5feovImzcw9w3jFEomxl4yLM1MmZShAQiaAW6D9Mv6L6MqrTy/i3tRToG8gqqYBXPP9/DQ1Y25dg+wtI+i5WV1vodjJ4U2XUFg10eztIrR7cUoKPLj/DvV4ZpUETdliF7TeQeWTeBECrhqSd8IWAuZAII4seXElpC7bXRdY+g4XmE/y+PGLMEED63Ad6sQXTrwORJ/J/4o3ktjDbb0lfW5qqwGZRUmagXinh29DAuxUbM8xdka2KALf9WAAk07RxxnEwlzowMxt+OcW9SHkFUdBF8YFG/Z3v4IyZocJCKBZSOha+3mnh4fo6LiwtEUFGxbKFscTj250z0pU4rliZLfKDfM3iHSgQjWvMMyGwUhJAKt1JFC5LlqN4jOfFMaaS4CSARGDbcAw4Mx4e7DzCxTeWRPo3pWReqYNw9lvUTQP/fcXAEsncWYaHUYZepvy1ztgKkOPz5HMNMuDbwIbdXxBAknLGdjAt45wROOJ7RVnBeDNEQt8mMq9yEF7USHLUlGONeJhFO0CiALJMqFVUKND3w9ZQEvcy1kwApO8y1Ey+O2mBSQtMWuDH2QJ7ASRlnmgZMVwngGP34FoM6vKKpf0A0jCwfn33pgEAzd7RCzIljbEvqfEaLmMcgDno8AxGxkGmgwAkzZgaZ75oQEMC5IwyvBm6rQGuX34XYZjCc1gRbCLOF8svSrIVVWjr65fFjGgeU6N5xMRQtOkR6KUX8xpQ0rJdunpymAzIAywlQafYHeNLjL1sju/yYJ7nWh2+dwGAlC8amYBQC3dX5E7U4ipnLR12gp8zgDT0GsqrY0XXXVUbGmSU5AANwROpGGZFlWMhTIAwKYkh6cJCA0gDAZAkwKTxrrBx+JN9QvUvAkgMhgmU0ncDXMx2BwgGAepTddgeQRiI7BU7kuPZ8KNQigIl6Mwfs6kTmXKtZEWxmjmRZ8pktrAictlFPXYwac3nLYbcvK/cXJxgKvdvsKo5y9BuU1ovQ334e0cqRU+cmBfg9enTp7Kgp/E1j/Xo0SNJ5NGjgkyKhw8fyLlPnjwpFeKU5OGCX8t4KBaiWlgLi6lobfxdXpvX9N0iAEcDdboanGOWHqMpNaQrf190eUVtUHT+4+5f1GxHPv7PFEASMJbzQ/7+a3afVv+knxn7OHEGfxBhZXkdvV4Pb7x1Gaw9UGS/FIbFo7B6kX+LUW8QeM4OlbiR8KKQgVr0BH/mnw/Ln4flHWOJvlEF95CFCQLaLCZxxW/Roem3smofpQeZ7VAZjReDe1p6TthJrz8Oe13jx3F7R9H4oL0f9wMn+vfBYDCUW+32evjLn/8s88ulS5dkLmWimTJujFv0JoBSzvI87vW/7v2VLHaehj7Ac5L9km0g8opJIrJd9ITSxR2cQzrdLr766ivMNJu4cOGCtIUk1FPO9WpOZbKObwD3I+g0YtKp92KcnTxeJKULwF62fxW1ny4YU16vyCWUFYh+48YNXL/+hopvpA5Pt9PrLcoruuZX+flh78crA5BUC45ddv70cwBJPuU8JnNJCsupAnEVu2v3Ua1UhekWiXdQIgBSxARoDmyQTT8aGDkk5gHpvkbKe9lzABKvy7FKiGemEd/fAdwYxsUm+rfvSxzKPsB+/97b78jv7LiUgrPzPs4YWgOP/J5XW0L1X3jo/jlA+H6IuPInLIcxGnGIIJ3D6Z3fwHw0QNbfkrlVGOCmB+t3wIUTT/Bs5WMMPt9ALCyonJ2q3hB1R/maesi8UkJnGMbdw/vO24VJ7ryQpPTL0zh79s949JePET1aUaypwyTmjQymXYZ9flYksuIn9AmiBHQ+9VBCWl+XBAMHBMyGBe/yaQT3CIp9N/bQy/Zz9lvDnYJ9wkX4WAFIahoeW7uywNWblc/IRLKaDtJBBrNkimdNXN5BWFvGO/WOsI7IDvEMJVn3NFayYvSi4fahB9wOga/7JQGAxHNKQKQpGLECzMPqKs7P38fDzbMgM8f2WjKHX3EM3OrVUNq+JsASJduyIBH5NIJZ2m02qi3DmFrGv6tlsNoWDIeqEBlabob/MDDQ783A7i/CSJrYeBJgZy0Uif3mjA131saa+xcE2w6sUg/nLkSYTgNsbV5GKZzJ3x8LST8TIELYSIs7iEvbyJw+TpV8kVh7sruAy801/E7dkmxPEwN/8IFtIjuJDSNyETtdvOFm0l6lLMWX9x9h7uxpWGTybqzj2tnT2PJqaCLBSSdDWQDiWHIp7McZGXNUeQlsmK6Bx2aG+2QP5TWLMkpwfhXbI6VUoSElCY0cC3d3tmG3t3Bu6QxWYgM1Fi+YJtZjA3b7NLLUhplYqMzdQZesLwJggybCpwpkcedcZNspYvaJrgmrbCPjWCPqlvn5+IMNUwcMemVN2XIfzvx/w4VaBZ00wYMNAkmU1+SQtoHfVWNhG9lZhuU4w3pq4g5Zik4s/Wk9VhJ17HMEFoVtFFUkhmOfIhvMCF2krQhm2UK04gvgzleL7UJA1KiZiJ8F0j4Kf+b4EKuXgD5TYSf3StUAsGYhTSTsXnbMmew3aYFJC0xa4EfXAlJMIBWCkt6RCcE0UjgmmSp9lF1WeAwkOOJ3JMGsDfkkqHu9tyQSOLlJr5wuZyH9WAAkUpf3g0bjgBKvn8lm0Wt3HNFv50/9d5HaiGKkEdDr+Lh2+R0M+hEsIzcJzhcw4xUxKmDVlZVF7a+SQFoqZWZ2Vulq59fFBOFhABIXNWptqxYSGijSlWFKnzfvE/niQ/vAjOQ7iq5x/PMJgPRdWutY390DIKlAkJVI6qfi+fC9V8puytuHCRs/yvB0rYtyVUnYGVkEgzIgIi/AvjJi6TimYgHBYoIoFkYKGXeuSdnGDL12X8CZWr0G27VFF952rRE4lCfm1fUo43e18Tde32hMUAXOqmqTYwb9xWhGzoQcAcR7334rngnXrl2Tfe/cvYtyqSSAD/vws2fP5LhLS+p3elHw/ZyenpZ3ttvtyrtD7yeyjiiro6ufWa0aRpFUk9dqTI4nWF5elvNevHhp+I5pqR7Xy7XMixCSYz3g4+98lMsb+qxlymdAJxSOYnJelIAtOv9x9y9qoSMf/2cKIClPpjxBkrOO1DysWEiBr94BvtOBn+Du7cfipzM1XcXu7i6CkKa6Bs5dPI1yxQNF7OjHU6qUxDtMDM4P2SYAUlEP1Z/vTzqrLJxlm+IXwyQDvS1EatRw4XkVeE5ZGKEcRJ9nWivm6KFFOsfyPzqA1XTUWx373pHfz5c49lF2KTr/OOtU+/1otiZfIAJEYlieJFheWcHTlRW8//77AqRofz0muEses2oKZJHZT2QAFMP3x7yNSxSrOFKxd3VMydjYcSgBpAou/CBQie/cJ5BgUb/fk7Hk/v370icvfPwrtKbWsf3HLs4vzOL0yTklC503BEGBYXJ8jPWk1w/DFpPk4OHjT9HzPUrb65hEs/UVKzqTeIKxgnqef38AknoeR2nBF39nVLSW9ykmiOkVkgPcwv5OKctOWTcIC9ZyavC8WQw2nqDf6WOqSS9OJpYVCJCAvnEQ/zhtwWlVF2DPe4jXYsV02UfIeRGAxP5evnAB7fJdlFdOo7u6AefqNMK7j6V46dNPP8XSySWcXFxUILFhCAAq3p8EkAP6Zzqwcy8hszKP9H+8Dfc/XYV9po7ZDz+D1d/BTr+Du0GM3c55LEZvo3J/ADvoqqKqNIP3L6u4vvgIW5mJ3b98iO7DVURBT6QU+RBExk9Yxoo9ruaDVF2TFJTtLxJQd0wJNAWGZyh/dB7NM3/C1q1fwr/xUMaoIgDJrS3CPOcg3AiQrj+TuF2Kqyon4LyfKmnKsCY+OvFq8BzLqPzmOfH0CR4+OV5H+g57e1fOIV71kfQ21bpI225Jk6gOzbWT6c4Apg3nJCXcTKQ+mVaKhcRpN6yvoDq1jN+UgcV8GLoZZiR/CFPkYcxEv4FrjvJFoqydFVYFOJK2jyuwhDViIKqsod58jHZrCVdnVgRcuR8DJ23gbmsWXvusAggSIO0RQEoFzGJvJziRVjoiY3d1ZhVveAq36CfAg9jAN2SqdJaQJS6seB672yk2HnQwXZ9Co5LBXgqwdP4GHqzPI9gp4UTjUyzOTOFhPAOr1YQZeUCnqmT5pwcCbEXlbQG02GRkIgmLyunhjYqPf/CAPpTUWjczxA+qm0v6874pJ7dgZWhawCBOkRgmniRA1QAWYx/TtoGWW5G5dd6zMS15rQwZGzYik4cqOmQiWjArKR6lBJBGknUSOam63iEjKSSwa2SYMgzsGAY+39jESb+Fy2fPYy2QVlSer/6cMKWEIZbaCE79FU5nAWnkIO2U0X/sI0oC1T+oMxN6KNtVWBUPoKzdM/quGUj5fMiGrFkw50xkpQBxdR0IPXw4exOX6xX0kgT3gwRftmbhRNMw4SKbuYcrDjBjpgI6tloXVIFPHquZYU3YZtfrLeljW6vvwfAryKKcHST2RhnijVD6WNpRRV+6Z5fersjY59/sa6qWYOrOoicMqeB+D2nUHvqIjTyix0bqCQPpO4w2k69OWmDSApMW+JG2gGivCltA1SCJihN1o00G3T3USi2YZldV1yi06XsFkLiQZIJSL/RGwa0Gvl5vGf/ziZW9D1J7BI2DSPsZSUwi838ukrk40NWkOhkQh0zwmLAMD3PTSzDgIhhQjitDiYGFqv3IT5xXin2Hql8uTtmOvX5fqjjVwi0TYEszjF4kYaeqb/Sm2np8US3a/SInSOmHHNSSanUyQ5SUwmHbRMLuhx0YVNXcGIuL5qnDSr8MsVT1pXAt5eFFT8wkMRGkHlqdLppTZdhmDCuvWFcFh8pJSSSqDCuXhlPn0ZI2UkWXKMfOrllB0u6gXqEynoNM2Aqp6NAPqUe6xlTMXUdmyTwqv0cQljJ2Uo1FqZg4xvr6usjZTU01UKlWZYEsgCf7a86804tcHkcqJsc0trWnj6521kkeucNczk6qocW0Wz/HnM3Fd4FgVs5243G5oGEikO3CxLk21P5he8DhZz9KgkdXf5PppX3M+P6TlTViMB58nqIEXdH5j7t/Udsf+fg/UwBJj+lKqlYvI9VP/jfoDWS17diu+CJ99bc7smC1RD6SCaAU8/OzmDkxjTSLFLvQtUVqiuBGIh47L95+7Anyov7z/Xx+EHjEQTKV8YfjDsc722ay0IbrlMTkmDK5jqEq85ks5Sbv755Hfcj8PQGQClmkmoGkkrNpzpxR/+bYpoEOjpN/+tOnMl6++eabQy85fkmKjsgcz+M2fVLNov5++tjLnUVL1Y1HkLogTMWGnBcjKTqoVatotdsyn0phVS5npwoRDGEIP3VSbJ38f3C1Xsbmvd8KCPNWZQGOM5rTNQNZJKPzE+9fJYyksQ5fPxSN/4Wtkh+AoJj2Q5WCMgZKYwDWBEAqbMkDv6Cfno5ZyXgXz0169LL4KTWEGc8CBxb2U3KNY2HJKonM0vazDbheCbVGFamZg0e2AfvsEqJ1H86iC3vKkQTuYPamVOz7f+wCib9nOnwRgEQWivVhjCl8gdbORxg8yhBtrQgLfXN7C19//Q0+eO99lL2Skjg3IQVKInNljmJEAZAMAwml4q6dRXJ7TTxC3V/P4PzZL2DEfXy+05L59OnWeUyvn0NlI4KTBMJnaHx8HlPnPsOsZeLR1x+je28H8WBT4nNh/fB/JtmZ2hbPw1EBgqz58sKy0UNQklQCdOWbVVuAe64M/86m+CBxKwKQLK8migZxb01kHek/Rd9U5/JpXHrvL2hYJjop1x0GHmyfgvPsNPzba8hiH4btwf7veK02cKOOaOPpy3Wisb2cE0svPk4uh+BdOIV4PUA6aCFNVKJdZOqcOuzpGuLNNRiGA/fcCVFmsOcdJBtxztZQLA7UU0TVNcT1ZfxjNcNSbGDgZgIUNa0MXwb0QjIwa0G8kehXQ9mxhpnhUQSEnZMyl5uR8kimlB3MWIDTSzMreNMF7vJ7IqEI3N06Bae/kINIGZJWJN5L8gwblNtTAE7oWq+IAAAgAElEQVTsdhFMPxDJM3oxxa3zsMh2SjwksQUjrqK9HWF1eRfzJ+ZQc1O4Cxl8exuOWUMAH6cX7yFLYzyNE6RRTfnr7FyRuNCfvoe4vA3TTIGwBjtgPiIHLxoreMMFPrYMtM0M9yJgkBm4FbJ3jjZe27TJdgE2ApXDiE0L1TjEjAWEqWK1NowUi1NTMHyTKmtAbCAL+B4BBnHRBDDdDG0nA4G7ri5SFADJECk7RkWDJBN5urqR4rJj4lFm4J9W11D2u7hw7hLMgQ0ztmGhAjupwggrsAZNtf5zIvF2YugbbJnobuwijAkgsdjOhmtX0bw0BxMlxJSJ20rgniwhYdttxsJKSksEVDN5Lueam7Af3cW/vH5ZxocVP8T/2Tfg9s7BCafkXFY4hYWFr7G2/D5sgzEfwXGupVMYvoe00sPi0ldY3j4Dt7uEpJUqcI1A8ka4h8gn6QFK1FvKC9t91xOJu+ARvdGB8pkKUIvRmf0r0tiCd+sthMt9pIN1+XxcwUYPmBMJu2MPU5MDTFpg0gKTFvgRtADjbEsDSAy4lese85+O2UO9ugPT6IoE1Q8DIKkAQQAKgly5lI7EbFKE+cPJp/AaWD3JTVVkq+XqftCJCRwtn8V74QJXV6aKQaJUyQGeXUbZbaJRn0HoxxJ8O67yK2JKXk/Acu+5tEBxD1IeV0zmsuKbjcbqVjGWjeOR/5W68D1eSPyTuk59loPvj9/RrA8JZvNE/VEApPEKVZ18HpfD055XL77PMfDjuSpOJmh06ElDcNWm41KChe33c5awk0BZLRSZH6YMupFZOYCkGD5xGkk1Zsl1MegPYLke4pQLXQ+Pn6xhfn4arkVpu0zsihJWsxNUzF9Q+qVIEJkzmFTBr/I7oheSm3lImnPYvvMYJS9BuVZGQg8kE4jT+ACJq7zyMVVVVVJhmlf+UTqLSSaCtFPT08MAVgFHucGnRYNPxbLSyS2diNN/ZzJLgl/p+6zOVBVseszJX5UcDFMV1fslG9ltRIIyjnHnzl1cuXpF/IG0nKUGj/YCtIW98Xv/QhGAwzZkElQn68hIYXKESc9CBsM+MPqgmys6f1GCr2j/ogY98vF/6gDSHi+dMYZrnoJVXkV648SbGzaHBIVMRL6aSwa9AJVyA8+e7WB7exvT0xWcOrOIBEya5nO5bQmwQTYgfSEOozFPAKTCHpp/YTwRns+JTBiwojtRYAVNjV2XbJYqLMuT7IjyX6ShO9Ml2sNOj4/aoX7/NYync4qu77DPlWTTcbYjv5/HOckh+xadX7OENCtT2N85mKTGR+W5xzjws88+F/brxYsXhT0rzANbxYvjiRjtLUIQYlTh+5pu8JiH1axgLSGnJG5VkYcu2GDxhyo2UXEk4+Ug8PPkM32fKLWkttIH57Fw+r/h8dZlhLcr+PLuV2jspDizdELiWh0vKtBp5KEizKf8d/3vozC4Cp/vEdpH3j3G2yL3LFGE/Pvp6qqwT+QvEwbSEVry+a9o6Fxkl/lxzkBKTGX2nklBFMvvFLAUky1vWHDNEszUhL/TxyAYoFIrwym7iJmqtjJ4V84iXOnDu1BGPL+BuLaK39R83AwttP7vt4cJUt0xXwQg2c0ldN77G072dtHy30KyNoXwyROJmW7cvAEWD77zzjuw8uIl07GlH3OzKXfMWDmXZuaiPGGMzcIMy4Ztl4D5KZQuGchO3sLmIEDc25CYvbP9BszlBqrbGVzTwtTFWZx49y9YtA3cf/Qx/G/IoNmSuNgQ+SktNcmxXxVpMbGv1meElYSepcu41JydF5RKs+spZ4joqedxaAGmkcI8fQLhdBf9P6ygVGZxJeNGwFk4heydZ7g6vYEp0xAQJcgMfOob8O/+Gv7tTRhWGc7HPlJ7AOPbOYSPn4AglnelhqQbi6yd6U7BLHuIdymP9/xGL6M02B5+UH77AgbfPB7K4fF4BIqyxAel6+ReKRci/yDr0RTgKIvb8M6egTXrwP9mRz52z/LvKaymK5JfZL4IqFCzkDZ7wgTJvBY+KGU4Z5N1lAnr5oQF3JS0gIFZ0xCmTTs10DQVuERmyV/7HsgmEfmxfEutELX6GkoG8K8risVEBg/3+yyAAAa2T0ZQBRnz/7k/rYzJ1NDjn6wQqcWYTnkb20kZZmrRxQAR/S0NB4NegqfPdkW5wTECmJYC/LMpA9n8CpzqM/SjGFXPRbvjCPhY2XwThhEjrD1F7PQRl7cEzHIG8wJuJF4LTc/H2y5wNTWQehk+84GdFAKeceM7QiU7bjVTybB1MgO1NMJZR90nASefHajdgrHdwcmFJVlnWq4BI6WmsqkAEuazLMr0WbBqCb4JgVXxoVbSgYQFfVVbjTDJQLjYylKcsExQp+I/L68iCQd4/+SvYXdtBRSKVy7bqgYj9MRfKTMCZG5X4lx/xUC/00HiRLCaMRzUkGyZqL+TwE7rQGsORrULM3OQBQ6yTZWPI+htUTbuxBrOLzzG8r07+DdvXEXFNrHqR/gPfQPlzkXYSU3ZBhNIokfUJte6vOe80dQCXbXlrCV9gNKRmpEmIJI/YiKpDhEhTfric2SYDszZCrJ+Jv3aPV+Gf/Fz/KIco4YMy6GBlYe/RHB3gLjXBnUSTSJnsuXFx7Y38UA6cCSa/HHSApMWmLTAT60FiAupmFFiQtE6zaVLbLOHRqUNy2wjMxk8aN+O3BRXgqjXe8OUtyJ4pBeEGkDSi+/XnYDlYv2wjV4C+xlH478zQaCNc0VmYyxpIJUzBHEAYRyFfoJ6dQ5zzUWkiSFJNnX6cQBJX83Ic+iw62OCV2toM1Dc3dnFzExT6ciPgSsCgMmpNIikziu63MO/K5Bs/HvidcMgLGchScyRJkNZliKATy+qtQze3upUVaF7+HYUAEndBwEzJicY6DHBPUxqHHaCvwsASb/ISqpiKI8oC3C2XYY4pCeaA9N2EcQGosTF6rNnmJ1pwHMylFwmfyhfpgBEeigpD4cYJZFrI+MtVHrS0qUIODkwY2qFWOh3Owj8AUr1cu5/FIik3ZABMRaE8p9c/HNLslgCbAK5fuCLpBb9VegbwXdLe/LI5eh3Oe/j8vs+hGE/4KAYUyr5NP6ZPpYwn2wa5SoQSR+T35VEH4Bvvv4G7733rpJEUKYw8n225xBAfb3D6EsfvQiA0QASk51s/+2tLRmvZ2dn1DtWILFUlKArOv9x9y9qmCMf/6cOIO1rCD0GKDCV6SPNPs31WvLv813vdfuwLUe+w+cVBim+vbuM6WYT8/NTMG2WerJQRfmo1WoNqXlW88rhYMQEQCrsofkX9scpObNUYjYmr1NJaNRqTZRLNaQ0OWalN6vcE0rsKgCQcoOqWIcm7AdJTL0q8EhG8WPHj0d+P4ua8SU/P9r5KT2nkrEc/zWIxLm13x/I3MJ56ubNmxLn/uIXHypmkiNu2EMAScdeBFpUMVUxw/slb+uV7abBrv3KAeOy1ATPdEGVLkQS43DDEOb+sECBbdFYgnulAv92F/C3cfPmN1h+8gQfffQRms1mXqilABvtz6eBI33OUYzJ2Pzw/lz0fIsaajzu4FjG8ZTAGZ/lrdu3cfXKVRXZTACkoqY88PMhXpGz0hm/piwsMllYRF8sUyr1OT1znOO8I30MZLoATmiKPCLXttP0KTISBGkIp6Rkxi3KfP7WQjD1QNgRD59dQ/jHBFnUzecv9UNFozz6qNCCLBQYHsLLDnrRCmaMK+jf3IZhtDDwB/jDH/6ASxcv4szp07kgM+BVKsKa53jMsRkEeHQnZDGAqc4CFgAwqUt/pc46am9egDtXwW7UxYPsE3TtVUz3fglz3YO7DVR/1cG/XlpH1TTxf/UMVO/9CvH9jniWpDFlxVRcSsBtFHORlaQLPMaVCRTjRu44Xw9K7Jt75om8fC47fxCApIrW+OQSREsNBI0tBJ9so1Iuo+wRPDNhVhfh/HIAI/YwmLmDX5cUG4ceMzcefYTgm1jaxmqaAsgE364JyFN5/yK8i39EZ/cM3M6SsF1S24dx6wSi1VVJcBA0kmsPWwIwZXF/KLnlLJ2W75mlOfl7+a0TiLcjRCsbw+8IkGQ6imVFZptNCbAOyF4yaxbC5V2Ych/yZkNkG5i0bzpKwi4HkAZz3+Cik6FhAkuyhMjE+4hMI5V2N/AuteQE1DCoeocACkC6H2fYjRyYQQNWVFX3Y4VYbKwJ4PL7ivJV2kqVBB7/9tcQ6OyeghU2YMZlxUZiwR9BBRb4hQkMytpxeULakpCYDZgEmjoRIn5u2aC66PKzLSl2sDJCLSwGzFA+U8ageQ9pdQdNy8DqIICdUFZigNLmG4AZIHGIWtADah2J24PXOSvPJy1vYcqEvGNvEai0gFtphpVEMaEGMFCjdFoG9MZyTtNGhssOMGskWCBgkRezbkYJGiGJgsrDSOWQVGFMOmB1NMG/VLzGzHKKB5mSsdMAEk8hjCTx+VF5LxbiiH+uBfx/y0/xtB/gtyf/Bxj9UD5jDEwVGbPfRGx2BXzLSm3FtvIr6D3uo+93kJQiZHNbsFFB9qSBuTemkZUDZK0mzl74Equr7yBeUeodRslCItJ/PfhzN+HunEPUM3Dh0n0smMBWEOPbzQtw4mmYaQkYcD2dIY1SpD4L+2hRkA9VZDgRJNI906FUXl4UnANHeY9V30gjOItVBI8Vs0/eFaFyGTA9C851A2+e/ASX3AwbiYX/2HVRW/sY0XKIuBXK/ohaw/PJse3SBEDa0yKTXyYtMGmBSQv8VFtgaPyYSeJYUdWVjrSFAVxrF47VheEMYNmJmtRkVn01zB8tYfai5isCIF53s2sWga4apWY0J2Xf96UdPI8A0qjSSgfMOugnAHb4ZippK7eEXjeAkZRwcuG0VJdJwDKUGMvbXRRmpM5EAUu59MyLzsGkvQKiyIaI5FwMGSilxXsJwjDXo1dJCW7qfrTnDRlWI+bRXpBJJUZYIaoZCGodbCqPJyb2mVj2uUAxZIHA8xHIKZXKom1PaRZW2DHZzDbltYq8Fxdve9hPB99h0QJ/3KNpMPCluk8v1nVgeKw+lCMLQ1+DfGmkja6PK/KuAdLnAb4RcCaB2b7KP93/BCQ70qYXdXu/rAE8W4rnMpHQIP8/QQmtVlvk66anKrDIQojCIeBIVo/y+lILYA3EDkFULoSZoGSiLHPgZi7W1tZQaVRhlyyYNiURIebGZCs5lpbEMuE6LqIgkgTaw8cPxT9pampKgCreL/uTZvoU3f1xK7j3g1JKpk9b06qXScvViFdMDhoRxOQ2kpFUjC/t7cSfuupcy0Gq5zxiPPEdHX0nTxjnqQiRDsn7Jr+jpPQyeSelClKYWASwucig7rx632WBlCe6xmV3NPBNPxUyqYSZRa1sAe+YKDFERnBjYx0zMzNKoozHj+IcrOZzJLOVbEiVrJY2KHqBC/puEcBQdPgjvx5F79BLAkhsI46LWkJMJe7zhaqAl4cXMBRdVtHnRe1XtD+7WxKR3UqvQiblUuzudLC+uoWLlymzQfAogWVTzpF9zoaRL+SV8/ThZzj29RXewE/7CxwLZa6VQgsWc3AeV/JCrHp1bRchGR6phZJXQ9mtiRfSUORf3/5BcnSvKMZ7nS1c9Hq8svf7GDfBa+SYx/iDY6369wCf//nPMlcp5ox611nl+957b8tcJr4iEq+o4gzN2tFs9x/DvR2jWY60K+MGXYDFdlPxhJavVjHt559/LnMJmRxKRlUXfIx8vLgPY8yhLO3Qu1OtY8YBHPW7GneLAKaj3IRm1GufJsa3jHXJ0FxYWJAhkPOi9knlvMrnrefYo5zj7/07B8Hn+32K9rcR92Hs2e/2EbR91KfqQAnIGM6YZOV7cGbm4J33FMul5SF8NEDSpTyTgks4zoqfibBzuI/yCTalEMuGY3lY3UlhnjBQbZNNsK2S47dvodNp45133oVtKi8uUadwycIhM1eNGYzB9KYiPB3n8eJLktRN+muyJjRsCxljqisL2HQeY9O+gebUCaRPTiOYuot/fzrGbLmMgWHjP3c9VO5+gHgtQtTagkFflrxISpLwjEMoLxkTyOU5HZjVWaQd8i/UGlSY97m6haG0qyW+ZVwayrrTgWUbSODASpX6hYjkmQbCJEGnu4PUCJCwkCwZSJuV3Coq5Sq8qxfx4Yd/wRdP3ga2qkhndtA4cQtrQQnejXcQPe2ogoe0B6ocxFEg56++fRHn3v5M3p0qAQKCBwC+ePweoq9SpEEfpleB2XAQPV0eSs9pyT3d1u7ZMyJT554pC0MjWtvKAST11AkipZFqM1DaTmgto43MJTWAqB/yjtcICBAcM5FNBRjM3Mb1WoSrLnCybcOcivFNnGE138eCgffcTIAT4jmUtyPIQWCDMm6tFCJ1ZwRT4hPFvE3iUsKshurUijCX+P3f02PJBr4Oga93Z8U7iQCS05/L+1Pui6SZKo4Bq6wk862MAEaCbBAjYxMzZDOA5eVVLC0twZACINUm9owj8miUUas1HwnYMy+sIMXuYW6JkmnCwHS6wjri77HXVo3ktfGhB7zPuonAgF/K8KdQsY54DLKOuBEM03jHrG1gyUhQQYp3PANxkGJteRNT5+fgDFKYCVUfRkWwAh6nNjI7Eda86dqwqgSQgAd5qmY2J9t1KTsepwLY1hwbMUyELDiwTXz6+CHuhyk+WLoOL3RhhXW5P4Jy9mBWwDzGXFF5DXZSF0ZSuhtie2cDTtNGb+YGbH8adjSNSq0GY64Fp7+Ii4t3cfv+RZhrDtJmiri+ASeh/LPycTN7U8JapFLHwNxQ66igCYNK0r5imqfdGEbDEnaRGapxRIDAyFBr0Vxdg8dUXtyhUgNIKe+p1oFZEsKZnoN5MUP/8w0Zo+A0YbkWkpD+TCacq2V8cPVTnHeBrzohbq5fAzankW3GMAdAHHaRBG1UqhX4AxbKcMywJwDSnpFi8sukBSYtMGmBn2ILUCM6D2+kNkOCXhU4EEAy4cO1erDNDiynJ3quDGokybVH0ublb/7HDiCJhr1UZqWIIvoxUU6PAEksrAett84WUCATJUqUNIliH2nZioPbKI7zJCHNSxMTrlnDVGMOpuHkQJGqflGpZWX+qKJWPglWxxx+fF1ZzH2YrNCJCjKQeP0ia8dtDD1SiQm1+NaJ7hcxlLjA1snocQBKV9tyf7YHQSafhus564NBjU0pv7x9ufDQlaY8OxMDXPCLxN8xNl2ly8Q575/yZvp+JVFblIEqOvcPDCCx/2lpPt03VT/M2YIvfX9qUUAtZgadZL8LD85iEGrCsGtotVpoVNhPUwFShXEUcFGlwAEt06beAzXS6Ipk/tt2LARBCNdy4CYlrDxeQWOmhnK9LACinDSvzGOlHPsKQSbuc+rkKWXmGfjCANJghOi456wGDbYc9gi/LwCJiQDp31zg5wwo7dkkSbHcWHwc8BSpklxHWvXTXGYiU6br+m+qC6r3VUtOaq8pDUBqgEgDvdxfnoG8nwpsGmGQ6lw8BvsR351qpZInQC2poua7w+QmTc9Xn65idm5WQGlhVNFodntb3jX+P8661AA7E33at6roFTvs8yKAoaj7v7Ik7N8pgBQnShY0ibnwZPWjgc3NHanqvnbtKtjdo5iyhhlsV0lxSXWymRtsTwCk43R/qa4XRouOEPIEunhaEBCWtBK19svw7Apsy1Mypfn3iwD2Y13c97Dz9/Z+v+S9/P/svVmsXeeZJbb2ePYZ77kzeXkHXlIkJVGDJXmQ3XZ1xZ0qVKWRBlJBNZBCIwiQ7iD1lOQpCRAEeUgjjW4gQB66qoEU0IXkIeh+yogUegjsrrJly5YlWaJIkRSnO8/DGfccrO/b/7mXssgj81oD7XsMmuK95+yz97///f/f961vrWXOj3GMadbhoTa3tnDzww/x8ssvPyQRzKJOc0RN0rl/sZhsmiHkuTHluoeY4k94ck/Fx3RfU+UBI/9XlNKLRo3NjQ18dOeONDY0Gg2RVmo2m0U8zhhWZfEM87xcrsixTCPDYBiOTSazFw5j0A4bQlnnir3W7NECotsWYjZvFc1WvM8mDlC/MkfYacYvddj3nP7+yUaAOW8aJUg7ieQa1fEaQH8UNi3NzMKb9dB/t6UxW6jSZOZVtNXJP50CQEpZaOWay1w6I0OoiZ3NLUT9XTTHR0Rejp6db/70TczOnsPswiIsSjVbuj+yUQoD1YdPkoArGHPs5Lc9YQ9lqeZItVcvwakAnZ8sIxsdQ/TsDmqTD9DdfgGtpRS7zTfx+mSG3xqr4sPExd2lbwPdHL3ru0jiPuychWRt8OE6xHiOUpJs+LC9CvzFKXRu3FEwxLbhih415ag9ZGFbcwC7irC3h6DkS7OZ5XiqmpVxrhfke4e+pSla3QMkWUfYTyKRl+bwnQDVagPlcxcQfv1d1Fe+ie7bW6A7lX9xTO/T8obeAsuCL1LsyuoU71W3DP/bAc5O3sKiS2aEypDdXHoZ6W0LyX5Lxs1ic1t7Y8Ckkl6WglwtBJjaNHJ6s0XH7/kn7JZsunUCLb77I3JcSt4JO8ytPIRhWiULdt2F5VuwmzaikbsYa+7gu2Wg0XLQa6T4WaQMJPOadXJc5JSILRw6ypKZcIAzDoSdQwCJ7z+kbFpagpW5sDKV1TfeQgSTKA23nQG396bl925vDA6l7ESJLxfwgSeb9VLYVUfk9sTaILeQuqE0lblZgLRHJMjC5tIGxsfHj1vUwpnUpjhhFHldxJVNzFcPREpvm+lcTJCLTKk+zvgJ1iMXXlcl7PhKgl18rZIII+sCp5YN3Igt7KTKPKI0H1/rKbBbgGyNPMGYa6Hs2HjGBdLtDXQ2Ojj/zBxcy0d3P4Rf1gZXsm0YF7GRSXJDN0fm0b8px0cRsEV9SEAYTXtZjlaWI8oyNCwLgeuAbmLtOEPPtrGycQ/7SYrnZxdhJTlWwgBed1L8uPzuFDI7luvyfAdJm2PpIG1HQD1Eu7eLibM/xt2NacT1NTQqU6has0BYxvzEMh6sLMDeLaNrH6B54UP0d1+El4/ATeqI8jbeufs9vL74t9Db6knDUHYQw+K5F/tXHqdASSO8rJ2KkgdBJ+bS9Lzk+0yeaepV0uwXtgQokt/lERrfvIywG6H/3hrsWhO1F2roXe8h6ZKxnqJ2cQQzz/8Avm3jw/VFeIfT6K92EO71sbq0inNnp2T/8mfrCO9twMpjOMHYKYB0fBM5/e/TETgdgdMReCpH4CEAiewjw2xhKJbCRgzP6sFzunC8QzhuyOYLSWi1NHHy7ugvO4CkcSrBIAgAoueraTwTUaNhz8K4duRrQc18bphEFbu3HcdDHJGtU0Ke+CgHDSn40JhctaY1NpASL7tpJBJXgGoYA8l8v0leTTcrk1iVHFPzREnSB/99NJtNJ+THmUd8hzkmz4cBCDsreU7H5UpokCyBfZEUCYslTQW82t7eQhTHqNVqGBsdHXTH8NiUICNgZ/xoHvl8fcoKcLvTkWMyoDHxORP7E0sgfsEAkmF1mPthxskAY48HyMxzfPxJLoozBTORHhnSAUz5OVelAGC52N5vy32rsMMwVbkZ/k4ZRoU/CjsoC/abeT4IaA7OWUyOtXuzbFWxsboOv+yjUq9I8uKUHCytLKPX72JiYhIlvwTex8AvqdQFlQh8lYFTgEoZNMZLy4Cgj1ubT8pw/DQMpA+uX8dzzz4nj62R6uH3RlEoTB1jsC7PUWGWbH7mE0Qla7CQveOcPQKxVRJTjllcpGEkMeHjs8txIVAlrKKCrUhgShJCz5XilnZt63Nr5JXMOiGJXZIMvoeAJb+THdQEh9bW1uQzZ86clWdVnq8sw97+Pna2d3Dp0jPy3uNAu8pnHsl5nmTvHPb4f24F5t9QAIkpOWWmhLWcWXBRwu3bdwRonp09C7/kIIr1/gflkhSKpFBT+BkOoyANAwhPMnd+LT5bsJ9FrInqoMekg0SCLgWCchWVoFYYKms3ysDy6lfUCPRFjeXn9nw/4QUaGVMCGEmsrFk+C9dv3MDB/j5effXVQq6OHcBsxnEHLFHGSKYxQ3yDTPPQbwx4pHLIGn8XImGF5x5Z7MYDig0O7XYbG+vr2Nrakv2Je8z09BmMjjbRbI4WTQ+6J5qmBmmQIntWg6fBHR62p/xyU+FIBprnzBfvP/fEnZ1d1GpV1Gp1aTQTtYMCbPKLffZXkWP9cuf7m/VuKreJOkNE5uwBarUKKrUKEiuGPTYNb7aE/nVKn5FqG/3CdkUGjqp2CK9iwOhgLm3nZHhXsb+5DIsyz5WSSGYtryzhxs0b+NrXvw65z2zkcWww1jNxMv8WBn8xZ47uSiEt5teApCdrvjb05PC/0wS8EOlfkY1UQvDaKOI0RLJpI9noo9OP0D4TYuHCj7CZvYD69gIqowm6b0UInm0gu3movkILJcRLoQIsvC4iMK4HNCbQ3VkCRdfZuMg2hNFnLyG9d4g8PkCeszhdgpt35fe9sA+v5EtzQ+GIJMfjtRFAopxXPz6E56tPn7DhLQflcgPVoA7LroDmrFnal+sz7a5y0dLwZMGXGFbjViMNXVqYgzdVQlzagR2rlFzywEKydSCydAR2KK8lvkZF5PxxAImsIm9iWryUst5m4bM6yK6OPST00QngnZuU1Jwydf3rbWThDtyRKeRh0aJbLCrOpEreO2Me0sY6suY6/no1EYbRvURsiQTwMnymC26OBZFds2HXU9xPgHlY2Ldz3EmA/RSgKhlZOQSPyH45ApCOTrPeXJJ/UNpP1qDOFOxUc2HKmmWdRIAkgkdyzwkguTlSv4UzZz6QfWtr7znk3QAuymhtt1Fh/eNYDSiZ3BRlGr8zJcdIvS76I3eROxGcsCHMpDG/j1YGzLsQplUnURAp9dvI3C4uBwm6GXDWVS+oqg2sJ/Q60rEhWEaZP7KwShZACbtSobVb8Rw04j4uOxbcuCR7QG8/EtYM01bJNQWfVZm+3H+5pUAAACAASURBVI+x5VvCZiL7SOT8oGwtAlRhUQ8Zt3PEtoOYv88pPW7j7sodbKY5vjK3gChJcb9Th9tXaUQ7rgpjkSCaF40BrRF5tqPDPtyJEDubu2hNv4HS4XkklTtwS02MJS8BQRflyjJK3R2srn5FxtyeW8HIzrcUDIpsxCOrcHb/Fazg7wBblCFOke7Gqh5U3G532oc14iK825X5x9iBwKXTdBFthMj72uQn88B1sb6+DjaCTU5Oyj6bxR24Vgz3lUkk7+zJc+K/OI9obAn4cBJOz4b3TIC0vI9+ZQm1g+eRruWIWhHyVohu5xCH7QjTV2fgTviIrQ7y9/pw6Zfl1U8BpN+sLfb0ak9H4HQEfm1HYCBhZwyTDWWeABI7o2K4dg++tw/H7cO2KWOntpoCaQzL4IcM3JcdQDIeKAw6WPDVwqeyjcpldtwru4bJvjItWMwmiFT0pw3xeBBRawYHItnmo30YolZuol4bg+voMbXiw7EuzEwLAElqP0M8RgSAKYLX4/J6pgitWvGmy7NwpjiWQStYWLwGhYsjmS4ZDxajXUcCNuM5o4mCdn7qS4EjYyDMbtCV1VWUgwDb29u4fPnyIPGnrJ3KlQzzP3o48f+kqWbOn95P9XpNkjIDlEmAdkwi4ome8S8BgCQB/0B2RcFOwygZ3kF7HAQu7vQxOSOHGt9WjjiMIFG4mBHb2N7fx8TEGHJ29oq8DpNKMlb0j+ma1nlQ+BWJZp1hyeQStPIeUyLay0s43GvhoLUvSfj07Bn4ZQ/dHrusLATlsiT6wobi8Zg4FaCWkekzJtyG5WbO4/H39WQg+DAAqdft4u7du7h69epgrWDBXQq97OKkyelDXeVHQK4wuiJ2hVKGQf1lDNvISNxJMh5rYUqLDyp/xhcLlqZAZgrx5nzNv1mg49olaxA7RoVJqfOAXdECHhUSO6J3LyBThoODffG44fnzHiqDUBmaPOdKpTIAjuQ5FrDbsBXJelLJs0/1jD/Rg6kfGrY9/cqKhb+hAJLj2lK8dRwfWQEg/eytd3B2ZhoTEyzcslsxErZauVJVVhtXkMI0/BRAOsHkHiwcrG+KA9UAGdLahy1duJVyDZVSTR8GeRTVWF5lV381UsQnvIon/vjn9nw/4Rkaxi1Zs1xfuSYzTvrxj38sz8SVK1cGHg0EQlhQZlMN9zKCR2LMPbjIk+1VT3gJX+jHjuJvvXbTgMRis9lDGAcYlit/zvVofX0Nu7t7st689tprIpUsXegFc5egDT9vGMF6bHOpx5kGJxtzc/8HMVAR03LfI4jEGPiZixclrmGDk4kNDDP4pA0uX+jNewq+nF6dlGXn3tVr9RB1+miOjcKu2IizkGaboGePsDYJFJmpIfs9gQz1VdGKtDYxKfOT3jE2wsNE2LiVZhm5k8s9JvuoXC3j8pUr6vdjk7FPFr3KkvMP7z//hP1+MYoKmPD9D615LA5LZ5KF4Op5iad611aFZVN+bRR27iF8e0mgrQQZYrjona3g4OY+qj4w/soc8ht9VF8aQf/nuyi/OIqx2b/C6tYVZG+XYWUHyMtjIL1j+60tHO6uIbFsiRnZlDD3nQXEb+/BzUJQbINSeGxqTOO4AI+K4SmgNbmCIk8O4y664S5c34F3ZRZJK0L/7go8N0CjNgrX9pGTWTFokjD5Ca9Z9y2ul7KPMe8oHuDjTHrTzPmoqSgtdJ9MLEL1qxeReC30f7hRNL0cNc2aeyD32gngz00KA4eeS+nPAmEhuWNjyHqZMKtM7j0AkBoO8kYbqHYwPrKCsq2ACFk29HoiSELWzaSd40XXQh5ZsIJMWEf0NtrLVJ5Oswd9cfbRL4jSdk5HmUbyc7eL+caOHP+jnTn5N+XjyttXBXQi2GF3GyLV5zSOPHNSr4XexM/xRyM2/CzFW4mLDzam4WdNZLEDJ6Mk6NH62B/7UNhH1fXX5FmhjFt34pqcAwEkAiqu3xYQiABR2VJZOrKoKDZB5hHl+vgiQESW1VhxgU0b2M+Ag1QZSOazogxDuUeCiP0ueq0WXhutYs5vIolSeJaPLKFGBhsOEtiupV5FBMiCDBtWIt91l+OrLYgSEfF50Q1H1SH43BGKpC7PhG/jX9y9A7r7/LX5WSzxRh3OPzTFwvqSejb1JuHtzkuu60UBvLqDXruDdrYBJy+h62ygVhlBxRtBt3oPDX8LpfAQ6xsvI05jVCcclPcW5dmCbyFrbKGf9lA7vIx0M0HGva9Hz+EjAMm/UEHS3EV2u4Jou4/KQh3OfBf5yDUkS68ie5DB6lHqnao6sexBM2fPSq0vmQ7gbYUKTjcmkB1uI00iVJ5dRFILgR0HpekSZhffxGG7gx+/OYpmNI0pZ0LWqtbOGnwnQ1A/A/sFF63ah6htvYjo+g7cZh3eQvkUQHoK9sXTUzwdgdMROB2B4SNwHECSQJhBsRZ6ue3a1BF2evDdPbhuF7ZNXWZRMi4KiycrQHzZASQpcNvKrjCSXKLxHEXSLcqfsSDArkYj92bADw0aHy8SY8FBToNrjja9FrspRhqTqAZNSQKE/y9G2NTWLrSnBdRhIjHcQ8Kcv5ERMwwRsg6YUItExicAQxo8DSrWRXL9i/4uRi7NdMypvJ/q1JsCsTE0Fv+lIsgvVyqS6DOhYtcopUekA6/otDUJ9LAEYNgE/3UHkDgjTAGFYyY+JNSslnEmM+zxz+cgHx6I4zANYdKsn6M2sngKkI/Iok1q4aDVQqVRR5JGqLCDUnyKCC4U8h0Ek0T+zpiaugMWDCXnwn4o51UKfGxtbKJ10MKZiRnVpIaDsQmaGceis9wPeyhXK4gi9c0xc4oGw9TmFtCj8Ig4Lrt2JMFYdBgPmyhP+PthAJKso0XCbMxcDauOSe+R5xFPoAD/5D+1KCEgJ5l9H3NI4lib4pS518eBQ2ECFhJWxlPBsAM5XqbT9ehczFql32QkKwnWscgmEkAFWLS0tIxqtYKJiYnifhA44lpIJprK73D6SZGMXagsgtq2/C0JLc3Q6QVVSOE94dAXH3t8ge9zKzD/JgJIsi8BnQ47oclys5DFNq69fwOTk+M4N3tG5GmSpJCPClhw0GZuM/+G7Y+nDKTHPx0KFptnlu/lmkhWJysvLirBCHw3UA85djcPTORVUjMT1vnT+/rcnu8nHCIzz7kO8kUAiWvrG2+8gYWF8zg7c1Y94gzToJAS5Vrt+6XBWlpUsz7hLJ7u+zdsWAf7axGPSvNWwbhgHE5VADZwScydMVdht7kjngv379/H3t4eXv7KVwaMds4X8ZrxfNnDhkskn2x8jYeTNoAU+3lh9M69nedt4oIBc5sMfYnl6E34+Pxh2Pid/n7I+uk3kUf7hHGQJxYONvaUsTlaQmTFsNjdJCADpYdNyFGwSgS3cfTHBYDEQq7EY0ydMhutrQ46vQ5GppvI3Uzi3Rs3ruOlV15Q7xMocCQNWHkisTTnjGGSi+ew/I9/F8wbxsEF34DKFcLyd1yBaCgbJyApLJSvnEfZD9D64BZSSlo7Fgk9SPIcPXho9TrohT3UywFGyyMYfWUBU4tv4Bk7xs0wwe2VV9HrZejuhOjXW0iXbGTrh1IToDRdbrmwRysYT1LJA2w2EDFfJfudeWCxplECj60KpmFP2MdkHGU9dPs7gJPC/8oCslaKzo370vgwUhtDuVRHzsJ5RsZI0dxo/JcGeaKOv/HtPN4oZVj1j5sBx9ojf+Ft5avnkdV66P+o8H0yLFB6CF8+j/DW/SO1ESdA8OwZoB4jfLsnTCfSXeygygFX+Iz7L32Qyjasko18PER89gMgrgnw8lyQYMQCLnjA2yR1M9/PcnwtAJwuvZMyAYg+LFTdCTbx/QSVJmxgxoUwlMjwuc6+zSQQgOiZalsAKgItN1ojWKgdYNQG3ts+BzusC0PIjivyXjtVxhZfUXUN5eYd/O2q+t584Nh4o5PAzZrwozFkkeiLDxh49F/iyw2bIuXGa6qNfSQ/2yV40p0QvyMCWJR343XSy+nnkQJnx8Ej+Yz0j+aYcvR9BJ66uTKSCLKdc/i5HHRxPoxijNgWur0u6lmChcY4Ou2O5JOUwhe1BaRIOqxtWQJauo0cS2kix12LLflbG6OPR6Wcy8yp9TzSnPmQje/d/Qgty8L5mXnJi/PD2YH9A5lXvE76IZHp5cfj0iwgtRYrh2O5aCVrcFo1ZNUukAZISrsIRz9E2bUQrzwDt1tBt91DY7yJeD9VicwJIK4vw7qzgEpWQ7yjzbkCbxXytvw3QUp72kL4YYjqsw1E7h6mxn6GKc/Gz3cuoX+ris7KIQI7kH2RzRXd9gHC3gF2Ztu4PPoS4jsr4tNoZNbJyEutChpfmUbo7mH27M9xf3sRyV4VtWYZnZ+E6HdbWL53HZVyCbPzFxFeKOMwXcHIR6NyfsHXq4imbp4CSKeb8ukInI7A6Qj8WozAMQBJ+8/VgNmW4qPKm7lOiJK7C9ftwKE5oHyGBprsHPn1B5BkU2b3YtFBzwSBmyuTQiagBohhx76CJVo8HSZfJ/OnINmouXyOkltGtTIKz6ZesIssKUwqqRMtxTemDmpeanrSHjcPtUtTi0xG933AEGEiXXS4GpkQw3AwgEBRxy6+4hiAZHxcpFis84GJj+ZSmmnxmGIEy8Jz0SVmOkVFessUxgtZO1PgZqDFz7FDd1iC/2kZcL+uEnZmfI/Yb6ZjSpNaA2o+ao6wu9IEofqeoovSSFRSAzthQcOD65bAnHB3/wCVRg0OZeYk6VXWHc9B2SyaLPK+M3A+PDwUuccgKGFnd1d8kuhRUKmUlZHEJDl10N5vi/FoY6SK3GdnWSxzKqT3mM3CEM3EVSZREmc+a6YgSuo95W0KCUlTlPmsC4zDACQm85zPNz78UM73mWeekQR/dXVN9OXn5+clOdnfV631qSmVf6AEHAEmsnz46na6kkTX6w1ZB0ynspFjMB5KxvvKSOUpAKuGx/JsHpPXHGhmF/dKwEiCQIP17kgGr9Npy+eDgAmmzivD5jO+VyJ/kJGN5Aorite9s7Mt/z01PSXFPfqA0CD+SCrvZAW6YR3an/X9HzxXv6kAEp/Pfh9RRGagDyQ2Nja3Qcbn2FgTc/MzyLJYOjCZPJNVQQ16WWmGsXOLwtCvRZz1GV2E7qFqTi569sIitKR727ZKqFdHAYJJRRjBfgJZQ8XjLEdhTfcZnd1nf9jP7fl+wksR0leWSdOEhHupMmTeeedtvPTyy+J3JOtlkqBeqx3zJqCvoK6TpkBqiqhHbOOHd+4nPMUv9cdM85EBX44aXjS+5D4oPn1kI9uOFLwY0/Z6ffz4xz8a7ENnzkxjdm5O/ToFmFHZq0qlWsSq2rRh5G+PGAYnGx4TP0vRnDEw5auKeJh7uskZlpaXcebMGdkzTbMI4wQye09fn90IWOUJ5OGuAOtku2SdHN0+UKlk0vFPyxDYKY1bHj4JCVu452kMOvCcy8i01gq015jBbnMDWK/A6+wjt1O89ZOfCuD57AtXZB9kbM24lp5LUdRHlkVC9CeglaY5xprjhd+tI8VwVaLgfx/lV5LfUZZLGN2xMr0JUqpul/7Ntd4iS7wP6tC7z8wjzBKsXVuVJp9qUMXod3N899wqzlkJ1vshftYOsRtF2HjwDWA5RdkKUEGPLY+y5/fyMvb3luF4FVSDAI3ARcl24VkOXFEJUN9gz7YE2JJmRqoVCBudIxah1d9EmveROVVYiCR+p6VTjTJ2lRFhcRFAEhz12MNvGEjaIHfk12kUNwzD/7g05SfOok+iHx17I5lpvDeyLoj0ri1gXeUr59F7976wM46/yEaynAqy+ED0Y53ytMbdRgWE++8YvbEAayrF3Pn38VEvEEBlzk9w1gHItrkdH0m0PQ8LyYYHby5CD8D7upVgwQPqFvCjPgTcoM8RWUlkJ5HBREBk1AGe8xU84s8+6Lu4WErgWcCtg3EBkLz+OHI7Fm8iN2S8YAuoFFc2kAb7+PfHOqggw/f7Fu5GjC98OFkFM0ELrpWL5ByPR3Crk7pY5PEBEOdajpVFRFArOpwRUIlAk+8ogFS3gQ9oDWSrZF070/MnwLWZAi3jnQugUoBgcl30SfKABd+Gl2fy/WV5BizxVvUZl4Yhdrb2UKmVpZYgz09sqdSfb2G/lCOzM7RTYENk8TQXIZjF4/HV53Nje3CyFON83h1XRGP+348+kr3mb8zPYTvKcLvTEBBOcqgKvbUgAJLbPoMgnYQVl5A5IRK3BVgJ+tUHqO68gBhdRK0UUWkf1Zkb6HBverAIe7ciflOcb7wOTj+3zgFLcHgzRsUfwVhzAuku4TPWXgykLMuFTJ60l8J9KUXuddFr3MWzgYMPuhF6H8wjuZ1hvDImeb1R9djd3UV8pQs/bsK+vY3W4YFc49TkpDy7/gvzsFMLUS9Gj3Pl0Eb9fF3mCN6pII07SMI2Mkp9iqCni/W1NZyZnpCaYfDbDWQT908BpM9uOzs98ukInI7A6Qh8jiNQBFAKHh0DkNhlVOjOunYfJW8XvkOpGhHbLU5wOMNh2JV82RlIx/2MRDO9KH6x89HIRxmmEYMLkxAyqR12bTI27AwraNPUPw/8KrLURaM6CRv0CtHI2eKY84YIYKcgEl/DCqjHz+HjhQjjfST+Ra4aTZpOyeNeKCZyN6yEI8aShMZH2vyFPMFDPgyFZBnHkdIshsXw4MEDnD07I+PJ793a3pbCMgvmTCKE/CRaiY/vwDSdeo+aZwqWkT0TS+GeTLFi4CTR+rQA1CPn8TGmyPHihiR1D6Nvwx6FT/z9ce8o0+moQ6LfxsKTzINiLkiec6xTzsg6fPKXS5uk/mpw8sfHm3rPPvr9SN7m+QF6vRidXh+H3a7oxY81ygUTTj/He9w6PBTGycT4uBRydnd3UK/XxceITBYmeQxce/0OfAJTNNqlBv32AZzMRXN0BIkXIQblfgLp2lZ2DiXsVFKNiSNNfA1DhwmlAEiFpKIUigj6DilSn5ThMAxA4hzjPTR+XtUK2VSRAtC2jZFGQ855c3Or8BKaFgbf1tam/JtFL3ogLS8vSxK6uHhBwLp79+9LEv/CCy+Ib8KD+/clEbh86ZJ8/v79e/L5OQJURdGS49aoN+Rms4jJ9zWbIwOgl/dPnw8Cv+prxf+mXN3W1jZYhKPvlfGwMiCVGLAmiVwPkzeOifFEa7VaaLXa0mnPsea10/eh2+3KfGEB/CQvU0h41DE+twLzbzCAxHsf9rm2+wIAh2GCleU1tFodXLy4gDK1ctj9mSYCIHm+ymKy4GsKK4+6fyd9Pk8yt56Gz1oiK8rhpPQlfSC4Nrrw3Qo8r4zArUljCsdRnkt5pMlf1kLeKYD02d5lkWyUdY/+mdqAs7a2jjt3PsI3vvG6yiDnuaybY2Oj0jBzHGjQZ0SPMZAjPsZS+nX3yDEeUuKB8hALoYhzxPPQRrfbGbCejSzqD37wA2lUISjD4tjMzAwWFhaKea9FdpWe1mNp04k+F+aPeis++YvxrXi7FPEI9z8j9crnlPPCsMgZA5w7NyPAIeMo44n15N9++slhIyCM9iwGbJWpc1Mf3cMUiHrwyy6cmoOUABIhG7GjJeNC11C+JAZVfo38P9UkVD7UQuXqRVQq/weWuy8hfyfF7uE2Pnj3PTz37BWMNBsio5U7fLbJnguREfyR4F4c7QSIao6Mw85dtgQocGSppKUIloq6m5rmaJZILyE9hvieyLlqfimpo1dWkIY+bIuzkkv2l7ax1+/joAp0r97AtycjPGtlSKMUHc/FihVgbeNVlLbqghBknW35Dh7PnZ1Ftx1jd38f2aiDzp27KHslTDRHUeEeZDmIwgy+pRJzR81uGqvnToKDzjqivK+5kltGGvckhig5gYBanlMSZrP8MTfTPK/STFmw9eX6PSRRR+PKguU37P4PI+ByLVHvYfXK4h4qUtnlafE5SpJQJOwkhaKnkuXAn5tBtLIl/7adMiy/AX+xgqyXIFrtw6UPEufOqIdk5g7cuIKktAe31MZ3ygqi7KQq4UaGzTylqfcchGOa63FFIiBzxrJAwW+ylQh4UNrOtPMShCFTZ85Tpg5l7eiTtN0mIAmM1Hbke7LDGfidswKqEMTi38cBpGxkC79XjTBp5fh/Ohn2C8l9ehi9VHbgEFyDglW3Yj1vglYEkPgzegvxvVR5WwmVEWWlPprVXWEVEdji53j+51z9PK+NoBMBpPgR6y+l7wia1axcvu+8kyE66GFnbxvN8aY0ZggrNc7gWJ7EO5nUUiCAqluxcC/LMeHk2KbsHx95MpkyoGrpsfkib9h1XIzmCTpJip7jYTcH/vLObYyUPPzu/BxWwoLxpbgNeJcIhvEVuA5W18/By0ZkfclLXbTLN5E6XZQfvIqIdaTUgl11cTD1Bpy0jHxnHKVDwlU5slaMOI2QcN84TOAGPvqHsTzLsxcWkG4l8CZKSLe08U8vsJAhdy04Mx7cOpA4XcyeeR+ZbWNt81nEP/NgZ2q5IHken0Fe76iL1WtLOFtTBuzm5ibOnTsn+1fw6iL676xKfLKzsyO1h9lXrsId8xBe30EcdmHlkeSKzBMJ2uVuA0G9jmh/Bf6VecSNg1MAadiidPr70xE4HYHTEXgqRmAAIEkkVvxhIHKk50wJu5JDAKkL22FXhDJOZK8aIpE1bAyGgSzDAJJhxz/p7xWAUKCGm616B9GbJBbQhT9jUsg//DllRwgi8f3Drk3GrzguO7aYrCZxJj5I8+cuwbEC7R4WqSACdxx29aEpUpmhAIjpgB0UkApgg0Vlc+68DibZ9Esx3hTHTYqPS1p9HDw6ODgsaM4auooXUqkkybnRq+fxmUSzWNLpdKSj5rDVwtkzZ9RjJc/l55QbYYLPxJrHIXtlGMAzjGFjAiQeh2AGgxoj9SVjcjICxENSY18IgBTHUpBiB+709DRGRkbQD0MBHYzu/6OfgU8AkDRL1udbzIG1W5CJMllvosVsu+jFiRQ/Sg7Nh7dl7ow2mxJU0veHTJV6oz6QR2TRRBLbgQEu5wo7ryMxb/UsD629DpJeivGJcWR+gtyj5I8y2LQDWe+XTckPnh6LSoXEG5M6Pm8KfBrQ1VKPg8e8TlqgHgYg8XyCUiBFI14D57uYIxeBu0o+Kg1xMNeLSWkATyOdKV1dhaTm8fXISGryqgnM8XlVoC7XzjvLkgIa783E+IScCxMAfjfnDI+5uroqz+js7Dn5e3VtVX5+YXGx8DgqvDjIKowTBX65/hXXY+TyeB2DbksWL8Q7jnKfhQxf0YHNOglB3WEA8LD1+xRAGjZCj//9Sec/AV1lP/L5pDc1i1+Us7Nx+/ZdeU5nzk2jUvGRZJSyUyYhn5ugXBIpm8/y+TzZ6DwFny4Y4BYLcgUTmB4S5aCOkl+VzvmULGZZe7luqkcdS2/KhHgKrvExpzhs//6VeZw94TAJK4zNM4V8L5+VO3fuYH1jA3/tW39NYkY2AHCt5d5tZE35nJjOYI2j6PHBQqzugUdNIicNYJ7wwj73jx35iBxvcaEHCseJ85vNCrqfKOOWDRalQBtQbt/+CGtrq5g5d05YwIyPyO4xEj1GHpf5DPcsUyzmXneS15GEXeEDaSSxCz8mAobco02DlTyT4oeqbOsvev6e5Nqfhs8y74rSmO0NkrvZqYe4G6O300NQclFuVoWlkA2Y+oYfpjEbn1MRfc5TgZCk4ZDTMbNRefYCltKfYKx0Ae2393H79jW09vbx6iuvSiOU5WSwvAz0AkqTWJhHrqPMUHrIUBa2Vh6RirADMtOYe2ocVl6YhztdQuvGPuKDtYeaxggayb7OWIt5GOWOCYpK7H0Un4mLE/NPv4rkfBOr8/8GYXiI36/kuFirS772Xujh3tJl2Bt1YDsCQjaTtQXcchdmkVVt7N05RGs0wv57t1TWPgdGyhWMVGqwmPd59DLKkAobSZsUhVfppNhvravSAGUocxc55W4dD3ZuIXDLKJfKAsap73ChlmAX3su8JvZVFntg7lSQ9PflvXyOTUPkY+OLRyyfBIUIAJEhpswjHT8zjvJvqsQlCYIrC0g2IyR7a7DL0yi95KP35qowkITVWBpF8OIo0r0Y0XJPJMYkzXKA8lSAJNgTfyCCSC/V2uLJQ3Dlggv08lyBIBe4UyxF510VLglCG71Shvd5W3IFigjEuBZwP1Y20pQLjNsKcPT6I8KKIQvocp0OPsCH7Rr8w1llHn3sFdWXkI/u4HcCBRfe6KQY9egFlmEEGb7RKInPUB5aiIMMb4YKfvEcCAwRAJqkr5Gt4BVf/L0TNUTG7sUypc+BewmvUz2QCOAwYyMjSVhLBDuL4xX4jxyHABOZWsx7646Nc3vrONc8I/usVcoEwNhud7G3tI56aQSNxogw/zg5bc9CrwRspRYcgnO5AlwcU54z7+uIeFJZcu6TXAfCBFtZglXLw0qa49rdW+h5Ab4xO4tWoudtQKfNbgON8iFKVoYSUtw5rKBijcO3y4jaFvbcDzAatNDZuQSn20QaJrADF3ljF7abo7/rwOlUYJctpNsRlRCFSdjf78Erl5FEFqoTY3C6HnCYo/SKJXJ4eS9Fspcg62vM4Z0LkPkZ3MhBPpZgeu4trO1cQLhRR/faIcaaY6IGwjl6uLsi+Xit3oSVsrkv1+ZUxo1uGcgiJLkj/kaG8csmwMbIKEjTJHDE7+TP2BxJSwL6Fsd5BZntwIn24JcCoDl+CiA9DRvj6TmejsDpCJyOwNARGABIxu9GIypS+rmlUgPac/sI3AN4NgnU3GZJ6RaefeGENPRbHvmGYSDLFw0gPfmVfbpPOhbBKN18S5T/oplrN8WZqXm4Tk2YGdTczZFKsZ0dTmw9k240SUI1MjMFXRYguPHzLrJQbYoPTGSNpBzfrwVoLc6bAjXfLx46hRSYMK5oUloU5fneVutQCs9MervdHg4PD1CtVlFvNNA6bGF9fV0SresQcwAAIABJREFUdAO0ySwqZOxMZy27KwlYGR8Xw85gMYDfb86VAJLoexdVokFhuhha8/PjLLHj3bsq0ZMNfJ5oZsuCAllQBFcMyPK4O2VMl3XMJJMo2D4Ktg5juJhzfNR3DPN44lgJzZxyJp6OBQEiSfzSBJVqVeRx2IFbKgVyrRubGyJ5Nj09Jf/e3t6Rr2+ONsV01lyDyIyVXAkIOW94fAaOwiJx2GnH4qOCMSzCyFzIctx/sILcCaS7d3yEMhY7AppyTsjaIZKJmvA95GHwCYNAkpn4K/UixqgID0PUGnUEoz7CNBwwVLTDXnXEmapL5yXl6+xj2vSfcHxzf45kfwqfoU+pUXPSAs6w+fHpVokv77uGATgsoIpsU6cj82qykEMwzzifKa5/x+WaFHxm7lLInhRd4RwFI2XEzxnfJf0s1z19VgRktOmfFQ58l/hevsiskiKHgB6UpCjAeJ0gOtCFPCe/XxhSxb/5vJkudV4T10ueO/8mu4bHZpIkRUcCZGQTFE0HnLtb21u4fuN9XKQ3QcVDLB2qtkg5muIIz0fBfp7X49mXX4ZZQeCIY8nnMY6Kjk/bFW+dbqeHu3eW4Pk2nn32GaQsFFk2kjxFqaQg8DCJppMCXF+GMfosz0FiAFm/Eym8EfT33DLqlab41bFjXef0w2dh6mZf/hn2WY7e8GMPB6iORtDI8ypb9ujYbJjhy8itvfvuO7LeXb16tWjaIesF6oVUrCuM4Z4GCbNh4zN8hE/2jgFjPlPvFwPGMZ4x7Gvji3Tno4+EyTs3NyfSsfwsnx3xoLEsVCoVBQAK5jhjL4ljC3aSaQAxMRfPnAVMspi49xjwj/uE3kuVE+b3c50zflhG3tqwpyUGj5WdyTki7PyZGRkYNp8YSWCeIxnC3FcMq35YA8aw9fOk9++k8dHJ7v7JP+1RkK3oyUst+vKkSMMUdhewIkoHhygFJfjlEpySC8sh1yhBTm+kIs7gfImZhxXsIbIdKJXV7pWx3z3AZCNAJzrAT372U1x+5hKmJsdVtg4JuolKWhmNUc27TfOWjdHGBEAGEk+yaOhi4l19+QKS+h6wX0fvg7syEIZ9clyVzcBdjxopf3oW/vky4m6K8OwSnMMF5LM/xN8oaRz0dp/NR+fgPDiDZL2PvHeIPCPrxoZbP4O8YiPa2EBSqmN57TZCQVtiKSQ3aw2MVmsoWy5cescQAmN+x3iKvr8eEJN5RTip8J8xfqsmRxnkTwUDUYB0cq0cSsmpNGvp/AKie8vFJap8tskDtWlCYztv9CzS/Q15Js3y/HH8aNAE6ATIsj6SKNZ8qWAeyd+GpWjTA2oc7nkX4Qd9JK112L6CRZ2fLSsDiZ/1R2FXAm2gayg1xZ1yRS7Rq5SQuSGiygZyv4dmbQ9lx8ZvBTlqSS4yh6sEFLMMtyLNeuacXCTcCLj0LEsk4OgN9G2P55mD5X8CRpSso3YDASeCNLuxK9JxZCrRQ4jAzFIMhO1peN0pYQbZKdni+oor2yI3d6G5gW1Ky4UBrlT64lV03tPvJFmPl8TvItDFF4/L31HS7lLJQZJnuNMtoeF2RZ6OoO2zpUJRgrlBRvk49UAigEPwiOdHEGc/t+Tv3TQXT6SDlD5fuYBivH7ei0XfQu/99/HM+csolX2keYIkTtGv+qgTuOzmwkQS+dBA1+O9wEHPduBxXiHHXpyB9kg8vkrxWxh1OWdzjHgOqmmMTbK42CDle7h55yZ6lQaaY1Oo2jZmrFQYTPd6CUrdeaRBC7nTR4Q2/KwON26g0+7CjeuwKl20/Vvw9s+jFJ6VMUsSPg8JLD9Fdz+ByyasMEXeU+lnqd30UgT1GuKehdrEGPKNHGk3RvPrI+huRXByR0BKq6esw9ILFbhnf4D26lW4e3U4Iw7C3T4O7u5hY2kdC+fPgzWRdquFLO1iemoalWpD/LsYT/K5ITtyvxVjtO4VUroqiW6YwbLuWLYoXkzJ5ynjR48zBbGksVBqVgXTiWf2x//d/3Yad5587zo9wukInI7A6Qh8sSMg0SaDYvPSMJSBrEUyrhPCd3sIvA5cMBFWZpIEdhKI6eef9PWbDiClMQuRWgRXo3oPrlVCtTwG36siClMBUUikYLLqur50DTvSlsIiaFR0F7PjqgAAyOopfEzMZm6C3uOMHNO5aRgQ7EBRUEqLviKmUAQC9LDp9bpYX9+QTtnx8TEJ+uWcXUfAJBZCw1AlqhjomyLx8YBe/QCUCSRsDN+XLpjj3jnGW0WYL+zwK2ToxGi2kJ0zyb9o80qyzm4m7bwzPiwamJHxob9nsk2mE+XUTCF6mITWwJR1kHEU0oGDdOXxM/+kABLPn9fH8+bfvBY+Mzu7+zhodTF7dqJgwmmHMvX/jb4/5w3vH+UWOXfYlcUXCxQsjly8cAF+ycPhYUsK7wTXOBF5f0ibb9RHBES6efOWyFYsXryoAFaUwPFHxKS0XrbhespKMYV7lThTP5xhDCC+h99N3fR+O0R3r4/GyAgs2iM54vouAT47DY0RrXR6SmZMGZpTAOlJ195fxeeGAUha4FKGIZly588vaHecgJEq72eM0A2vlc8kWWy7e3vSQTs6OirP7oDJVACUBEPZ7SYmuYWPiCY0ZBv2pKOYvluG5Xhc7knXJgVhj15H4KLxwtDfawHBdP8bZqXpWpc1tZinLBSSVcOdkecbFxJFBIT2D/bx/rV3cP7iPKr1EpJcC8tPL4CkzCOR22EZiGuwMJA0ASexjnJ29+8/gO+7WLwwjzTTseJWpYzdo4LFJ83HYQXQX8UcfqqPIROvMC1Pc/js2i7XYecsWFO6xYCiD1/lKYD06e76sAL7J0swHi9L5lJM5fpk4qDvfe97OH9+EQvnF6SYRdCDzwENrZXNp8DD0zD3h43PpxvlE7yrAHvM2EqBOWNBWhtO2PjCfcCANox9yLY1INKAtee5hSeYyuuyGYB7lMTe9O4LQ/UnKkAnsq/FD0M8x9TbSoAd25b3G9lCxs1G0pV7mS0grxbXzHdLA0Wg58imJv7N/WtsjDE22WcpypWK+sMIwKgxIBuAtOnn0a9hc+ik9+9pB5CclIyzwibOyhATHGIxNyKu4yDrKfuPTQ+e70mB2i25yK1UwCbxG6Hdj7DGtLBq5/q5na0dafyr1Ku4/eAONrY28Y1vfL3Ii4B2n+BRjEwk8sgKPaZhQLAotzExNn0EHg0AJMBrnoUz6SHZiZHsrz40AT5u63Ncpq38/KK814BO1ecvAM0Q6S3AmQ3Qu7YH71wV6fwm7LQEtzeGzA4Rvp8gD7tAzHO2iwYzu8g9coRJDJyZwWZ7D53l+xgZG0Wn1UbY7aHsemhUGwg8XwAW9HdV0SDPUCq7CtpRZrXIG6QtlRQnPlvCnFXFQJWwVBUD8f5jM0oKVL42j96b9wXoMVKXRkJeWEj0JfJH4M+XEd5eF2DHvPismpeuGfzXMbajaKkfk7Ar6h4CDDkBSi9NI6lsI79VR7y+Jucs1CKyjwSDI8usDtslo8SBO+oj62dwFhPYSQWZaKQBcbCFpLqJ8/U2xl0Lz7g5ahEJMy4OghT3olwAGQIaU3Y+AIH2YOEBFRgt4HkfYIZHAOnDCNjJlAkk/kAWsF74LRdELvmMAZUISO3tLcAJGwIkUWou9dtIS4dFzUdHaXp0RcCrV0oKSpH9xPPKKT3uJphxlY1DUIjHv1qy0cpyrMW5sInIIpp0bTRdC4c5gddMZN/oO0SZPTKRyAYi+4oeR2uZJeyrG1EuMnMGQCLYRKYV7+8VJ8U0pSM5PiU+ji4cuNh0UpTzFEEIpHGOLAHsUi7Ptd3I8SC1MerY6FIBhfOPuXGRDjCGHZellbK/uczh3cxC17ZRZe6QtnGzn6KTcT3PccXJsZqk6MSjsLo1pHYoDQF9bwPolRERLOQeE5aQ1beR5Qm8cAJpuwwnqQr7kA2zJb+MuB/CcnOErT48MvbJkvT6sDMf9doorv3ldSDxMVubASXRS35JzoFrlDBeC7Cs/mITzfNvYHVzDviwiXg3GjTjHhwcYGJyQuTFRVa8UtLnz6V3pg0rD5HRCyvt4fbNG1gg49FlcxJlV9lYQdDovqx7i4uLAkRR5WJubr7YJ1l7SVF5YRHJWoh0f72QoccpgHSCcOf0o6cjcDoCpyPw5RmBAkDiCSmIpMUf0tAtK4TjdeC5lLDrwbVjpeebdxU2L6cA0pPfTgVauGGTqZPClw3cQ9TPMTl5TuRnuLFHsXoura9tYmJiCuVyDY7I2ak2Pu8ag2rTWc8kmi9hFGUMLLTTnu81HZUMsk1izTjZdGIqAKHSfXfv3UOtWsX09BlJhE1ybdglPBa7Zck+InDEpJqfW1tbw9T09IDxUkTTWFldlaCP3S5Mko0fCtkzPM979+7JuTIQYVfn3bt3JSFfWDgvQcvNW7ekqEypOxZlKE0yMtIQKS6+mMTz86Y4beTPZGbzXCmj4PEcVYebx3rcy8iKDSBSY4Za/GBYAj5Mgu+TC1BHZ0TAjUUFFi9YaOL58meH7VBo4g6oea6SDQYU4z3gv40/kvHh4biwmM4/nCtS6MiN/04iWsdkt62sLkvn29TklHQPSeEcmSTQnAOdboS1jRbGxknLj1EpezLunDOmoCH4jnQfPV5ih52EXFAIIEWdCJ19AkgN2IGDxCLjg9/M+c2kTrFq6UEs9N/lGXgMfv1FM5CGAeRPvnJ8OT45jCFqxp/zlqClsFXy/IhxVEgTGrDx/r374pfEuckkhwAzpREpT7S6uiZgC9ciFvi2trYEbOT6JD5TCVkYBnDWTlF+l5ke2k2uwCZfIsFXyAc+NJrHqmKD579gIRlJKlPo5fyUDvICiNKCI4Fb9Vfrdug1RV0MG4ftQ1y79i5mz8+gWg+QW+wPfboBJClpCGhfRA+5eh3wnwSfmURub+1ic3NHnuvps+y+JrNV96Vq0bH4qNk8rAD65XgKvrizELCeEiGU8MwsVMojKFOSKFIvJFUjVT/Lox71o/N98tafL+6aP89vHra/f3IBXUdV1p48F/BBClGOjcPDQ7z33nuyd1+6fPlIBikoS1wiDTVkNYr06pdfnm7Y+Hwe98p4QpoGIik0F+u1kZY2OQv/vvPRHZGzI4hEII/XwOIdJXfM2ItEtedKvGV8qZRhrc0ERuJZDNt9f+CHKkzxwifVMP65PxD04f1VyWWNw4UlVTRE8TtMUwXHjHNGvJCiSJhRfHEtFacXjyzbAmgcMkWGATwnvX/Djv953P+TfIeTFLAN4xKRquNerbEmZeQcirnH+gxHvQh5zBzIFea/X3WR2mQjaaOdAg8ZeIisB+xu76JU9Ukgwo/e/DFm5mZw6cpFRLFKnqcg4KjrMz87cPmhwoR0TtkYa9KzRv9bGUj6Gtz2Y/d/mJ8PP1f+xpx8vvfjJfnbHzsHZ9SDXbLQ/+CeePLmloOMjVkSY8tKhjxW0EXJPLaAZTx5aeALSuhHIWqvP4PenS7ay/dUjcAhC6uHg3Yb3VB9jkZevgTr7gZcm7LmMfxyoM2qtgfLacB/sSLydclby/CYG1DyUUAj9R6ShggD6oh0oA3/mTlEtx8MxsaAR8I4cV2Uvz6LqLomYFj4bo60tT6QWbYLZrpcG6v4BfBjDnbcQ1a8pIrx1iaZHMFX55Gc+zH8lW8i/LCDrLM58EwSdiTRGjeA7dF7FLADG/Bs8UHiaMb9FHbdFqAmqW/g6ugBXg5sAXwcmUc52kEmgMxmouCKixwl5OIZ5DmWMHPI+BFfIBvS5nvrGIDE3xGQIaDEF6XtCMCQeZSWDnC+3BcQ50bfhROOiMQcpe7oiUS5u+Ov3I7kZ1frByKbd7tTg5WWBHCyaxu44imLiOdL+bxnfQsR5ewSMojoUgWcpYRcbsG3gZ04xxlXa0/m+lZT4BlPJeH6sPCcD+ynuVxTWDCGSJDjWPAefKVWwgRl4JjfUiaZjTOehTtxirE8QRDJnQMy1llUiYW2VQ/YyGRRJo9cQAslG1gtxph3hzHVlJ3B9QP89Np1/E9//ucILRuVkouKleDF7/xb+Ld/67dxP7EwFnaxX6og6QYCVKXlQxnz/STFSqeN3LZRisYR5BPo+g+wtrmKhfNnEe+NwGqPCJCa9m2klKWT3IS5S6qxtNPH2MzP8GC/iansFfzzf/y/Y6w2jm+98k14mQfPYeOvyq6SJZnHmfqcVX14cyUkhzGi7T7idiR7V/0rY+h3enB69GAD2rf2pUFBnqsxB27dg9u00V8NEa+0cbC/g2p9HHF3E4ftHkZHKpJnMSejVL1RRpG6AhsoXG3GoCdb9dvTwDaBWzIEC6f1UwbSSbas08+ejsDpCJyOwJdkBAbtSse6n4rI0bL68PwWfK8D34ngkJHEKJUgksaPRUD15GWIYQXWYQXKL8koPvFpKKgRqw+MeBDZiEMCMn3Mzsxjc3Mb9Bmamp6QBDSmkWM3xMxZdoSUtCBKSlJRSBJqcdG1yCCCG736pqg5MINrow/N4NgwjKT7pOjGkoLnseL/wHvGtqWbUyX3Cp3dQoqOgTU7bSlnR6CDnZ9kK1HOzujRM5He3tlBOQgkOTYFFh08TcwlGecYxGwBpOSBFoFNV9qAFm28VsiI6fUk+e+022i32yKtZnTlRcKgkBFhkYDJuCTrRef7MI17w6AYFKKLopCErjJGQwAoocM/5vVpMnBJRJQOvr21hYmJCQXJKDHo0CuK3bCOBHLitZBRmksL6SKvIsw1LV7IXGMSwm4oAog5i70KpBkwS4oTAjo6kk9JB2zgI5fEmtrIwNZOrwCQEpW0kLmVyXcYaTG5q0MqFJ7vIktS5OwASy0c7hyg5JVRbzaQWikyenYwI384jVEGkoSoCkA96vVFA0gnAdefeFH5XD/4+PnN8eccNewhst3ICuLzqXNR1z3OSQJG7Owm8EwWnDFCNnPIgNqc2yzocF3kmshiLAuzBJTOLy4Wcozq58bvEGZlARSrlr52qBtwmc+wSpTotRwvRMrvCgkUPiOm053rEQsgZs1MEpUy4vt5bnJNWY52i+dI4NXB7v6uAEgz82cQVFgw4fPiPNUMJMcpiVwI2Ucio8rCRL+vYCElXmw10r53dxmHrQO89JXnAFulAxPq1zeUFfmo1ymA9PiHmXNVmMcp5a1qqJbIrmXZk+u/dgEfAUg81sP71ZNHbp/rIvOFfdmwArvZvs0aoXKXRm5V/1slZ4vGLNvCRx/dwdLyEuZm57C4eL4AA5T1TZawsHYL+d1hDM8vbGCKLx42Pr+y85NmKW75D8cCR+HTwzPZxDKmGYr7D/di7ju8H3fv3BEm0szMTNE1Tcaeru/Gh4gFMRNH8W/+MfLBlOw10s9GhlVjME/Y2P1+T4pr8nmyEsSMnUCSsprkUgpZLsP0N96IpiGI+8j9Bw8wNzurXoaFX6JpJFJm/cdjo19uxE96/z5N+PrLndHn+243JaeDKS0LnmSPcNGUjix9LqOkAC7YjQ9kYY4kTFSulcXpER+OzyiUChDqw0nAKWrH2N7aQX28hs3dLdy+extff/0b8CnplSYSk5cr5YLdomcgq/NgGnOdtlEOSMV/GDzi+4pIRb12jw3ZMBDJbZ6VD9OvR45DNo9XR3B5HP337sKSOUkldVUlkeMV0tHme48DSN7iOSHdJMurKL+yiPDdNaRRV+K9ar2GLlnJtoVeEqEXxrAWptC6dktZXlSXoNdQ3IblVGF7NZz5nff4oKDz/30Vfr4HnzEFGxfp/ZQBaRRLvkAQj167zIdVCcV4IRXrb+GDyucv+OZZ1M++g/31Z5G87yHeXR2MGRnjg8oH8x3TeOlSjQGI+p2jwjcL9H4DweI4wgKwcs6cgbuQIXdDWFs19G8+KJo2FGBiA6hdasJySnDqDnKyhSo2LHoJER/jVBtzheUVE4CZWMc3KzqPdpMcU6yzEFAjAFQAM1w9+mmOaTdHI1Vfqx2ykmwFbggGkQVEhhAZSPwcwRgyfPieu6ELi+AQjqTi+D7K0FGajq/lXQUazbz8hbjBphfWw+zxtLSHyXJbvuvDWBlE044lMnoEj8hU4uuKT6YRGwMBHzme89QjicDTdgqRueP58Dhlx8JrJaBhKYD0IMkFQKOEHa+L3mFfq7rYvrmKxfMX1Jvat9AtpdjIbJTSGOOUY7dteJmNvE/2XI7czcBZEEnnLRlaNuFcVrhkDEOyjXILz3M8PB//+tpN/Mmf/Rn++3/4jxBlEX7wwx/iX/7Lf4H/+O/8hxi58Kw8z13YCGwLZeRo5jGmPAct28F+FGGl00UankHJqeF7f/mvcf/+Ev6j/+SP0O93kCYWbDdDJTkHOyqJ9zVZUlFCsK6DTr6D1xfW9Z4uX4XTGkHWTxDtRbAjC75bkufJK5e02fRcGa2lA2RtrfsIC0/yGopFZig/T1+3UP7k1RZ6S3UcvL2H+VcX0Vu4idwO8Wyjh1tLF4A7NcQ7fZTqAVZu3xCJO9dS374UPsqVOnrtXdn34tSBNRXAWt+RRt2gUkPpwhSi1T7y7s7AE+xUwu7z3eNOv+10BE5H4HQEPpsR+DjfXTKbItm1ugjK+/AcAkipsBAkFyq6ukVLuCjkPunJ/aYDSBqmqwSYJ2CPyrCFYYx6pS5gjEkoVZOWqY6DoFRHUKrBtTzprJGmLHbDC9+f3YmUBWBRT7vstQirnY/SEUlJFQIg4lWjHZsCAhTgk2E0CeOFxyo6zHlM6rDL+6TTPBPvHb6nH5Jy7QrIpBIbsQBKDCZMVyi/Q6QHKBFCVk2sshyG12a6PtltKR4kxfWY82VxkufKwF8l09QziefB79vfPxBwZHxsTAAteq806nUdh8Js2YBpTORVt/7RLyML+GgA6fEF9GEAyrDn5ngxamVlRa733LmZATBjWEdmXFkcH/x3TrlASq9ox6q5x+b3IguWqJ+SmHnTNNMYAxfMEAKbTLB8Fj2KY0SCIwcyvuPNAHmmOuGcDyLr5TgSyEqn17EOv0+6VjKg5NgyBSzsbx8gjVLU6w2R/ojzCKlNOUWlHw0Mc00nYMFKetQ4fvEA0rA7/Ov+ezVjJXORc3Nzc0uYhwSWxfC2WNOULaSyZua/JeEh+G1RJlHlGPmMc04RrOB8Nc81i3ObW1sYaTSKpIlgaSTPi/hwFQVZmd9kIhWAEtcZU/w1Rd5BMbiQw/vFzvYjhgHnOIGvrZ0tLJ4/j63tHSkCV8sE0hNkxTNxcNgSD6Sl5bu49NxFeCUbecGwe5ol7MiWVRarSpayIkLmKLXTCSClsY2VlQ1Zl0eaNczOzYhRMPc9dljSqPtxr1MA6XGjo8berHm5jo+R+ig8mx4plLQj+E8pUfN5s88pgHQKHH26dXdYgX2gcFS8UbajgsHN+KXb68n6xT1YvWs0NjNSapOTU7hw8YLI13E9ZAONNOFw3eCaaPSGPt3pfu7vGjY+v7ITeiSAdNT4dnzdNtNe9g/GOWEoDB7jY8fxpR/SysqqMF4pw2NY07InCNuezTBOsecooGDun+m2Nn5JvX5fvCS4zu3v78m9fOHFFzE2qub0UoMXCS59mZjLNDKZIh9j5SOvpESaEXj+xgtJPlvE5MpmGvYaFp8O+/zjf//UA0iFlFqWMYdgjssgRAEksl0sAkwi5y264cIMYsMe2UiMcTmvCGRQTpdy0GyyytIcSTfF1vY2KqNlvPXe2xgfn8DlK1cQnD+HcKsLdDYldhE5QhPLEqCoUtZqQwfdMJEecwsqr88hfKeDLNwdHOexOwbn4fEpQdYNM0OdoOzt0FjbDkTqTftF9XfyPmHhFHkmG/Muz4vkVv5gDZ5bRRp11JOPzV2UVxRml8khCfZoQ6OA5V+9iMQL0XnjLuzMhuNWgN/ZR7Y/ht0fJOgcLot/YqPWQN2vwE6ILJCRxByDwFkuLBHjyWJyXPOcce2U58oNULo0jWQ7QrKzo9dVDNIgnzCydaxtWJS9K8OZaIDGOLwfMmS87vI0yi9W0XtLGVwiPJj0UP7GPNLNHOHdVRAlyjlw0nBZheXV4M6WYVVtxGuhzCWn6SGvR/D6FcC3kFp99Cau4Xw5FM+iJMuwk2SY9mxcIDgZWHSklj9+BLScVFhIXmIjC23YQYbEzQWIIXBDptyylQsYQiCJ4A2l7AgiWeGIMIzIPqp4fWEKdTm0UNCGI3prRwGkuLqGxVKCB4fjIrn3SS++h8wlHjOpr+A7ZeBHfT0PMp1GHeBuYmEtUX+jSRFOyeX7LrvAZGoh93MBkMiO4jkyE+XqNuZaIs1H0KifAWuJeiCdcZR1ZaUJRsIutpb3cH5uEWnbgjdiw66m2LRc9NJMmFkEdigJmPZzZF6MNhKsRxmsEtlQOaoiU2hh0rWwl1k4SG1Rxbhc8dG1XLx57Qb+9J/+U/xnf/8foLu9hkZzDP/Ff/lf49/93d/FS69+FT9486f45muv4u133sarL76MF2bP4OfXruH969fR8nwEl5/H/NhVfPjBbfz0jZ/jsNXGa6+9iivPL6IxH+HB/Qd470cPEMYdXJx+Bd/+2nfFZ2zz8C7eu/1/4u996zX8xVtvYWTqD3D/vQM0Rmq4eOYi2psdXHv3A9y+fRu1Zh3f/NrrmPnrVUTbFWTLKZJeDH+2jHQ9plomLN8SADyYqSA7e4DYOUB3P8fhDzMsfvsZPHPhhzKuZP99uLoA6/4ows0erMyClbO+48F26PmXw5sOhCkV2jFK1QBhp4+l3fs415oUkMk+O4pkeQPllxbQ/2ALedJWoPeUgXSyTff006cjcDoCpyPwhY+ACQ6l88n4GWmYSJDCttqolnfheW3GzhpcE2wwMnYDBtKTX8lvOoCU5qlIHqmHjLK7+BcLQGLw62jwHUtnjdFc9xCSP565mBo7C8dSOrwCKuym18KDdoVTKuDI50ON45WtYgJsldPQkNqY3vNc+FnSlPmHslFyPHbTF7db/YXUi0mgV+1GAAAgAElEQVS7+vUXBIfIitnc3MClS5eloBiUStjY2Bj4mWhnpjKg+DEmYgR0hPFTsKn4ORZUjPcIj21AIJO4K7jGJJ/FYi2OGWCM5y2Fy5GGFHV5rsYzRZlFhdb2Y6avvu9Ywe1jEnYnnb+fpgBj5Ln0fhHsoW9MX4A8BQdNV/lxFqFeFI/PgogBDhUwVNlDKZgzKXIdpFK4ULFx3hPHc0VS0TzrBHkIZlrsBLRc5I6P5eUHmBproF6rqHk151kh28Dz/DTgGT1iSn6gAFeaI2JnVS8Sw9DmaBO5nyF1UuRsPyzARzP/ZMUaUmD7ogGkT3N/n3z1/OI/OayAdORNpmAwn8H1jQ1MjI8Xcj6QdYH3n8w6/l7MywvpoONgkmFFGgBYum/Z8Vt4pRlG43HpRMPw5NwRtmYBoBt2kqwvApYWxsvHZFoGciUFKKo+B/qssWDIZMqYp7OgQVCr3e6i0+1gbHRMNMHjMBRGJBlIBJlu374hHkilslMAKflTzUDi+qCeZ5QyTRH3uQ6rrB+BjaUHG9jd2Re99bkFAt/UaidwSDAYKJWKltdHTOVhz/cX/wR8kWdgwfUIPKRoVJooB3VpJmEMoaxS3Us/6XUKIH26+zZs/TaNOwZ81vVIgW/GWoYhwuPQ040saQJJXBv29vZQCir4yssvyhrB7mm+r1qtDWK3Yevrp7uKz+5dw8bns/tmPfKRBPCRf52yETRKUEljR9Zmxn706DT+UoyBb928idW1NZFUvnT5kjCTKLPMJgPKozZHRsTzs1KpmpBz0LhExiuPub29JV4SjHv5PoLiZMdefeGqNDKZlwGgBmCSNEK5yoovmiy4n0gMXQBJ4p0l3p6ZzA9l7kYSB3M/E//Ux7yUXXvErPj4W096/77I+UlgIE8eltj6Zecb41pphjNyggQSuDeJeJ0lzHjxBHFUSjlBKnEqf2vTI4RshV4fnVZLWPvikxQQ7LCFcdxDhA9uXsfrv/f7qLpVVJ6rIjlMkd9bL5QRlAFDFhCNAUtzdfRu3xtcBr/rca/g25OIf5oKgPTxl6iEFIDRJ/WJWqUxZMmBMFjIPDJMI1GjOAYgafPcwwCS5Aq2hZjNY5TcEq8YBdjMuwXkKU7fSDeK1LUc34Lz2z6cpI7uv9kQ2T/OxfJLF9C+sYpu2EI/jdANe0iiBL7tYqTaQKUUMAmUsXYYl/FYkvtqE5x5GQlL5iHm5TTPwJsJkO7FCFcpqVWsIcV6kUt+wZ+p51H56iLCLELv3bv6I0qjuT78+Skkawdwm3XYz0RIPnSRthJk0QGypCej4U5MwZ3wJc9O9xJYi32Vg7vZUAWIMyVk5TasvUBoQWR99CevY6YaY8Kx0RcmWA4njvGtioVAGiVJWbIQ3vXgTIWwyikQE8Bi4g+kQSYAEgGbZmIh8XLcSZTdQ4CIzB6WDZyoBicksJ3BaqwIaLTS10Yez+uLv1LnQAGkqL4kEnL0VHJbhpV0NNMyt4uvju7I8a+1lU1+udaW95PNxPiNknXrqQVK01F2TxrFkGPWyXHJ4zMGsA+WrCNKyN2KFcgi+MV7Ml4ATrw1fFo6WS7gFGX+4iKXzfoRShYl5HKRlsz9BAdsykgzGY8KWVy7jEkzZF6CbjnCepwhsnrYS3P0Moi304RrIYSHCtd/x8VUpYrrIXDv3gP8j//kn+C/+h/+EcbjNg77If7bf/AP8Xf/8A/RGB3D//qn/xhXLl1CMLuIF196CRvXr+Gffe+v8B/84R/g5p07+N5P38Tf+nt/jOWlTfzsB7dwsBnia995AS98fQ7X330bH/3w+/jub31HQLPvv/UOGjPfwh/8zT/Crbvv4//6538f3716BStjC3ht4m/j//5nf4GLr0/g9a9/E//qz99E3E9wYfEC3n//PZH0/8//5I9Qd2YQ3rNROuti4uyPsLn8DVg9F+6Ije4HXclj7FFX1jSCme3391E+U0F0bgMuyvCyOrIDF/FKX1iYZMHZeQS3VIMz7cMd85AfZCo1X2ujb+/CG2tj5ydNTGEc7bU1VC/MIDtIYL2yi+wno8jamyhfWTgFkH7ZTer0/acjcDoCpyPwpRuBAYDEzUEBJNVhPgKQatUdeG5HNY/5OzGpVQ8STYhOdlUnLcCf7Nu/DJ/WTiXxOiJAQOAoz+B7TE60s9tE4SofFsMvlZHGDg4P+piZnBPjbJVjKsAngh6F7JnpoDTFVdORye5KZfKoubP5vQABRdc/k1MmyJT6uHjxYiGJ5iGMIklkyQaiFB3BDJHfsynxoQnd8tKy+FuMjo2pR0iciGzLhcVFeS9BjeMsJJE0ShKZfTw3KdYWfkrmWrRQeVQ0Pj735DsSNZE012w8f0QP2CXwQcDoqBOUXaKqa//ol5GQGXxX8R8DEG2IhIiRxXrUNwwDWXhfPrpzBwvz8/q8sQhPNgcLVTJGasItjLFChk6LVioJyPdqwUTvsXSvCgisBX1OLy1e+OKHRCoQ8xQWg00HrpJ/ciT0OJL32Qgz6rdbiNotkSSUtKtgKPF71BeAJrdDJFaKQghBAH4PA1UWQbs7HVljqmNVZA6NhnNR8pBksfh/A4Y97v594QDSMAnDL8MSdIJzGFbgJ4BkwGID4HDeHs17C3fufIQLFy7oXC48uriuCNB5jFFn0n1ltukaR4adSnJqIY0sPa5BkxMToutNb7Yw7AuAzD/iZ5Hn0tHNtYJrl7DmColPHsMASuZvrpGyzhHktilRF2F9fV1YBWfPntXTooRnr4uAa7NIgALb29uyb5KhyU7zvYM9fPDBzwVAqtRLwkDi/vf0MpD0wtVjz0MUxgi7HXh+gCy1sLOzj/XVbfGLOHt2Gn7AjlwbSc5CufpFGH+PR03BYfPrBFP31+CjfA58uE4J1XJDzKPzjFr4lhRKtKD38KtoExHxz9PX8BEYFt8eAUgqdck1Q9YwsvIo5UuPEN+XOOr73/++/Df3S/5ND0H6t42OKsjAdYuNNmQg8TgqPXxk8j78bD//dwwbn8/6jH4BQNJAZDDvGdsqU1XjIO4XjDtN8wHfTknB5eUl1Ot1aZaiFyTX7K2tTYmNGLt+9WtflZiJazqZ11tb21ocThLZV8bGxqQBgux7ytf9/OfvSYzGn9PDb2xsXKRbhSlPrwiyaguvJO49/Jxh4XNf4nfoHqjSxWS5djtdOTfuqZw/x/1ZHjXOwyQQT3r/nnYAybPJ4yDHhsAGUQyznStARA9QlaXMVO5ZGpkYpxIyoVCoI02VvZbKZ3d7fVQvXYC3biN/Lsfd62vwxl08/+oCkrs2aLRipw6y7fXCL1TXYX/kDJJuC+5IHdH2anE7+b2Pi58tuKWJTwSPJI4xYiIASvNzSDYjZD1lNwnISgApPpAifU5vl9fm0fvJfVheA1l/d/AMDdQXig9KvCSADWC7qlwgEthpJjmCQ39DwhMS+6s0tkjQ8WeUnGODpBeg/NVz6FxrIzvcAL2IBHgioznpyjnmdo5+miJKU7T6IcIoFqZmo1ZDQHCKeQsVB/k/UUNRKWK9XzoCRqaY/wxen8aVc+/g3Z0pOB/NIlppkxCFLGkV+gbKzjIMLW9xDmkpR/vaHaRsyMxSJIx1ps/CnvJknbk6+328tfw8op86yKNDuGNj8M+X0a/fQ1zZRGX3OWAjgDXfgj/xEazb30Tey+CPl2D5iu7lXgjYCeIz7+FK4GHCY6OThVCAMuCrZQeTngOPuW/PRvdmGd5kD86IKj9Q+ltujZ/jfp6L1BnBEA4FmUfrxRSix1DbAHq9cfE4apQPhPFjwCF6HB2XpuO/yVTiy+1N/sIyQ9m63xtty8+/31WW04yrEnoEfvaTDC4ZuI6FjdSS8+J9riPHRTdDs+sK1cguZ+jl6mt0O9Zj7GfAVmaJXN1BliPmeRYy6jMEhSiXXHjIpZaFOXoppRkCx8MOJeW8EqwkwYgD1Kl6suUhO3Rg11LYIylQzrAV72A3SbEaqjSez3lse3g2KGHU9bAX57hvV/DhvWX8yZ/+CX7/b/47mHNz/MWP3xLljP/mj/9THKyt4H/5s/8Z/97f/f/Ze9Mgu9LzPOw5+7l7791Ao7uxYzDADDVDckDtImVJLCUl2WUnSmwlUcraLMuVOKIcy5YU27KkKI5s2XFMKxEpilTEuFSlJH8iy3QSFUWJ5JDD4azYl0Z3o4He+/bdzp563u98ty8wQF8MesABqXtqphrddznnfOc733nf93mf5/kxeLPHkRgmfuUXfhHf/x/9EN7/TWcE9PpXH/tf4B6cxbd86LvxR//PH+PSa7fxUz/94xj12vhvfvZn8D/82H+BDzx9AmOOg89dvo6f+ehv4y/+8EcQ1k189GO/gb/5s38Ns8PfBHfjKD7+0Y9j7n1D+NBf+CCSG2UUbF/YSu12C//o134Jf/1n/1PMTh8GQh87zlU8N76I8xtnYEQespFVZK9OA3GGdCuvt3gOWo2WUqUxUvgnykhbKZI7obzPPch6U4zOwgq84iicAz6ccQ/RnQAZQUIngzHSRDg8D/fFp5SFwcYGDPpRVafgnrURvFQHkja8b6sOAKTHHRQNvn8wAoMRGIzA12QEdIVBACQpBynTTDERbKBcUhJ22uuBppbaMFu0hwcA0j4ukzKSUpIUKdqttkokxTdEBayq0JqJ6WiSKlkTytwZhjKudK0ifLcEh914OjjMJZrEH6FrAqxYJ0x4pSOTnYu5yaj219GsJZHnsCyRZeAmHjiFQi4Botgs3AhOMLGizAbZMOq9aRew0MCUBjZYvB0aGlaMqijs+pAoIEMlaSLZlxKA2NWkJ+tJGbWrNjV+nr8T4OIp85yYKOj96GNWevY26vVtSe4oNcGEnu9lIYGJuJcf94MuYm83q1yLvDih5RJ0x+iDPr9fAIlgz+VLl0XyS0ubaDkvDShpZgR/5/iJmWbOXFMMNCXTpcdHM7V4rVQBjMkfjWx5Fvwbr6EC6iip4nkuoiCELXNTJZsRnUKzFI5porHTgF8oSfclGUWEn0V7WYxAc+A5T0d12VILKtks3GeKvaCK8wEc00UWZtja2MLIxAhSM0FiSaYoZU8m9XrZEeBpj20AIO1jeXqIj/Yr8HPu8JoqkFJ1+/I6s3ubc5ud3zLrckBUm8irOSyth7KmcD3g04lFVnaHc14T/CFrUQPe/KmYlaroxvWp0dhBo9FEpVpBqViUwh8ZQuwqZ+GPnmIs1BHI4BqnDWA1kCWJeV7soxymvMeysL6xgeGhYQWihvQYI4CvjpXHTfae3G9pIsVAtmbsNHbw6msv49jJw6gMFRFELSnCcN96HouPQsp7kTP9yeeJqHteFWTpC6GaCgri4Xfp4lXxjRDJ0yRGZiQ4fGwa5Uopf4bQk+QhJex6W6j7GT08xLz9+n1LN2CT4hwLmcPDE8JCTmNVkOJQqbmXdtmpehVW582C6QBAepg50C++vQtAyhs1NICkmePigWYYeOWVVwRkPnPmjIAVXP8I8qnGDlWI5b3CmIWxjY6F7nucLGRzY1fFu7j1G5/HfWi9AJJaq3v2mDdRyYzPC4382W53JPbTzTiMRRcXlwREmpyawuG5OWlyYuzz+huvo5Wv+3yO8DlF0G90dFRYY7yOBPwU4KMY4byWBJo2NjaFaUZfPx1D83P8v1QuKylV+iq123lcTGDIk2PTDV1aro7zh5JoY6Nj8lzg+0QtoI8E8zcygPROzC0LVG9gbElwiGoIagIRlJBmJqugWCVUaeD/1HiTScbXTYRBKCtpSgUJiY1d2Ken0FjdgVf6A7w4P4qnjj2HyYMjaHwxgh3XBWDhbnjtTcayhgXTqSEN1tUpsUiuf+a51v3PlRDW3fe/ZhzJ0tADIJUoF7cWIryupNe6twkbFvmL5cF/3wiC12K4zyYIvrAj7C55bggDSeCfXAVANdwo1jFlNx1hCSk/Ps5pMrZUoxr9EckU0g0NngClEHlfbhZZXCJzpxxNjcoI4o0lAaNkhbNNeM8fQ+DH2LrUwsal80iiEOVCAbVSWRpfpWmQeTT/zwdKA0gmGyUZQ7Ip8wPj+O7ZV7AYpvjq7TnYzQm0X2siat+W+1PHfAIaU1HD8lTdIw3kGEWy3zThHZ6FM0klDhNPnX4V1xefRXLFFs8ZZ8pHdmwFsyOLuNbx4S6eRTjfhjPro1O+CevOFOABYeE2OkNX4awdlsa90FvHmdqanHPVMNBOEpSMDOWxKYxYFo55NiqRBbNlI+sopRCjHMMqZEg7ioVkeilWrUwk65gWeWYmjJ/XQ/U7GTs7qfI6SlPG0xlcO0ZAYKYzIvUEgkpUe6Ac3b0eR71zkO8Jy0uoGMBxl8wg4EsBcMxREnX0J6qaEAm5EdtEZJCFRFk41cB52Mowx5yuTj8m5UNk+CkyS0nu0ceJplctWDjsAm+EmUjg2ZRXyzKEjO/5XZFq5pqZPogJl3LVNoYcB50kRoPgbxTBNYERCyg1LWQt5RlleBkMJ0WQ1RF6EW52CFRmcNmIa7k4VfBQsF3cpOdZZqK5sIhPf+qT8KYO4JvGxrA+NIznz30Ljvoutm5cwa9+/FP4m//olwUwIwvodz71KckLDlgpduiFmmV46rs+hA9+z/fiS//+M1hcvIX/8K/+KNauvY7//VOfwCf+u5/DXLmAWmCiUHHxoZ/9+/iOv/Yj6IQlfOxf/hv86q/+CtbX1zBmnMXHPvlRaUL73u/+MG68sow//ZPP4fzF8+Lnt7hzGf/Zj/1lHHnBRfvmCFaaN1CoAZP2s0C7ALMUILqsmmZNkuVKBMyA5c1ljAfDUhtyjvgifWdnNrL1GPbTROZsJBdDtJt1uV6UZvSOl5CYKYLLTZROVaXO0LnYQMvroMT501nvNpDK5bQLcL7DGABI78SDa/AdgxEYjMBgBN7tEWDQy3KCCo7oYUBPmgCGEcF1AlSKTZhmW4IwCZulRSc/aqlU7O8M/jwwkLTMkvL3UFrqHERVNHwQAqcGWY9Pb2KgXmBxlXI1Bho7HUxNHIbr+MLPkAIkJQVMetHwWip2iNaeZveiNuyF1pbn8eRSGVp+hclyUYqqSqpJyzdpWRah2Fs2ms2GyK4wUb5+/brI3B2anpZ9Xrp8GZVyWTon+T1SXM2TB75PZM/2sfXrgOQ5sHB9+/YdCeimpqaEkbC8vCzXYmpqUooLfI3FAF3s0Z2iEmjlBeSuNFbegSfXsOcAmFDpDmQ1NgxoaRbPwoCjJGpMQ9gPwtRiEEwNdAI2ObNKs4n4uy5GSMLH7jqFZnV9mzSjaB/Dd5/5169ozSR5d48sGpOVtNMKUSwVYZMplDCpJlvJQizjo4XXqbGuWzwNlbh2ASCdlKs7gl2h7AClJxJBgvJICYloi6vvYwGFTJAusP3AQdDzWhXpJPElYClzXclo7WfrN//6ffd+99/v+x/36w9z/jxHWVN6mIDsqGaRbW5urjsH9fzeBW37Nyj0K6D1O38WB1nom5ub7Xr56FWZ67MCroCVlRU0my2MjY2q4q+w8ayeAt5b5SP5ubDDYiWBbxPbO9t4/fWvYu7ojDCQUlBOCbLG6kIo1yS5rw2aeysZE7Xd+1OfmWr70MescRZ9m2lT7u5tp+pTPfdwv/t97xFkoUd8qEDfvlAKRlJUB2WTVMe/a7pYW93A+saqaL7bLs9R3XjlSjH3Q7p3P2oVEI86Oane4+y5ab9RwCR94XL/ST0alLDlpuXQ6Cul5IDoQZhhdGgKRsZmkHxMHgAo3A0g9bsrnpzX97s+Psz6tNfZ9t0/gV6hNefM5q5XiEQOaDTaSkY4jcXw+wsvfkHWj9NnzsIni4TguHTfMwZgYUbFA+x41zK7bzk+AY961pt3GUTa1/g95qmmZeO4Gy2ZLMViaULimCv/TL3O6vdrSdPPfvaz0jRAsGh4eBiVarXbRMCYjHHjXhtZR+vr69iu17G1uSlMIhaqT58+LbLQjEXZNKGZ4tJkweckY+OcYa58/1SDFJsxdGMUY0nGz4r9r9jeumGJ58q5pI/vLc/UfGL3awB5zJenm5vohiwdU+smEC0h/UApzv09vpDSV4drr3qM5iz/XWDGOzmHzqX5LoOfwxYlscTy2mOO14zjzAIq4GOtGeHO1Jv41rFFpBOTcNK/ingnQLC4DjNr5aoHSj6b9/m9m1We3PVB0kDx/S6EMKTufuF+6zwfDe6BQ0jr0e739nys68Fk+SKlZ78vQfTFEFm0I89weQ7LEpeL08khKx17AYtUZaB7LZXUtJKB0/NLH6b+2Y2xCDBxbrtF5Ts0U0TzwnWlRsB6hGXDfd80Yq+BdKmE9tUbMtZkW7TpP1Uuw/V8FBxXZPgI6pVOzSLbSBFv30Y7CpBZzEYA6/QhzB79LIaSEAtBgjfaJgp/fBZZuAUQLJO8TuUIzJ3576JfUJ5LOcOJjHLTLsIdHRXAyJhxEVzJgb98TP3nh1RMs2KKfF3a6sAs+nAO+YjXQxjHGzg0cVlsX280q3Ca4wiH5vGU00KYJWhurGDZMHHAVGyazdTCqeEhPOdUkG6y6cCA69tICXpakfgdUWLRdAy0zBRrYYwwTUEtEN82MB/Ri8jAnK0YSecjAkkGgtzLmhJv/DsBpBE3RgEGlgIfRuKqK27FsDtVILOlYUWaNt06zg1tixTdnVjJz1EGj01CRwj2JWLthEMWwRsDC4liPykGUYpZEzjhZogCqmeYQMeG7ZowfAOxlcKg+kqWoG0Z2DZMvLLTxq1GG2OWgznPwvl2gg7VWNoNtNNMQH3XclCzLRiuhwgmfN9FmeBmfRMFgki0C0g88UGK0EGSRuLTFRdi1Ftt2KaFJiUryRqODdiWgdV2CycPHEB7YQu/+/HfxS//xj/E1nIDjVKKtu3jmOti8do1/POPfwL/9S/9Cq4EMZYXl/Cv/+f/CX/rZ34WT09PYieKcSfJsEUZvSTFm3/2J3j9jTfwQz/xU9hYWcXHfuOf4jf+7kcwMzaKU2aEklfAhz/y3+LDP/JjWIxjfPJf/F/4pX/wyyKTOmwdxm9/+jdx4IyFHzj3k/i1X/sVvP/pD+F7PvwhAf7+9s//KP7zj3wPfvjpI9hsB1jZ2cGFHQdT3hl44QRC0rw2SFEzhGXUSAjRWdhqryK7kGJiYlw9f2wXxrMhrNUq0hKkTESgKO7QVsCGWbJhnW0ialpwblWR+UT2DCx87jySUR8HypPAzmpXaUI1u9oonpseAEiP+6E6+P7BCAxGYDACX4sRkK4pMZJRARs7pjMCSGYHnt1GqdiBadD4UQW61l0AksIw9tMpPQCQ9r7Ke4+P6vre3NxBtTSOifFpGAkf1Babd1ShSTrYWChXAJLShDel614lnXxdJwnKC0QXq7hvdldSE75ULIkknXge5d+lj5xSBYqVlndpaZ+d3BeJgBE/J1IGjtvt1pcu+31WePp9nOes2Q0KsFOpiwCm+QlQtqTZbMp4EWBSIFdeIM7HjEm+fr8GITSTh52qHCstD0fAiN/B4gFNtMnkEt1n3l/snqKZdi75JnJ+ucyb7hbV11zuy3ysteQgz4fHohMzb24G4U3VVfi135RsREK5qnpLPIuoypLGIRyTEnux6iKkpnw3Ryd7yECae8mIht6ueIvq+kQirCPp8KzHCFoBSkMluL6lNNcNBVwqo/F+Ej8DAOlxzov+95+6F7hpaUXtv6Z8y3IT5xwc3S10ycTpC/DtF0DSDE3eh61Wu3vfUnKKx00vt3K5JAwqLXnJznHe81Lg6G6PCCAZZCDlABK7acU34OsHQJLmbRYyKQLE5pOQ0l05niEFAwtxkOH2rVU0GnWcOnsUGZ0kIkMAZ8clkCxi9/lI9paY+PjqBZB6Gy40YLJPBPhx3hwP+91vYVftnpNIA0mxTj07CLwpCUcbjuWh7A9Ld+g36tYXwOlz4v3Wp37j1nf/+g0CIO0Wg9UVNNBskZGrOF9kkK+u3sG169dx4tRJTIxPIg0juDbBAdW5LwxEsjFzFtlbGoy6BeUBgNTv2nVf77mIXE96G6SU3JWKEVgwZkwqEpB5MxVZrpqxLw1BOSNDAUz9G1AYU8qzwqC/CBuxYrz6yiuyn2efeUaB73msqZUd+D42zYg/aKZid8ZZ3D+btRYWFuT3o0ePCGixsHBTfh47dlTee/PmAmZmDt3VXPOkAkgSE3NMu7G5AnFUbM3roCS8NaNExwR6THQz20PPhXveKKwiCUDV/aS/V5qNnCIK7x/F1mcJICmPWgJHWglBAEiSZBiLJokwIRZvLorB/Mm/nuCZsRFcaA3h4Nq3oLG0Lswj12jCn5pGsr6GJA6lsUR7OfEn0ghWbRzx5u2HOqW+69NDfYt+9OZj4CgvGxn/sN59Nismksqhuo2NhpKm0wDgW5uAHnwAci+RqW25KD97GM1jX4C9egLprRI6l+dzppcBszghXivpzpqspBxrxmKdJMJ2JyD0LiA8pUHLp49h7szncf7WLDqfDdBsboliQpxEcI4cAo6s4wMzt/GGWUSt+U1Iz1tIt+rIwh0ljs1nKwEk3m9kVecMMwWTqbzRMm2YpgskHcVU0qNl+chE2nvX19Fwa8hyST75u+nAfn8H4+OXsbJ2DGbiwU6LCJw7wPgCxjsbaLQbeCOIMFF0cdixZD4xFzpXKaMcVYUlY3G+xgSSKHmfIPZCBGmCtqH83gyqecQRmqYlYA7l5A6ZBuoZ8GIA8fyhXFyLzCST329gxAZOOcozaYG+SiAAZAgbiF5KmwIqKQZZ4jTxnaUYFVMBSHzPSwEQBxUkbgPHHeB2DMzamRzr5VDlsjXHQNk2MW2bqFr0Pg5RcSwM01eX3r505Vkm4hnCqMR4c3sLr4ep+CERZJ8uFXCq4Ih/0WqYIGnvoMVmC7eATpxhKo1QTxhhGhgu+PCNBFtrq8LmGiNAFVkIG7Hk5G7BQicNYPKUYiDh7eiROZcodRfbhuulmBoexcbCBhQ1lpMAACAASURBVH77Nz+Jf/zPfgmvvXQelUMVWCOTmLMt3Lx6Fb/5O5/C3/qlX8ZmlMA2gH/667+OoZk5/Cd/5S+DLQaL16/DnTuK7TjBZz7zGVy5MY8f/8m/Id5h/+c/+zV878kj+L4f/EsCeJ3/3B/jo//+s/jRv/fz+MNXXsXv/9Zn8A9/8ZexvraOsdo0PvGxT2Nu7iC+/y/8RfzMz/8UfvgHfwpn3jeH18+/gt/+vX+Nn/jbP4CfPDyOimNj2/awHMZYbHawHb4HVrsGhC7Ww+vYvJqiNucg2fSlMS681mDqrWo89HQ9m4r8YvPGjkg9mr6Bdl0B4P5TFQSH/gzJ/FlsLDWBxRijx8fl8+KHvZHCTrfkGabXBtP2xT/M+Bv/4NP7xP3fzqo2eO9gBAYjMBiBwQg8nhFQhQl2QmuvFAZGlhnAdTso+C2Yxq5RqQSLvV2/AwCp72XZm4G098f7AUgM8qMwY96BsbGDsFJGQ6Z004hMAA1fbV2YUDJwGjxicbS3AK88P9R7lE9OJvJlW1vbwpiZGB/vJqVajoqSRdp/hGeiQRKRZ8nZHgLi9HR5auN67b/UdwD3eEO/ApGWmNPJvwZrpDCX8fw86Qrl65S449+Xl2/L+R6YmoJP6b68A5SHoVlETDSUtJ7S2NegEgsEklRKlzhlaRRg19sJqxNVVXBSwB4TZR6DMp/neCnGDAG/mzdv4sSJE0oPXzqT1bFzK587htaXb0K0ot6FjTX0FBbWNhqqw4gdgQ4dXTvIKBNDqQ5pRswNugSp5ggpGQ8C1ipVzVNWkbSgx5rq6rZiCxurGzIPayNDCEEwW3U/qg/2o0AOAKTHOS363X+8UL0Akr5XCCRTpomsnvsxj9Q90v/Iu3Kq/d/6wHfobm8yoihNN3NoRu5JFoTGx8dQLle6fhf6oDR7TXs5yXztmcn6GRl02nswkNT9USyy8KDWgl0AKTejfgsDiTu5l41zNwOpt8dDM5D039Tz+14G0qOnc2QkswTH72cvAj0OyEIiLMyii0MZy8jElUsLcg8fOjyGOA2lk9Ur0LuPKlwsAcmR9awEeaGK43IXA+kbCDiSSZ6P/T1MKg1A6EmrO6DFK5HyNF4RZfE9coG0H4i+j5vjXf7ow6wBex1i//Vp7xPst39KG931/OquAsqLI0og/kfi+2FbWFtbwfkL53H85EkM1SqwQE9DW6R0GUdpr0ICBPfd7mUkPMHso4ddwx/nFNMxVhfny8EiPc6aiSTPkZyBoIELAa/zyOTuZ9QuG7zfI4rgEZ9zGujgs3BldRVvvP4Gzpx5WkkqS6yIbpzJuFLH1SLTnHuV8j0snCt5YOW/pBQNIAAS42o2ZZBdz0aoXp+kJxVAUtd+l2mr42QdM2twTwN9+hmrG8D6SRg/3NxS+9ftCdpLxyQj59goksu3EYUdYX9pJli3cSXNsLm5gYWFRWysr6M2NITjR49j8kNn0dwO0P4q1RkspBaZ7x2UfAfes4cQnt9Cu3kHtuXuAkhuGVnIOJrs3YeL59W8zNf/dyoHYMOXU1FXhiwkoR9JgUCANDVSirVHprGOiXrnmL73dXx0v+ugwFgTtjeEoz94Ced84POtFFe3h5D8kWK62IUxpOGmkvxjHpU3HXL8E0oGA9hpttBoNYW94z91BKee+zIu3DmG9PMGClYmY2yTbWLa8GYPwpoLYSwVkSyvwy4NIWuuynkJoyoHkXXuGgaBWt+74R3BXAI06vqk7KDN/23kAFI3FzMsuDMHBZQIr+XeU24NhTNltMZfg7szi+y2C7tgIi3tIJx6DSPNVWylMa7WAb9m4oiVYtIrIDZcjNNvrW1jbHQIVaOAeI2y0IwZAWMkEZk0yrxVrQyjbTKoAKMSiR8RB7BmGNgmgNRhI7C6IgSQeD3ZHjnnAKdiExftFMsJUDYJKBkoG8CbEeS751VJQbajDuQzhMsoJ/f5DrCZZgJWnXaVVN6txCA2o+LBDBgxM5G2KxoGfIN8vQwFx6SSGtppgvVOiOISL0QHnUqI63DQslwU/TJ824KVhgKYzTgEwAxsxJmAYZIHZhmGXAtlx5EmTQJKkyUP2/UdDBkJqnx2RgaylgWjZQvrxqnaqFbL8GwHrunLwMRGCNtwlCQlImkEvfbGIj7225/ER37h7+Ly5Ss4c/YIEtcRH6bXLl7Eb/3u7+Hv/ONfhdtp4mC1jD+7Oo+Pf/rT2Gp14HoOfMPED/30f4XE8fDa1ev457/1MZSTED/5Yz+OkwUbl/+P3xclBMM1MDk+jud+4C8hPngIn3ntAj728X+DX/y5X0GzXUfRGcYffPL/xdzYaXzwuz6IP/z/fh+f+9PPoXRiDcePHsWXv/IyPvKjP4K/4tmYmpxCWLLw1Vur2G61sDR2FFifhM2r7WRoXHJROujCrheQdCKEmx3YiaUkua0cBGWdw0rR2r6FzLSw3UxQLJZgnnRx8tlLWLz+LHbqTQzZY0gXQtEKtHwbzWt1AZAUI1Y9JU23Av/E2ABAeriH0uBdgxEYjMBgBJ70EeBDkgWgTKjREiymARyLXgYduG4TJvIgqudUjJQBpZawe/QC1ICBtPf86AcgqYKSCceiOXMFBacmjBDS+aW7UfxvDKEd8yclM8QrxFa/qwK8fsgrBlL3fwIsrisdX1qmgcVWLaGhj1z05PO5w+CD/+71EmFhhLtS3ZiROq4eOav93CH9CkTK4N0UkIebFIspWZcnBrorlK8x4eZIUBaNhsUce/5NPJN4XvmBaskQ8RwSFoySqWMoTkCKGxN6XfS7c+e2BGViml1W3X2yn9yfSmRU8hMhC0m6IvPOUxYgrl+/hqdOn85NaVWns060/WNzCK4vvTsAUr5mJCx+mh5W17ewubUNj4F1wcbYUA2GHKuS5xGZPu2y1nWrVQykewsxGkByYWN7fRtRJ8HY5ChSN0GcxaKRLkW2AYC0n9tn35/td/8JINpTDJHEP/fpEgk4kXfbLcLe28naj6HY2/X/KCfD/eu1i+vUzk5dWJfal04BYNRpV3JBPF8et2JOKaN7bpqh2y045jO60271AZAMxUDKO7AfDkBSe+y9a5TAbCYSs7x3en9XngrqOS8StD2vqzF79Oc31yvKcLEPl2OSJlnepa0AcMtMEXYSXL+0jMnJSVRGXNG253PLL/gwWcnIJW/Ute+6GORdzvrYehkX/cq2jzIT3oXP3Jd5lHeB54ejSKhKQkeuN+vcpoOCV5GiCute77YPzuMcuX4ATr9991uf+n2+3/4F38ylr3qLJUrzKUOcy+OS6c37j55sX/nqyzh1+gRq1bIw9NhZXSqWYTuugAj8TjF/v5+/Xy+A9ISDR/Jcf5dvVe19pK6zPhh1j2nQQDPodTMC/65ZSuIVmm+qQK6asTRTqSux9oCJRG8kzf5X97Eq9r/44otyT587dy5n/MfSkMTrL6z0OO7GyHwWUf6ZY6mfl1pOmkASP8NNH4vEknri7/Vs7TJ/+t0Fj+91zeaRwn1+rOrwVQws53QXg0w1Fuhz1OP56Ee4+xzlbjTTSc8NjjNZaJpxrO9xNnwx5l9aXMDi4qJIPh05eqTrseoYjsiLr69sYuw9p1F+NkG6XAYWVuHMTSFY3EDU2Rap2u786gGOHhZEkrXHUj6CWbLb6Pn2x6P3Rs2ftfJ8UnHFrpSdZiFxD2zkyp/X99zo+tv6SUw7tSn4J4v4npMvShRyM0rx2u05pNeGES6uwvWrSIMNaVJRd7CKY9T9q6RdaSSZGEBImVDTQPH0USQ36zCiBkx65RKIEqien7RReH4GjZcWkUZNkBVBjyt+q2Ih0miVTCTe4z1y4QTKZBxUDKhjJpVDswvm/oCfOzvTBZA0O4msJP9sEVknQ3KnDaOYwR22seVcQ1h6Dc2dEQTOBjxUEDtreHqoiunaCJ4yDawuNeS+GC5UUDGKMDpkI6cwhzO0LYhU2riVwl5wgNCAeyRAQhCNUoQEaShPRxAozRBkSrqOY1cEcJCAUGJgx8lwLVLeRsUdS5qD1gopLkXACqXocvs9AkxPucBhO8NiYuC1MMNmCkxYELm89RS4GVPKzhA5uwkT2BHFE8A1LYy4JoJmU/JaehalvH4ZWUtAlBoCAKE2ovJr00GaRUDSRj3LUEgjtBsN7HRC+NUafL+IKAqEPVS02boE0MFrxCvCNQ1UHaCcRChyv2YB6YaNKzcuInNMnDp1AmkSSROu5ebrEMcloU8zhDloxB4CK8HKTgO3l2/jmRNHYVoBvEoRN8NEotaQDbfIcMC1sMz5liZ4ZWEZ5YKPkVoNa8LOYQLh4MpWA067gcPT0wLUHUGIZG1FwKaxkTHEcYZX4wB3UhO3MwudLEW1sYVVyum3jsDq1BC3M5TGDcyvv4JvHwsxOTqCRpwKo/lpQquxiaYd4yvbbTSSFAtWDU5jClbmI+nYsJpVWKGBcDuA49qItyO5S9g3IRL+9I9yqWITImzeQn1nG/DGETTW4c8cRPk7V1BcPwNEHtyigdZLdalzuJUSklYHcdhAaebgrnSmQXBpACC9/bV58InBCAxGYDACT+II5IV/MU6UbhoGaUq+znXbcGwmQHwU68KOMmAmpVoCOmlxfvQC1ABA2ntS9BufJMmkaEdfnfW1bdhZCbOzR0GAT5JLMThXCRk9init2EHieMokWGQ45NqqkF+zpYSGnHc+avk1lQhTqk0BJ/xi7pfJlNYs75UE4d8UOymTYET7/TAp5O9Mhmkgv5+tX4FIJQFKckHPUp2sagCI58Ik0ffp96SKw2ocUiwt3RI5EBknk2awCpDqFp3zBF7LbjAJkeC1E2Bra1OMLekNUt+po1qpiHcPi0j8yY58YWrl0igcDy1b15uAMVHVzC6557TEx27Gu58h3NdnqQkeRCFsMZDOYFgOWo0WaDg9OTYCC9TlJ0CtOmWld5EgpZaNydcVxaFQm/xL5a3KoLiTYntlB7XhGuyqhRjRrndSTwJ+/xMZMJD2dYH7fLjf/cePa88zDSQrrwBVHNL3y1uAIz0F+uzgYfa/1ymwY5vMQyW1wNm262umWYoapFISYhpAonRjnknLfNX/zp+T+XTuCyDBlDVQrfOZgNcih8nn8n09kO53Nj2AUV5g6QJIugCkAaSe3/c/L9h0orzaUl0czRRLk2PD+91EgjCIcPH1m5icOoixyYowkCj7w6N2yFakfj8NsGVdJYCey4FxTHpBFlkc9Mp4dzF4/+fyLnzDngCSZiapRgMByilLa7nwXErJlmBKkXJf4de7cNJvb5f7BSD2uz702z+74MU3I5cZUzGU8u6SmIud0GRpk2VimFhcXMD8wjxm5g5ganJcYhM255SLVYmPIvEQY1HwHgBJry9fB6BR7xXuN35vbzbk796jYHvv9721wSCXRc0PjGPfK9nMz9/Nwlc+STrm0iwIzbbQMsYPOg/NJCOjPcr9khh31+vbuHjxIk6dOoWJiQlh4hYKjKUzYcEzJuUc4FpKySAdGSmmmmq84DHoZi8FNKvf5XGUx+oaAHtSGUjMHe6CLgjeifqBir/1eAs7X9ZBFc/rnKNX/eBR5hLzHLm2PfKEusmFMYEwvtiNn6nYXPwz01RYXvPz8zJXpiYmMTMzi1KZRWwF5rGhjwyGxkYT1RdO4vlvvYRLSyeRvG4hCwME7dX8Hr//URs5G6nfOVnFSaQdSrsJgtTv7Q94nR46hXsAKPXsVXmOzKgeKUEFhot3qzCQyJJTDXr0bzILFqKVJfm9eOww0maCaPXWffftH53F4fe+hCMOcDEycMYF/vD/fhZGzURw4w5sUz3gVOzVyxRTgAhDBLL0SGWm2kQkgBKfmSyFq7CMcm68Fu74AcRrqyg8M4POhTtAGiKJKDCm/FBVFKVk6nSO182LLU/tP27fdRzCVCpMIm0rhtFbtvuww8juMmzmvcz9TKRODGfUwGa0AZTJ8ErRHDqPpOWoRs/aFr6rWsQLwzUkoYe1lQYaQQeFko+qXRX2j1c2cVsA5hgTiJB1TFiBBWuYzXaq+YTYNcXTHcH9UvEkepOybQbwPPt6cgCVIVadsnc2kG6agJfhkp3iFoGn/ATJ+nEBnHAMHEuAdZfSeJkwmng8BEX4v0sgLksFqJp0LCymljClSmkCK4nQ6rSlQXXCNpX/n+tjxDTQaVG6vINSBjSTGLeyCIERoWiH2LYttOMMm/U6Rj0Xvu9LExOdOD3XRpGYRxSLnFzZdFCygCIbYbMUY1Lg8jBnlXB5fgleZuHwkaNIrARREKNU8USGOWpFsFzKylKyn76+pH3buHBrEc2tAO8//hQMs43AzdBgTAZgk02kpoUxRzVVeVkCw/GQxTE8GLgQxMhcD1thjEj8llJ4EtfFsA0DIybl7zKRETQCB1fNEFuOj69ut5GYJg45wFIQod6MkW5WYSY+XN9B5G7hwxMhMsqtNrZRHRlFVixjKmJs4eB6FuKK4ePCdgPezgwK9hDs1hiiToTb60sIgw6mvAPI6jHiFhVq8ucN1zt6H4UthK07aOyswXJK8L0ibHcY/uFhmBl9jtkECKSLLbUWuAb8YyW039xB6ZwLKyyj/cqKknKk5OVAwu4R1+nBxwYjMBiBwQg8QSMgndUSIaqOfgm40IHvNlDwKHFGBhIlZ6SUq4zvhdLNjhwGWwMAqd/lfHwSdmrPTEhFo9lw0dqJMXPwCMNE6YAjq4zJlvhUJJGAGQyOXd/r6q/3AkhSQM3l5jQrhkHIpcuXcPzYsd2O+9ykVye8GlDplarT8hoMvJmIaeYOj5kJMv/2uAGkPLPqdjeqyasKltyUJIgBdoryOKvVateMmEn6tWvXcOz48a45sdC7Rbouk4RF2FyWhUajIUno2Oio+CltbGwIIFWr1STBkfMX0+xEOhaZpM7OzMgxaBCJRSiR+MqTZTFRtm1lRO8q5hfHVJsr94JK/ebg43qdxy7MLdtEs9UUeQfX9pFEKXbqddSqJVlXVCGAR0HwSEkastahroPqK+TWhZFyAIlSHq7hoX67DtO2URzxpKOOwlnq/QMJu8d1bR/me/sVaDXoyu/SxRddGOL9wKLarszJbnFPF7zeCYm6Pc+DrEyR8sy7TnM5IALJii2ppBx0cU462ikhROPn3q7pB0jYtVvNvRlIsHIPJDWfFQPpXgBprwaN3fvmYZv981vrnmHRf317P0mMUfGD6q5noYZsC0p3SnFO7nVqwK+i2Wrj0OxBlCoFOJaFdtCG59nSQazkO3sBJO3/0XOYd4FHvQDSozewPMwcf6zveaCE3W7Htcj2yBppwWcC75dEui6h4XNfBuZjPfrH/uX7BSD6rU/9TqDf/u8GkFSxVZ5tsTIBZ4FMWAuGKf9++eWvYGi4isPHZqTgS6lhAkcsyri2pzqU2Qd8b2PEAEDqd6nu/3peFX0ra0CBfvfK1fVKo0nczJwol8/qbbLSzQT9DooFXQJAjP8oZUiJY81ueOWrX5VYj8xWyii/5z3vkfhTM/W1D5BmwoskXR6b8zWZa1kqz1D9d7JnV1YUOEFDdC219qQCSBIRslkrSVQjQt7spceVxWUW6TkmfBbzGdF7HR4o9djvwuSvawBJfw+PRdhnOQOM45ZklJYMBOjd3q7j+vXr0gRWqVRw+PARURXg6ixer64D0zIkXy4QJAiBVrEM7zuX8fRoG9fp8XOzhMb1Jbi2Kkzfj22kfZH2Og17eAr2mQTJGzbireWHPOP7vc2A6R8QEIT7LTxzANFSG9HaosxVAhpUudj1ospBHcqPnTyKzqWb+ZdmsIamYE95aJ+/Ie8vnjqCLEwRzC/e9/js0hQ+8AOvCStm5dI5HHzqRVz7gxkkcYAkjvKYQAG4ivijnosaWNRgotxTubS39qQVLyMC90ITteDNHUR0Y1HYTLJGU6aMUts94JSK9TQLSXkNKn55DwOJXCah/pKdUoQ9OYbo1v3P70EXhawxMpH4jDD8DMaBBJu31gTYcUc8BP4a2u0Qfo0eUC0cr23iUKGAM0NDcAIHa1stNII20naK0YkaaiMl3A4IyiSYsmxsGxkqrAsIgYT6qQTTDCR2Bic1ZN61nQyvhMCwCZyI6MWVwfAyRBmEnUQwaCw2sGqluBipv3EUNLuIvLcDNjCeGVhEhguR8kLi/2XTECYS16664Qgjx0lj3OnEaEUJDtomAkvJH4+6Jp4tupgPgJvtCGOUc4eJmmVhfXUFq4mBupEhMcn+aqNjpBj2HMRsXgwTlJhbBh2RTp8qeyhmCaI0wU7KvNPGUBrCtC3cjgwcs4F2YqNGxYy1LTx78hkgThSRzohVQ47MMzE3E2CScWqjvgWr4uDK8jrCZoKnJ2cEsPIrDsI0hGd5SA3lyUucxKTfErGhjiFMIRMWWiMpbkXA7SjBUU+BaVFmIkhirEcJEsvErGvgvVYAx7BwLbOxHcV4IyRLTDWVcF2yd6akZhF2YkRRCs/3MDu8hINWhhNmitumg/kgwTcVLRTbJhrxNv7MKKIOEzs7E6ivt1CJjsJzfOyUL8CqtFC+9jyijQ7SdoawFcJ12ajAuIX5ToKN9SU0txYQRhkOn3gf0oTxOpmyidRCjGgdTmEYmeEhGzFhzgQwLvqwn4lgNWroXGwio8kUh3kAIO1jrR58dDACgxEYjMCTMAKiGKM6qvRGPMg02ii42ygUAnlgm7Qk7AGQlAqOot4rH/FHL+D0Y9jsN0F4Eob5cQJIDMCY2LRbbZSLNbQaIYaqY/DsCizLQ6fVys2Zdzv3WLBQ3Y2hFCp6u/+1fIRO5Dj+TKoWbt7E2Pg4SsWiJMH8PBNjBjQi46Z0XKRzsOvlo+WqckaPBkZYmFUspFgYP/vZ+hWIlIQdmQ6qKKt9i3SnIPdNYIv65gSRCsViN2Hl8W5ubEhSr2U0qE3Pjqe1tXWsr6/Ja9Q9J4C0U9/B6OgIqlUmBmp/HCsCTPwuMokIBHHc6zs7GB4almSVxQOOAxNR6SQ1qTusxofb1WtXcerkyS5wxK5m+U4pLL6bGyURQ5kHXA6CkJ5pRSRMXFJDCsetdgzDYvJvwmZibbJzVnk5KSm+nMnYCyD1VLiZYDmwEW2n6LTa8Id9WD710WPlA6AFuR84DAMG0uOcIf3uv16/Ll5vSTh4b1hKukmxkxQYoOp5uRtOXrntCyD1q/D2OXneo+Jrlndvs0jFY9LgOYt2wgbS/nC5qTfXFALD2lNt9xl4N4zTbu4XQOphOb3F+2h/z97dodmVqulS/zQFsO9PfeFUoVWuHllIEZPbUGRjpMEhc3H50jXYrovjx4+KXElmcG1mbUdJnipQTgnNaL83VeTt3VTR9+5jf/T443HeGw/z3QoTUybWd5/lbqFMMTEdOLYP3y3DttkNrRhwZIB9I2/7vL37KWD2Hbp++9cAkrBUcvaKLkCLl6SYmYewbRcvfvlFJGmE00+fFvNzAkhs/GFMIj4dfE5a3q7pdC+I9HXGPNID22/8+l6Afb5BmFyyditJNLXlLIOcpaPYLIphvitdtctaV2mSYr+8ZeXpyZ0efKjKC7O3kYrHs7m5iTfffFNioE6njeeee06Y67duLUk8euLkSZFE47GxYMg4VZ8PY24lJW2hExDccKShibnA1taWvJef3VMe9gmQsFONBopRpL0/75VnVamFYoX0/q+YYftf/3pVF/Rzp1exgIsIwb+lW7fEF5GqC7Ozs+KP2J1LjGo5x5DK/ew7HszUgusUsLneQeGbK/gPnruJO4hw/voLaL2+gyyoA7GSh3+UrfTCETiHvojw0jm037j+KF+xG3s5NeW/ZPuwv9VGMHwZhVefQzRPJhHvhV0ARzxIhclhoXT2CNpvLAoDySpNIGmuwaqOI9pakb+xgC/bA9hREgd+exXW9gjar15Xz3/erzmgyI+KhCOlDHN2p9zBvPZ5vKDjNTtXhtBKDnwP7w/GaPaBabiHfLS/fF0YSmSIpBnvd8U8Uh5ozIXZHNhRjRn5vCPIxfckjTsCYBnusIqKkjZgOiIpS5m9PbdeJlL+bwGQKO923EfLX0G0kIGemaZnIPPZGBrBqoawKx1YQ3XMlZoiAzdt2xgC2YoWNrfbiLwADdPDWHUIB7wirChCO0lRM1xh1Rh+inTHBAnLlp8iaZuINy00DoS4RHAJ9DoCPIURCoBEQI8MotnYwLKdinQdJdgIGPG9/DfhgFZmYNgC5nOAacpWgFTBVB5HHcPAy40AtzqRrGM118ao56FimViMgVErQZFADID5lNQbG2YWI+FcDJsIkxT1mNp7Dhwy090EqZNh2ssQmiZubAd4ulaBkcWIswxHS46AaDw+zzJQLBVRiGPsWA7acYpZ1xF/oyw00dhpYGh4GFkzADa3BEgCGYSloipssXmsWkM7aCGOAtg1B69cXoAFF6emp1FiXYFKLSnEKoBK3Y7pSANVQMDZd2AnLpKIChyUGYywDuBCbGA6i7Bu+2IoFVEmM45xOcww7Jj4tmKGm+0YbZscL2CpMyJ1HKeQIuL3BiNwzZLUEeKE9R8XkbuB7xxp46SViV/VKtlNpokzdoLX5hdx0y0hrAxheXsHE81NBNl3oGIcQuyvwXASGAvDAuY5BReteY4978MEhkV2XhuNVgMbK9dhORWMjU/DsYsS0zB3EgWVuAHTKcFyPNhFB/acj3gzhDmZInyFzz4F/oqM4wBAesS1evCxwQgMRmAwAk/KCDwAQLKsJgruFgp+RzqvWPB9K4CkAncFID36NgCQ9h67fuMjuulMJllMslyk7PYKEiShg8MzR6VLmSwxKeSmCaI4ka4qmiSKhjQBlrwTs0thz/XHJZBXiJLSAraUXBGLfXcnpkov+q5qTS7ropN2BugseBEoYeBDdo72Tnr02XP3Lu//PVovW8kx7BYP1DFreTiel2idxzEq5fJdUiAEbHQSubOzg0OHDuUyS7kPT+5H0jsGWvZEpEbYyKU7TAAAIABJREFUCZcDtd1SrchhKDYRCwYEQybGx6Wwzk0DSLz+ly9fxunTT0sRQiVPSodfdaG+y8VTSYZSWI6NZqsF13Ik+SPzzbIdrG80YFiuFDQcl15dyhNJadkxsM7BA61s3ksskJNNkUYp3NjH1voWvLIPv+yJ0anQ98PeAvv9ZsAAQNrP/dXvs/2m373r124JL+/01PfOfcAj6Q7vZya9zwolu7eVx4Tdvee55hEY1+bm2m9CMxe5bomPEwta+f366ABSPwm73pbI3qtxbynz7TGHdoEifuejA0jCl+A6xOU/VV49XPuikNJdISs10sBgZDbq201cv35TZD3Hx1ncJEuDYCKL6ASQzD4AUi94pM93fwzofvP7cb+ucSNlN8Fn7e56yH2LzGMC2CZZKhV4TglE6zWwOmAg9Yuf9ncF+y0vvQAS98Rnn/jX8H8+Bx126tp48/zrWL69jBMnjqFMVq50Z8ewTBaZ2Sau3ue7hVzGUXe/57KNAwDpkS6k9uLUsmi9/pEs/JbOzKL5+jUlUZwXjGVFzEGnewEK3eQgoUlPQftBB6cBHy2TR5Cn027nzHtDgImgWMWl1gVEL98WNmy5XBIAqVKp4plnnlFFSrHOsAUg4r3Pxh3GgzoWVACZaj4SZmzuy1mpVlTMmBfdJf7Nn7Vynvfz2XqkkX60DwlrvXtsety1RB3ltgtyvoqdxG54W/JRaTbIm1Aebc/qUzqnYbFe7ttcllaPI3OCO3fu4NatW3IMfHZNT09LE5kCKhSDitCi73vCBhAgmYVdWMhiA40mkHzfZXz/4XEsZwGWF74Z4ZUOOlstJWGWtAS8eZiNEnFpa01yucIzh5EcfxHO0jm0vrQ/AGnXR89A8YXDmJj7PJZfeS+iawtdTWntC8V4X+I6ypX5FaSRkkYn+yjavCPHpmXndtnl9z87xlga3HWnDyG5rZhUujFR+2BpAEm/twsecr4zvhANLXVMnP8Sw+X+t/x38bljMEsxgi8ty3t4H2q1B7M0AfuQh+DKNkjZSTurAuzzP67PhXNki2Zof3FBgUx2EZZXRBZFKo0Jt/eWD+RnTMVk1z5V4lvFIrznwznmI3AbgBmhMx+g1WnBdizApU9RB04tRlxYR1LYhFMOcdJMccDIMOEXpDlvKwEWWjEOkjHkFFAuVVAl+CCgbIa6lWIoMGH6KVoAvB0T0ZqDldmgC/yUDQPTTgYfhngc0cuIANJxG1hNFKBEybuzrvp7OwOuknFkZuKVJIBSBkxZCjhKheUEkZm77pjYIFvFMDFlpThkpmjGGS6EGWbsVJosAtPEFlxUDQ8h17XODq426piq2Bgh8lV3UOM+aj7sigfXSrATxbhy+QZeOH4YputgPYxwlI0Zpgnq5vhZjIpjIUsSrFs+RtIYLq9sbCKLFPjMezRdXcHnf+9/Q6WdIUGM2M4QWT6Ov/cDmPi2c+jElLHM0IxDvH5jQYCTM4fn4EUGqNwYbwFuyUQQxHDLqvFTGmSDCK7jAWR2ERh1Y6RmhEsGsGrYUrOpmkDNMrAWxngjsXHEBSggd6Md4mjBwRuRAXP7gDQKiSxpaQ1ppJozfYwgjgh+cnomODG+LNdnxDZxJ7NwvhmIpGNoWOAquxlZKJoRjtopLt1+ClZzBOk2j9VEHMbAJD2PfDRf7cCMlBJCigiNxjY1Y2BQGhEOyuUKTMNTzZuUhqQ8YNSRPF/WPjLIuD6POvDHCgiuNHcBpAED6WGW+cF7BiMwGIHBCDzhI8CiT04NZwcsO4vIQKL3UdFbg+t1JDiUAP8tDCR1bvstYPQDSN6JDrN3+yq8lSKvimz9gmuVyO5dIBcJDNFDV/IpRpqBOIORFlCrjKHgFRDkMm38Ls8jNVlRjyk3FkdhN+nsNRlm0M3kUiXASo+cAbeS0VDJdq8U3IPGWB8/i62aqcRknh2TbwGd3qULpYsKTCKZMPK6MEFkEk7m1czMjHgZrK6uio/R6OiojHm705Hz2GuTc9xjU2NMlhevWyysJgJs4+PjUkBQvlUqSJPEqpexcS9o97Uev1x+SYstSXFCPNSUJCbXFgKY7NLbaYSoVMswMkqW0W9NeQ30ypdJ0pl/p+rIpwl5DNd04KCAzTvrAjoVa0WYRQNRFsHErsn14zj9fgXEfgBKv88/jmN+kr7zz8v46HnbZVPlQEA/CTsWnMngow+TyGPSg00XAIXpqRg92stNZDFymR9hoFgKeGm3O/JZjrcqoPB9ZD8qDXeu9Yahkk36lslnbVM6J3kzWoaFKIngWA4SSmtZZGW2RTZIpPwssq1UYswE0XVcxdRizMCD0obnskYRQLYlaW61mvJ+fh9VX+bnl8Uf7egR5RnBgKPD/TgOikVfWEtqrVOrShLr559eR3t/avDoXQbR97jh+q3/Il+U+4DcxW/IWRHyfDBduE4Jrl2EQ+kb0aXpZVQ8SXf8O3ss+10/+60/+z5aAqZSiN+dp/Q7pEQj5z+73zc21nHh0nmMjA7h8JEZRJRyYYOzbaLgs/dabyZskywT3tOuFC9NKTSxIz+XmM7jiV2PmP0xuPd9/vv8gv1e3/3snkVc74VhdL6wsg//mL2PQGLzHqYMwSDG3lr+WJoTjk3hxfpH4fy7Izh0aFpiv5s3b2J+/ibe9/73oVqpgh5KXNe5NurmBe2TRPY7VQUkNqcEWy6/pmJTFcOzgYdruXqOKA9KbnyPsG1yGS91NruNAHf5/N3nVGXt0rmMvpg9kmCSP+TPBD4j2DTFY2Ln+i4ApprK+Dwhm2ppcVGYPmRQMfZmwbIoRWITJr1xrncQry7L+/t5ILGhYa9NGMT5s4vXhQoBPH+O8c5OHZevXBHAb2hoGEePHsHQ0JC8pj1glX9pns/Ry880UDgyi2wtQdbYyBktPraefx2FUgHVxvMIbraRNBOUnq0hKqzADMvofHkDWdzpO50pW5fsbMl7yRbyXqjC2C6i/caN+3629/4i+OQc9NG5NH/3e4VZZ+bPeQeG46NwbAIteV/uetPLkJUYvacV6B72bN+T6HkD56EzOa0YZme34WxOofny1RzY1I0tu5npvW0zjB96m5Jk9uZ/EKWUvL7hzc4gizJEt5el2N7dMgOFc8rjtv3SJgpnxtF65Zpi9jKOShJUP3BK7qHml650PccMm0C/AdMuIgm2kEpe9laGo+SWlt+VvBPEQQ7SVs9xpwir6sMacxFOLsK6MYY0UsdnVgysd1bhuDaMSguhs4bUaiIr7GAia6BKyXTbwZzrYcWuwgsjhK22xGZ2qQTLKyAi0zFMcdTOMGkCDcMEKzrjEXAxS7GemejwGDOgYGSocn0wDFQsQ1hEt4NI5NM2EwOTNjBHpYkM2MpodACcslIk2xa2h8jAiVGMEsRRSrMl8c+pFMu45cS4GSbYTiL4WYQxI8BKEOFGlGDatTBpG9hIDSzGNg6k9AG0UEwyLEcBJosRnnJNuKGPYmJghb5E5QLgWlilosf2OqqlAmzPwTZj0iCQ+LXm2HB5PVLlK0QdnRGpZdByKEONTbTw4CREv1bx+qd/B6XNDuIsgOF6iKwCpp89h+qHvhWBnSCg5L4BvDZ/A9VaFUdGJ2G3KQdoId0hpE0VFsCqKCBf+yZJncNXQDMvPefDejHFq6EClXjnHbYy3I5SLEQZTrgGyrYlkn+jjok/rQdwd6bVlKFctE8wx8DpcgPn2z6s5ri8xmaU2G3gPeUtPO8BK3GGN8MMVzpFGDxHNqUGVUTFNTiNKbitSaTNDEZbTccsSmHP2EBkIbhExDtvZDJZ92ENIkCz1REmVrkyIjGpMK6c+9c/7EkP9riLZC1EdEdJ1+ltwEB6Oyvk4L2DERiMwGAEnsQRYKeI7v7SAJJIorVQ9NcFSEqTSEAlBSDRVoeF4d0gbQAg9b+wjxNAyo1llFxaFCkpnJReFC5KxSGUCjVE7C6B8qphh6MtxT8Chewc2RtA0iAPk6uFhZuYnZuD61DmSXUEao+QB43Ckw4g7WrjK7YDOzuZhDPwY8fn/I15HDx4QIA3Fjc1K4FgD5OKfpvSbH/wJiwiFQFKcs2OVPGGKikpPRYHSqWykjmiREPu26Qkn9i996jGuf2O/CFe7yaShIxydlcO/IiZGjK4LgvjMTa3O2LOaTv05UrhOBbSeFe+TGCn7vcpSSd+Y0yZFgo4GS7aO2106h2UqiU4FQshvdlElfvxbf0KXP0KlP0+//iO/Mn45j8v4/PIAFKagr4VIocXUUNd+aDJ2pLRZy2WJI3FCgJCfK1QLEiHugJxWKBUDCpZkwVUYseriTiKFDAVBPI9LI4RkCAQxPVMsVgUM5TrlAaK2LnL4rXyelLgFJ8VmvUoknSGIcU+HoswI1mEy9mlvOeFZMhO34gyG7HIfMRkw2Y2bly/iSgMcOr0KSkysAOVHbcEwAQw42qSe1Htgir3Akh6fj/ZDKT+AJJikeYwhGoCkcKHktahSTHlQjxK15nsD1brnbAlpBj85IJn78QKtN/1s9/6s99j7I5+3ugTxfSjoecBi48ZWp0OXn31FXgFG4ePzMrzj3I2cm1NDSDtgk8EctngQ+kngkeUpxHAOMkbhKRYv3vUj/v89js+/T5/v+srBdekfzG933f3fZ2+KMcPIbh8T0G97wcf/g0aQNJyw5pNI2wXelqyCD0xhexghPgr63DJPIABgpAvf+VliT0PHzkisSDjQjGaF1EABfpcuHABq6trqFTKmJqawsjoqABES0u3cOTIYXluSLOYqcAn3fCkgB+1vqvt/vOq3/3HmFVLwPXKvvWqGqhGMzVpCRwRDBOWeh4/c37z+UeWz9Vr1yTum5ycxNqaaqbi83HuJ8YwNFGEa8Uwbz+L8EtbsE0+u/KC/AMuSb8mPY6NeIskiRwDx5QepvPz81hZWZF9c/wJ6mlpSgWCqWvgF5ThvALRMljFKTgfaMLtjMLcdtG+1gASC0mZ8lsZPM9FZmaIbzVQfO8Qdsa/An/7MKIvWkiDzYefWPqqUQYrpTzY/fMAff0KZ4/A9NW1bn75anc/nI/0omTsoc4pEx8nym6q5s0eNEZ/qhdA2gczkqmCMzUN82gEO6rCn/sCGhuzMG6MoXOFvkpvH0DqWlHmxE0NID1wTckMlN57FOFKgM6NmyhSku/1613JSj1PNdNcA/e9Usu62fK+ABKzF7f6QIk706nCINgzbAMH2ogvqTko+eCIidSNsbm5gcKIg46zCtPtAIUOOuYKTDvA+/wCDrNRrzCCzPHRChN0ghAXdjoIkxhjQzVRgxizTUzYhrCEMsNEIZdAb4Qx1lMDAfMter0BGDIzPOtkJIjjNcPBekwFmgzPuMCEbeK1ToqVIEY5izBrRCikKb4cpzjgmhh1LRQcG35kwvRSbAchFuMEi2GEbQJMJn3/CEsS2DZwtUNJPANbMQEhCwcyF7WUKhYOfvd//He4+tIKyqUyWs0Gvvl9o/i5v/dBoOQh9RxcS1N4ZAylMer1LfEQ2qIHUactx1F2bbg81zQVVlTF8+F5HhqwMEQP42aKicIQsL6ONz/xmxhphcgiSvgZCOwiDr3vHPwPfgcCK0NoZFjeXsfCxqbcFwUTqNg+hksVeJYDz/bAWxEEiXhPFQzFzDcjNOk/BQMluawZrsYplpJMjmkrzuDRh1WkAw2cK5gYsoCXQgNLCbDeLMIKKmpOSGhsIva2ca66g1dJ8G8cFpWOYmURjc1pRJUFPOVk4kt6seXDCmswUht2MCQ/MzOGFdSQNhOknQQWbKTtRAAkaeDsSEWwK20ZJ2S6hiiVCwKo0795fHwCtUoVJll0WQaCRdaQg3C+pT5vGfBOloC5LyBdP4Vsvoy0nq8vnEsDCbu3vc4PPjAYgcEIDEbgyRuBnIVEVEgYSMhgWy0UBEDqsAUYZlfCTgFIKt3I0459alD3Y9h8IzCQdLKhDJLJsH547e5+48NSBSn81HIOA0YUDFxcCRYKfgUrtzcxMX5ADF9Z3JAgIaXHjgvTshGFnT0ZSART5PjTDMvLtzAxMSngBn/XSehek/pJB5B6PVaEIp4kkrRyhms5Cp4fOxXFQykv1DLxfBj/pn4gky4GcB8sFAvTS/al5ALZicqkc2JiQoJfzeJSmt0qSP2abaK7c2+iuiu5xDKoMpvl8CWSdIgMBOdZlCFJDARxgqDTwuhwBZ7niOa3KplqVFoVhDWAJCbQqWI62qmNrTtbIn/ojbiIaXp6lyvBOz8S/Qoo/Qp4/T7/zh/xk/WNf17G51EBJIIvlCySopSAMIrxI2CPsIhS+V3L7BF48XwNHKmiMoEiSrwQiOEaQlYRC4ZcP+jXQPCoF2hmwcO1HQT8Lk8BQFL0zp9LfK8CfkNJXMWMOmceadCaCTG/hw0E9CmjN5xDPzuDzyIlDUqAK5biVopmOxB2hW3a2Nqo49q16+KpN3t4Fp2ona+tFuhZTZmmJFW+ersE3Ad1kj/ZAMrbAZCkSCA+GqojmGPpWj5cuwTfKUvHMs2vOZ6U/RPpkb4ecE/WevB2j2a/62e/9eftHs+97+e1YqNJJJJisfgAcvNdSlyleOPNi9ja2sCZs0+hUiui3dmRDmmaekuTiq2kYvQsFvYhQSQyBmHBo6Qdy3oZJYi1bCOf+4rtEHUZevs9k3fn8+8qgPQ1OOW7AKRcI5oxjfb7IQDCecN1lD5ISkpVsYboj9Ro7ODs2bOo1WpdlhDXiXp9B5cuXZRnA8ENSiuz+YkxKVkyBAUotcb98DvZDCBeSt4wjHi766ckzQa9DKJcuk/7Er3Vg+7uQevKmukbTcAiyiurHEcYUfSzEa9UNp3txo8avKhvb+P8+QvCVuW5HD16THIMfu728rJIyI1/31WcGKpg+sgRBNURLH/xPQhurgDJ3h5C/dZfng3HSBghIPC2KDE348q5uVkZQw0w6dhbnsX0OfLoRZePB8fRLsA7NITg1CUUGoeQmiGMO6PArQRxM0FzegvlSR9uOIL2m1vwDlWBsoGskyC4vvJQDKS3O2WVUoQF67tTpE4TheWzaH31WvdrdpsA09zbdvc5K+G7zNmeZ28XodHA0j7yD/pIzhyANWUhLq6Jt4xI0HUqaH3+4QAkjV8p5QPV2KpXSTlJp6DkdR8ESEtzLOXudtdgfl57nsmzNvfeUh6/Sl5RUhx5RPN+ZYPM3awsLYEIu6wAvvvsn5/3ZmZgTajiuzHsIFwiuJrB9A0Yvgm7bCPstNBEHVY1Q2I3kJTXkVgBDC/AKWcb066PQ+UhtFIX7djCtuFiKQgRxgHC+gYcz0XKnIngs2nihJ2hHmewkcGzbCzGGYI0QyczULVMzLkWnnZtJLaJz9UDbMWAnyV4jxmhkkT4SgDUDUtY6Y7N5xCQmsC4SynjFEYa4imjgzDq4Eo7wvUYuJ1SHs7AWc/AfGzggAUUDQNrBGwSCxuBjyCyMAob7laIi/+2hZ/7yN/HyPBId65ub2/h1//JP8IPfE8MHCzhmmPDLtrClKdUm2uaCMieN1K4aQTfNEVi8blyAW5aQBhnaIUdNKM22o0YYRDjA9OzwNYGXv5XH8V4J4aVOmh3DESOj+lz5/Bvkxp+/w8viIpGO2zgvd95AO//9sMoFRz4loV2qyE1M892UBspoFaooQgfTiVDmCWoJxk2MhNjlslbHatxInKAnFNl28BKO5Qmbs573m/v9Q0ULANvRgZuJgbWmyVYIRtINTxJOWgTM6M3cS0y4DVnkTh1nKxs4+q6klpMnBaOVTfkuC6vHuBshtOckJoQP5vUY6QCFEF82vg7culOSd9liVb3PONw5hZhrHzB2Lgmzavi/aVife/ZAqIDX4Jz4wOIbpEZacAadhAcuoJCcQPpyjMSvxh1+iINPJDe7ho+eP9gBAYjMBiBJ3IEpE6h2llFFoXVWtvqwHe3YTtNWIhgiP6pDhRVoKV/33+Cv7dE29c7gCRFsB5JB3k05wmbfm2vibEXgETwSHpbTOVFpRhIpsh68f9ioYpOk8BSgsmpSSk0KryPEbUlhUHxIcp10+8nYae1rHtZMkwOGQCprvi9C3hPOoDExEGnR7rLrN1qSfJaKBYleCKgw0RCM4Ak8JKkwhIpkr22fgASk9deCQYtT6U7VlVnpJJ06p1HTGBZaOU1/1pthqP09LNoJ9/lbqeSKUUwAymzCUk4Oa5KK50d1UxiSTgiHM1EYKRagGp+pWzdbsAq4JFE06onPyFQmXfqepaPxkpDXZuRIkxXhPK64/c4xqHf+tavQNnv84/jmJ+k7/zzMj6PBiCFsr74BbYuKsCHz1XKmhGoEakiWWNTKXBIRyPvJ9tChzr5LAwaijnku66YSnONJ2DE38VrrlRUxZAMOWvJQavTlrWDaxPfw3WMa7pmM3H+cJ+7azz9nvgeFQPo7vcwSkReiN8tXhL0kUjJiKK5HkH3MGcUAa1OCMtwhA3lOT5W7qxjYWkJR44cQWWoIjIZBM2SJEKh4KlzKHhIcjmXBwPFX98A0q6XYP4szY3YTYO8Sxslvwbb8uHY9NagHxLlUDLFXGAnb24n9yTd8+/ksex3/ey3/uz3WPn0IWjLeU1J2ygKhD1EL8ClW7dw6fIVnDp1EjOz0wiTDjqdHXL+5P72Cl5X+kg/xTTjjswzFn5cx5diDYt1cv1F2lADSKZ4Wn49b/u9vk/6ufcCSJoNo/2VuHI1Gw3x8mGMw/cSuBe/0iwTBgwZRvw7G8DK5TKq1Zqs2VQD4BpNjyTKq3FNJqhE8IPxFcHLmZlDwuTh/LQcyoU68I6OIryykEuPZ/B8X0mmSg6oeZCKEa8AhL1HmMciUl55PqBZK73AkpKnU/OU36lYTwQ/IywuLGJpaUnYUYdmDokPqMorlGKCwtQTbJ/IcND4IzitBprlGjbTD8M67yPYubXnAfY7fsbWZMkGsYGlm9eE8T8+PoZjx46JjLX45OgGilz6j8ARx5Sv6dgcTkmxd6aG4Yy7yOIMzUNfhrd2GtZKAenUGmr4Kryig43t70B4OUYWEFALYRRdxJu3H8tU1gCS/4EJpE4L5u2huyTs5BrnHrlhLlfP8yCgKeys3Lune3DvJIAkfimiuYvCt03AWC3BtA0kYYrORUryPQQDKce37gcgMa8w7YIS1E4fwGgU3IfSvg8CkKj8oEDRHP+V4+JxG6YnOWEat+8PIFGizmDTxwP2bdgoPj+LoDoP++oBRHcCYeZIL53HBgJ1rxhFA/AjbGcbiAvbaFauwk2GpHFhprqIScvCyXIV65kP2/CxlVoIKJXpWKiEDRhxiButAJsBPWwMHKZkXEavIpW/3YozbBJcySCScs+UHMwWbNxMbdyIDfV3x8TTviUg0auBgWaaYSths2OEopGgTtWMNESaBCIReLRgoOhYuN1qYTlVFaTFBHjBM/BmJ8OEmWGI9QsynCIXYezCSiy0MxPXPnUH/+K//5dotVrCANQbmYHFYhEf+Ts/hW//L4fRdAwkdoJ2HGG7voPp6UOIwyZqBQutKMaobaLVjHHaMtFaT9HuhEgdoFitoFKuSEw1w7hqcw1f/q1PoET5+oTKGC4aZhGvTXwb/uOf/gUMjRzsHsPaxhL+19/5J3j2BcBzlPcQiZSMzemTZBcy2G0P5TEHd0wPXqkMCq1Tmq6QZbgZpLhN1WjbQmIQHGyrdZcNo1BMsaIJrKbArRhobg/DSBy5R2R1ZtNoUkLi1hGVVuCsz8g8qYzOY6tdgx1XEFVu4QWfSh/An2xlcDojMGIfcWED/tYxYNuT8zFLBtLVVAFInNXCHspPlcu19IsqbRGthMBGAMMx4Y77CDcCmKkB/3QZ3szn0Vp5Glgt5WwmwCxYyEa3kTgNYT5524eRUTZvwEB6LGv94EsHIzAYgcEIfE1HQAWQirssHs4sUJkhXLsJ227Bsakeq4rUvbmE8iiRHLdH+/ftH3o/hs3XO4DEwpximSjGjoxjbojI+O1hAZj7jaywjwx2njPQz4t+YrBtwExtVKsjMFIXpqE0cJmw7XZXsQPW6nara8kJtR8VILOrSkvYaak3/l2C6beATve/9k86gCTGvDnIx4IsZ3m73VIFTJF5Uhr2TKh0kZU5h5hE0uOgD4CkQakH3Rk6eef8YEKq5wPnhi7wSgekgCiKCaDl7HRx+e3fdY/2CTF+NZ0HAEjKv0jysR5AaDceNcFmedv1sLW1hYrPAncnL56r1UXlpncXhDPdGUXPCDhIWynqW3UUagUUyj4ixAMA6dEu59fkU/0KuP0KPF+Tg3wHdvKoABLXx1KxJLKiZO1Q7rFWG1L64uI3p1hFyjsjFAkgMn4U8KxkjDiGZBRRu151s9siD8kidalSxksvvYTnnntOutS19KiWsyMYlcSRGE6T4cg1v2s+rdfGXPaORWwWLbQhvON48P0yLl++gtGhEQwNVbGwtCDSSUyMg6AJy6FJuOI2B0EkSS2LawYcXLs+j0aziaeePi1FLLIxkoSSqsobjczL3e7neyuZTzZwpKdUvw54YRtJV4fqbqbhs0hLmbYAR+VCTaTMDGkKEadD9VwWiF6tll8fI/FoN9l+14d+68+jHdXupzizeW9yjou3TaQkt+7cvoPXXn0d4xOTOHnqhATXtmcI+5YsfvqPkS3y/7P3pkGWZOd12Mk98621L93V6/RMz77PAIOBBIAgQFAgQYNkiCANCZLCthyWLEfYEQpHyAr7j6VwhMOS7QiaEbQdEhaKEinKEkAAJEAQFLHPDGbp6Z6e3teq6lrfni93x/luZtXrnu56NVMoTA9ZOVHRNfUy82XevHnvd7/znXPoOyaAa7FJsKgmUf5q0v/KpAeWm7MUyerIw+68wGKn9/BuHr/T5/tuXvt2vruQqVOFXm8FaAiusP8UBQL8f473/GFhQKvVwtr6ujA819fXN2TsCCbde++9AnJQ9pjSykW8TpnqixcvSJxl2mWMj1Wx7/DuGkL+AAAgAElEQVSjGDs2IWoF/QtXciBSxb75oiQHpZkIZQFD7sU35AENMvgLYKyQ6St8llRhRPE1ZE6aIst18eJF8RwlyDV34BAsaluJb2Ys8xrBLRZECONnch+OffBFhKvLuLCwiB+0AhgvPY7gEpkqd9g0esVtLXFXxPKceylhxzYlC6oo4BD2VC63x/mI7VIUbrD4jnLeslYybAESDGda3l/3oQqC8jXY/j5oqY7njv4IabuLy50A18P3w1wdQbDuI+0l0KoG4rU1tfIa8EGix9HtfJHu9PfbtcLG4yOjkbH7bcAMjmH0JaUUVqfTkj5FDzaqA1KpYrCwUAXpg+PVDhhIOYAkAKRdA1IfGsfSfO05CCBtzKe33KSAOlu8iEX/vh0OWtwJ5+ACQFLMX1UgmM+28u+gJKMM0boNa/8E0iUfcX/1jgwkYRVv0T+t52rItATG+hiC893cP3bwbjU4Mw706QS+Rl/qb8O1MpyKALs/Db3SxZOej0OuhwYceKaLSLNgJyl6mo4Z24CVprjWj0QuraTTC0jD6UhJqDGPcz7WkFDijMCt28STHlDWNaykwIVYw4iRYp+RgjiWrWWYjzIsRwlW4gh6Zw0VM0MAXTyUHIlKVUErx5H1LMOYJJboNZbCyDJcioEnHEq5WlgJLHQpt2+YqOsZ/uBfv4x//p9/HqMjY3cEkJqtBv7+P/3r+NjffD/SoAG7ZKPtVLDWbsIzU3RCH504xP2OieOOAzdyYQausLmrow5qo2Vhu0WtDE7PhOk1MP/yiygbiVCpTMPD775g4b/4R7+Jnh+8BcRiYdNv//Y/xic/OSrr/37so9Px0aM0pxkjjQ2YdaCtabgWJJjyXOyvVTFV8tDTLQGUWA50JmB7sgPT6zdFl0VXOeuPrCX6UHUCC6Y/JsUjZBZxM8IyrPpV+T1qHoER1BB7KwIoUSL6mUofMwZwlj5USYJOBoyKbCBwauUArN6EADqJ04LTnUNmhMKWTC9ZImdn1E1kYQbzoIbeq75IbvJgP+qj4bdw9IOHkQUG0iXGLhD5unhqCWPjl9C6/jgyM0Rq9KEnLlIzQDByHk7rkLqPxN4DkLYTOOzts9cCey2w1wJ3ewtQIUrkBgo2ACVrEMEwIgGQXLsNXdusoFE08QFau7GzFMZffABJ6UgrZokKJlXFnqr+GVyA3a6vDGMgsTKcNOPCK5aVq2nCkNfEaHUSWUoDXQ9rq2tSXbd/br9E3FESSxW6VJhswUAa1ErnQnV5eRn79u2T4JDbMA+sux1AkkVb/lzE8DfLEOQVk2QHiG8UjTmZyM2r9gePGaaxPuxzPr+iso0An1QykdkUKeNJXhMX2UwmF5ssWlkNmSd4370xZpOBtAH+5B5pwo4ji4ha+wRRDSbLMuk3zfUG6iKDGMMQzf98TLlZfEL+nsaKCSHLkpSBt4215TVhYdTH64gQIR1MwP2EG2NYgmtYgnLY8T/hy73rTveXpX3eKYDEeUD5Cyl/IhZq12ojePWVEzIOvO9978err74i/hAPPHActVoFmsFEtK+qtB1XkosEkEhJUVXstjAiJicmMH9jUbw0fulTv4TlpRvCUuJrprT9OdboIrtFUKhM2aBYVZXyudk2fZnokWAilOpVFpcQRCLTiTJ5Our1CfyHf/8V/NzHPi7j47f/7Fu4994jGBurIgh9qShmjGFaDkJWgCYxooBzjwM/iHH50hVYjoMDBw/AMFQynmIn1MdnQo/fp7bBFNB7BzIZBiCRUaKYXYqpTJRd00zYVknaqGRXkGUadPEoUCktNTDuAUjbGeyGjT/bOcdW+1DVle8f5XDExywm0Bvj9ddel+f54MMPwfM8eacIjFq2gX7Uk3eIWRn6Nwi4IFMpn3NelZ8zjXS6FBgEFGwBkyhvR/hIEzk7xcB9L2/vpflR96aR+jfeVnNvJpDV8xq834KNU0iUcjwVv7ocNOFYXkgmC+tQpx8dPTIjGasZExbjPUGXkMdtSIpnUnG/1IqxdPkk7CcOiAxy7VoIz1VASMGikRXchgSXWptsyHYNuVvONQVgVBQnDCbN+Rl9gpTHjiqSOn/+vHg00beJDNSJiQmVwM89/xh3c6y7ib1vuNDfZ8DIHESZj16nD+1iBeHCwm1klTcvevBavAfpF6IhXgoEsCGYwni08DOt1ZTXSKGswHZINRul2jT0SAE8HM8L+UHx7KMHVG74l/EamTkm8PtUgP74GVQWnkeCAA8eegnVOMHSUgdvxsdQ7t+HsOMjbSdI2pRAU0WaWeJveBp5798HtG34J8nG2dw0uwII62U4+/C279ctUtRpRrnYGFEcoNfrCAvOccriu2aa9HgqROFE721XAKQNVY4cVBrsjzfd+y39sbi/YhQcVNvjrso1Npebu+VYYSYpDYQ7AkiDS5KicFLYeUYZzoPjgA/4Zy69IwCJBXn2YzOIVyJkAZCstATE08n64lgv/U2HUTWhH8jQr13CM/XLaLRWkdkGXu0FiLQUD5VM1MhoJdipO6i6ZfQyDaHu4ICtAIvFWAdtbipZggNmhtOxhlOxDi1wYYZ16CnZVHw9MhweuyoePX5QlYbbV25iQk+xGoYCkpzphYBfESZsvboCW0vgaRqaqYaEvnLIsBIm0JozMOwMcXkJnpbiuAX0sgzrKfDzpQwrqYUWyrgaGzAYtyLBv/0nJ/F7v/VleVJ3YiDxs9/4u5/Gx/6bhzHauwHLMfFaBCSWiTEzwbqWYcwx8L6qiyltFDY8WBHl2zToJgur2I0NZL4Jve/CmQ1ozkayGGJTw8svXMUDj/wDVEfn7ngN7fY8vvOtf4oPfvA+wMroHIAoIsspRjfpwde6CKIAr/sxXFAeMsWEoSEm0GzbmPY8nEstTNRqah6nFHVKWUHVRpQYHNM1kcm7TIvRsIzUbKs+EdRwsNTExb6NUjwtwEzkriIqXxOg6MNuipFEww/iFA69TTNgxgTWE+ClALAah9U7kbFNTGEmEpDKzr0PyWoEjT6NUQr9aAD/pQxaxUB5ooLrV+ZRmx3B/Y+8inPtGbiNI8h6irWUjjQQVhbhrh8VIOvI2DzO9E08VYoFePxOz4TVnYaWuHsA0tuKIPZ23muBvRbYa4G7tAUIILAqraCuilwUkxo0uje68LwWdL27sUzdxItyg809AGnLJ6tACSbGbl7oFxrhhbTDnU4yDEASL4rckFJk1gTcM6FnLqqVMRiwROaGevvnzpzD2MQY6vWaJOlUEKE09+/EQGKFDRdZIuUWx7hy9SoOHTwojJztmHjf7QASF8rqGagK0WJxqEA/VaHJz5WsgymLblnoFbJNBUPmjr1gWIJn07yYCYDC6Jh6+OoBaVLlSH179hm16FceJ5sC7O/W4KK8ixSoXFxD8QsrzPK/6aysSkXUToeFbqeFaskT+j+9PDb6oeJW3XQzXCQXkib8Jltz0VpvIg4SjE+NIdYjJHsA0rvVAYZ+77AE7nspgbjVzb5TAInjDf0eOJ6y4pf9f3xsEn/6rW/jnnvuQ7vdxblzZ/Cxj30ctq3Yh3xnqGcfBH2RhoyiWIySqXVP0Cmmr0agKtlfP3USzWYLf+X556V6nXOFGH+ziCAio0n5ZhCoYQKB8xTfwJ7vo8T9cp81ynjyoL4fKOBJwHUH7U4P3/jGN/GZX/0M6M+kyDQx2u0l0cCXOYLvvUmZJqDX6oi/i7BkDQuLiyu4vrCIhx56UPyPkpTXo/x9ivFODbi3qSGWytYhGktDe+ju7jAMQBKGAhO2Ru73lCgPQ9euwrY90ajnOYw8AlPeg5QnoW6tfpN3w+7eybtz9p2OD8PGn53eFZ9bz++CrA+yhPh9Z86cwcL1BTz55BOojdC7howjE71+D9VqCRF9W7RY+nqUz2+SsCdAKAQkQZEkqcT3mnLDnDkpjWcZlDizYDBgp+zNNpLIO73H3Tx+p8/3nVybOTKLuLm0JfBwu/PeDkAyKtNIOncGlTb7n4qLbmUkMKZkXD1YXMbxvGAmCRMi7xsFE4bxkDBNWUiUMxYZp6tYlZLBOSuEPiXuKDqNBbQPm7hxfhXNV86hXq+Ktw8LDIoCNkX+HohV8wfDNcVWG6+hkABTaxxF4dgARAd8kFZXVnH58iUBwQ4cOIAjR4/msqwKmJH7I5iuaaiUyxLz8ny+31eyfjolTfu59HEuvT7EA5PvnvvcrEh7x25DybhFJfEDsfxJxFf6iFeXpLCB18D3mCxbxfZXHip2aUyAnTRoKZArl41mrK6cg5WqBKw6DNdFFmSwHrUwPfcSFtaOIo0MxNUbGLHauL/t43Kio+E/DS1zkawkSHoJ0nYuIyV+OQpEsj9Ql+R+78UrdwSLKHe7FZA07P2SfqeR9ROi3SZIplQESp6STjV0yl3tHoCk+r1aexV+W1sxkG7ti7cW6G0FIN2uHysJ7Az2gTn0czbbpkrHzYzB4l3kefjeOU8eAtYzBJeuKylSTYd7/wH037i8cT9bMpBYQpCwB1HgTa316KlEb2LNLEkcwAmBRT9pTYc9p2PqwAsoJz6mogaupgneCAKUDKBqWSjzPugVm2XwGUuWanA1snts9GDiQqRjvwFMGhlWE+BCZwxGvyQrOJlmtESYKcdGF3A6SmF0ZhHpHWjmPKazPubDSNgsWvuQALmZFiFxV3DIayBMgauRCas/DqRkwGvIQhNwKXGp5I8Pjl8HM0l+kuEJW60HHU3HycAUf9tOpuPq7wT4X/+H/00eFceDL37xixuP7bOf/ewGqPw//S//EL/y9/fBb65iMQzRKZfFS7OEgJgeHrUyjAf0ECzDMDVYLMKADZOSgpEhsZPukHnFNX4CK2HxRopGz8cXf/c0/sE//Lx871Yg1v/9f/09/NqvHINm6gzD5SeNNGRWCp9pAh04G2ZY6vlodbooRz10oxgrMX2iUqySEea64qU2UylhqlJCYjkIpPwXCMTvEggzDQt9F3pmQbe70PtjyOwe7M4MQNk5LZJxzaksoaxneMoB9iU65o0UzUzHWgJMGYCfARcioNlWfkhOew6pQYZRLKwhfWUCyXokPxwHzBkbvfkO3LEyzAkbWT9DNh7iZ+95HTfiFK8v3AfDH0W8GsKcMJGyc1D2rt5BaeoUPA2YMIEqpfT6gBHUkdG7a0/C7p2ELXvH7LXAXgvstcDd0wISFkrFqw7Nyhc41JlipYZIaPkolQggsfKBQU4mFZIql5EvUoxCSOWd3ddfdAZSwWop/GtUnJhXE+fgxFYtN6x9hEGWV8JF9LMAZU9caCiJf4JUcNOAOcuUJ4arqmEpocLohAHKVgCSGIbmYui8FzFsp6Z6LuG2XQCMAWRhQqvYPAqAerdBELmnAUBGfhepYU0SsyKjBEh1J6s8RU8+ZyptR16xMFy90zOWxQorLhkwhqGARbajDOw3/ZcIXil2VKGpX/SjYQuUd/ZWbv8oLtgKOctBHEctOTVEGSu+DNH2ptwik5/dTg9Vj3VZrF5SCWByjHiewtdLXUEmkhZcokufIUsj0xB0AvRbPiYmJ5BYewDS9p/WT3/PYQncYQmOn/4Vv7NvvCOA1FV+apxQm+0mXn/9FRw6egClqs26RFlYk7nA3BthgpJbQX1kDF/4wu/gkUcfw9XLV/HhD31IVYQbGpZXlvDSj18Uec3V1VXcf/wBPPHEk7h69SpeP3lSpubA93H0yBE8+sij+P4LPxTfjMcffRSL8/P40YsvSOV6s9nE8ePH8eijj4hXy8svvSxxQLfXEfPwZ555Vs75xqnT8h5y/2P33ovHn3gMayurePHFl2TcarU74sFBBtKbb76Ja1ev4Lnnn0EUtqSimQlBAY9ZlMIoIqDEB1lOrDg3cPnygnzvocMHpPpVEqFGCsdVfkiU05EU0y2ZoYKJcyvg/M6e3m4clQPjQg3OY6uBVFyRmqIMUsEE49iG1ICpe/CcKlzHE7YWpf0IJBBwJ0OM7xTHQsMyEUa7K+G5Gy3zds650/Fh2Pjzdq7ldvtybur2KD3EV5zAKPDd734XZa8kspGc4xSDVjFImBCsVEtoddcRp6HyHRUFAD5jVS+vkvn0XcwkfktiSuRxN5qWOwIsWsJG0oRJ/l7edvp838m9E0BK2ut39iZ5GycVMKqxsOURg/LPt4t3iz5K4KKQUiNIwXiZPwVwxP04jpLpWfjREdhnApKSa5Ql5ZygYm0WPSn2D+NWStnFUR8L89fFJ4nnHB0dwaFDh1Tfy4vEOKYPqgoMi18lDh24e4lRySbK/YJuLC6C3iWtdlvWDvV6HQcPHpJ/WSTF9QgLIfj9vFbGvwRbuZYhuCa+rhplpcm43ZTULmLwYY+KANnhX11CTQf8VMk4sSK+okOS6JdWjkC7OIbw2jLioAvHJeNGrU/4HeLtRx/S2j5k/iqisK886PRcgSH3BYRdhe45MB4JYPoT8pi7c9+H0R9H2V3GuK1hua/hiSDDesfH6kgZ651DMNszSLox4qUQWZQhiwgg9US6zhydFSZA2lsB6OVDPxuyj8haTCM49+yHPp4BoYXejy/ctil0yuDdyYMH9CmMZK7tdtfR9ZvCACbb0dBcVKtjMh8xJhfpVIIZOedx85kPqJEMexi3+fynASBZk/uQrNyQ+fPWTTE4dTgPzqF34qJ8PAggiUy40qC/iZXHPuE+eQTRWR9xe1ExkAwH3gOz8F+/tE0ASVMejzI/kAWmvHBEoYTePKTEGK7438VaCnvEgzFqIajdwH37TqLfXcULYQyrfVjmi0BvYnasjTrVGZIQPtUaIqBiGKgYDkqWi55pYz4zEYQWrM4kojCBbkcgbyguLSMLbLjOApbbFtAekRhVM2No9GJiL6C6Sa8koGhiNZBWVjBVamGJbLXVY0hDC0gIGKkfzQsQ632kWgyrdhUVPcNCDNxj6XAMDaZbwqXIwxFHRyc18f/+3X+Pv/0LfyuXECzgzOKpqbwU+8y/+f9+C1/60qexpjv4zvIadDNFv9/BSL2CbqeNp2wNY7BYS4sFUnA0A0dcF7bmIA0IEFvolU2MEvTpKFlNtqHf7OMPvrqIv/P3/pl86VYg1r/50j/GJz8+XixVYdQy8QQikNSVhTGwmGhYTVKEWYqQBR8a0A4DRN0OrnV8YS/zfsgcmjZTNBKgnek4Ymm4kujw4xQ3Uh1p56D4kWmj89B1R+Tc3d5+1L0RZPQq13RMjC1gxjIwZ2k4YhqSq+P6+2IItAlEAVhOgMXAFYm5yo0ngZDAd4LE6UBfHUW8HIqspujNU5KePsMlykk7WF9rYuSBEg7PvgrLtfHm1YNwg0kkvRhalWt1Si0DkbMOf/QCjrsZriQGxg0T52INRm8K0OM9AOkdjJN7h+y1wF4L7LXAXdUCEihJYkZVIak0BwNGlhEwid6H47RhGh1YBiu/VKWzTKwZAQjuRADpzlVqw5LswwCSYcffVQ26CxdTgC6SU8hotKvaWi1uDGGPRWEsSQVhzNAfI9ZQK0/DsSoIA7UQ42MTuaIgxNpaA5VqRaRVGMAygckghuAIzy8yQnmFOo9hAK0q3gNZyPF8PFaZzG4to1Ccm4vKTXbPppQHv1Npp9/sEaUYWrmszxbtumMAZUMDQZkGS8hKiYL8O2+tby/Av8JwWFXm33krqurutMcwibtd6FJv65RbJuA0Vm/lVbW5dcNGqC9ZX02k5mT9JVV7BMCYJM6Qxkr3362URMbHsZSMUxKbsCi7EMbwXCYSeiL9kz8aOQfle3orHQFOR6ZriDLKa21wodSQxCcpQ1T+fPg/A8kOOZ9Ij+xMw31YAmxYAnPY8W/rYd1m5/f697/b17/d9r+18lWBqRp6nY5inxqamJu/duJlHDo6h2rdAwxKW0QylrLPcyhxzBIazTa++6Mfwu/18Ut/7RdRr9TQbXdhOhb+6E//GM89/zzmJmbx5T/8Mp58/Cm4Xgnf+rNv49lnn8GB/Qfw1a9+BU8+9himZmbwla99FU89/TTKnoc/+vrX8OEPfRjT01P45rf+BPfdfz9q9Sq++Y0/wQeefQ6z3P/rf6j2L5XwJ9/8Jp56/CkcPHgQX/v61/Ho449henoSf/T1P8KhA4fw2GOP4wcv/kia6Nmn34f/+OffRqnk4tHHHsb62qJUfjK/FuYJQoJAfo+JQHEVQL8f4dy5y5idmYXrOlheXkK73cGDDx2HV7ERhD15723HloSeeqkzxb7Jja85xgzjeG73Gb6T/Taf++CMcUtSLZf9kQScgORkmgjyjkyKOcgoIpuALBQb1dIIHLukkjsCKqgiHWF6FulaFoXk/g/v5v2/kzb7SR4zbPwcNn7s9FpY2NHr+RKbiRF2kmBhYUFkuvhe33vvMdCvhnEUpcccl8l+HbbDJJ4vLKQkUyCBitFU4qmQqLVMWzHOCik70xEmEgu/VPH+zuavnd7/To8f9vx2ev73+vGMubfa2MeK4rRCBq74N6/7kuInAjos/GJREqvqF2/cwMrysshaS0zLQgbTlERhEduTfVOvsL/pAuqwGEBi8gHJu0Jaj9fItQrBIno1ra2todvtSZ+mJ9jo6ChGx8ZQrVQ25JgLz6aC7cP1jMTDt4nJRSZvYA1BYIvHKynwrTf7r9Zx3/RZuPQBkaQq5HdW+ftJijevPI3oVAyEbdDKXl7BW2S9b5WNI/Msi0IZje2DFUTXfBhTFmaffRHXV47A8qfQmzgFrTsCe2IRh5BiJTJwbzOAFYboj1ewbgLX147CDEeQrhuIWwmilVDe6yRoiieQjPt2Bd69EwjOLqL89H5kLTHhwcHHX8QoEvygWYP+7YNIA3rx3Lwe4bEEnm67MX7n/Bz78P2mMCMpOZ1QSkt3USrX5V9mxNWz57iUKDlOWYNaaj7aIobeioHLwkXKWG+1kfWXhc2hYC+fh/2QDf+Hyhum2Ng/7YMHEM2vAATSRAa2YK9t7qe5U0goTylexRJoyIc3ySjecqHW7BziToi4va7OTY9YShFSgi4H7Qqg9073OPhdb9mHRUNWnRWiAnLpjhrrjVED5oSF/sh5tNcCJF2u/RNYnoZY82E7OsYn38CVMIYRTMDoV1AZuYKPlgy8Ftm45s/C0eow4SH1LaTTlxA2HFjVPporPlKrA92vwerNSnzKNjQIWdCXLQ6h9SxYtoNY94HZS2hetNH3Y4w5B2UuNC1d4spE7yPUWsjsUPIUViVGvdRGNx7Bg1VfpFnfWJ2Ga5QReFdghhX8/j/6PXzr838y7JXGpz/7HP6P3/wETi038OOVNYxP1OC6CgRKkxQjmg4vS9FOMkSmhakkxGHHghkbsHUPpXIVHYv3ZMBtRXB0V977zlIT/+dvfxcPPPOfQLMMlW+RcYZWAQmSHMA3dQ0X3vxj/Nf/5YdkH1EoqWZSmJuQvUgp/DTBYpwhyIC1VAHWIpeIDI6myENhFGJF1sUJZrIIrTDGQhjhPjPBUpyhE4S41K1BD6rQYheJ2RXpQLIos8xEYgeI6gtwe7M4PLmA942WMTcygimb3kmAnRlI7AhnQgJIGnpphnMhIeEE6crDMHoVpNV1zE6ew/zFx5BcYx6IbKMUUS9C5MZwJ0vorrRxY2kZx56+B7odo2csws3GUMpG4actBFZLPKZ0PUXfXYRR7uN+28SZSIdDEG8pxh9eXMD4xNgegDS0d+/tsNcCey2w1wJ3eQso6SklglZkXRkqqB/+nV5IPVhGD7bZgWlQRqtgHHEfVZG0ByDt3oMuZNQKoEGBLZuAHauQ6Udhm44yV5YASkOtNAPbKiOJuHAkcyiUim7LdtFpd7GytoojR45yRXDTxTMYKkAfv6+8r7iwLBZ262trYux7+PBhuQ6p3NliKxZ4hURGsdhV/0KYNbLdmknIMz/DAJbdBpCKW9tcdGzKc/BvwzysuDDfctvtDNcOu+Z2ACQFug221MbyLX+0qg0Y+LKPEtNhspzV2WESS1A+NlIVMHJ+YV2qQJkkpozmSI3a3Ay5VaKAiwMtMdBb60nyoDZZRiLgtwiJSGJ6D0DafOjDutduJ/B2+v07PX6H3X/bh98eQAJ6XV8VY5ibANKBI/tQqZGBxxVlBq/sSgJP/I8qYzh34RIWl5dR8kqI/ADPP/cBGcevL8zjxJun8MlPfhImdHzxC1/AZz/7N3Dt6nWcPnsGH/rIh2HoGr70+S/gb/ynn5Uh9Yu/+6/wmV//DC5dvIhLFy/gYx/9GOI0we986Uv43N/4HN64+CYuXbiIj33kY3Kv/+IL/xKf+9zncO7cOVy6dAk//7OfkDHuX3z+X+Jv/q3Pod1q4utf/Tr++q/9mix6//BrX8VDDz+Me4/ci3/3ld/HA8eP4+ChOXTa60izBKahIQwDmKxgJYDk92XK4Xsa9COcP3tJEu/KElBHP4hxzz2H4VUMAVY4RgiAlEuHcgB5LwJImwy1Qo5PxV1kWEqRRkoQyUbJrYn/EZNyUsEr0zPFXtQAO5iw2wOQ3ho23PrCDhs/tv2C32FHJu4K75ciHiKLjon5N944LTKRhw8fwf79+6QQR9i4cSyswDD0YVj0owyFnRFLIQTlo1UCm0lDmtkr/ysLps4kPpPs1JpUc256l0s4Dmvf3Z5/hn3/e/5zVcGjinQIqgz8LjFXzggSGWYyeHJ2fXHfq2tr0h9ZWMbiMP7oj8xIgjDOArjhDPovXFFMWZvsBAJMJXieK4AUv5iAVKPRQJvFEpRkLZUwMjIiwOnM7H5ohg0tpZSVivOVDKe6VrLt1Z+VZKmK93NJLc6bBUAk9zVQ3HXr+mGLByngwsMmotIKqiNXsR64eKDUl8Qu39nFy+9HdK6PtNdFFncGAAYlq3e7jX5KMcGeXgL3gTKCcx3oIwZwoCu762FFvEBis4dSZQ3PORpcWDAaIbROB8FoBX1Hx8lUQ3NtDnpvHNq6jbSZii8Sryvq3VCgsl2Dc19dFWvVu9AbVaAS48P3vIR9BlfK0xMAACAASURBVPDNHrB07SkkCxnChca2/ZHEb4dsCb8Fv99GmjLRrwoN6Z3LdWSpVFNSankBGFnQnIsL6W96tL1TAEktCrYuf+CzS/0tACTxhAOM8gSsR4H+926Wk1QSfbxGVex2JwBpo2hwKwCJANEtbC56ZKnGieA9fgiaSaZWiv4rlDuMoMWqP9xp22r9So+kjY3sE7Ok+lYOJFlHHHRbDfitrvhYZibliR1YngmtkiBK+jDAAoQUsdHFI3Mn8ePWGKx4BJnXk3ijHBxGEHfQ7jXgajVhptAXR6oY2mWJN9KA0pKqyBRkj0exFPgRbDZmQrRbLZjxiADPBI3jpC8MQ99cAkp9uGMB7i1xLjOliGIhnMShSoeIM6609tPOC+WRDH19Fb//3/8B/uzzfz50WP7orz2N//GffxSnV5vomAZGec96IoVGLJolQ7dEX6YowVjZxVQW4R7XgplZKLlVpJaNNT9EaNqYI2Oyzz6doTvfxv/zOz/Af/c/f2XoNfzW//5Z/J3Pvh8xA1qLTC7KDeroQIeHTMCrJmsUoSQDm0Ls4Uo2EyCbknJ9MhUBlHVgPbZE4t3sTyKxfdTKqxIzNJtzSLUERm8CWZKLGSeWrIlXg2U0cRVJ20Y2ehpPWjHsJMFRz8KEWUa9XIFe99DSbRhpjPNhBlc34GcZriwche1PIK0sIa1fQHb1MWSLlFM2hPmYBDFi+pFWTcS9WMb5sYlRFa9O9kQtwNE9VcRs99GvL+GI3cSK7YI8zu5SFy9eXgEaLczHOhZSHT3GsnsSdkP71t4Oey2w1wJ7LXDXt4AK15UunQrlSKdmUMZPEmhZCEP3YZs9mCbZJ4FoxjIoU7W0wi24430OYxDtMZC27iIM2gpDWQXG0JQ8lcmbCXf6XpBFZBq2IuPLStJC1ZuEZZaUpj4r2lIllyQyOZQ5CgIJAMmQKcx6+TcuDlgxT+k2VhKyepDfR9aR+t4Ejca6yBaxknarCi2Jq0n9zysci1pBnn+wgnBz8ZgDDblnlHgH0PHyHQbg23r5hjCQCvm+YpF7U8IjX7xv9T3DKtCGAVDbuodd3GlYAo7sIFWtpyoUBz1JOKJQomnTIFfp2xeqiOKNYplod7uSSI1zaatKdQSZOQ5nzoZx5aoASMUIw/5EAKnfiKQ/ViY8ZAbHIyW9WUhdqbp9Ve8l2x4D6ba9ZLcTeEP7z5AC4p0ev4uvxk2nvhOA1G51NgGkVgMnTryCg0fnUKt7yHQyUjJJxiX8L8kwOjaD733/BYyPTWDf7H780R9/Hc888wzuPXwMp06/getLi/j4Rz6Gl179ERbm5/Gpn/8UXn71Faw2Gvjwhz6CF19+AUuLN/BLP/+LuHDpHE6cfB2/8MlfxCsnXsXS8g18/Gc+jhdfeRHXLl/Bp3/pl/HKqdewtLSEn/vwx/DKiVdw+fpVfPITfw2vnXhNqsg//qGP45XXX8Hlq1fwiU/8PBrrq/jWn/wpfuWXfwULi4vCZPr13/iMjAG/+6//FX79M7+GRmNNkidk/xHQEh+9vHqdHkqSyISGMIhx9sx52JaNmZkZVMo1nHnzPCZnJjExVRWAjVWf4gtXAEicE+5KBtKtPW1YZbyKnSRBI3JTBkpeFZUSPXP03MCclcy5V+EegPSOxq9h48dOxwdVlZ+KZxgLbfoBPcKUDBgluk6ePIlur4cPPPdczqJVUTYBpDgJhXkopRRZJJX9SRrkDHBVDGFZrIwmcGRvSIspdmMKozKDsL24YxbtTttgJ8fv9vyzk2u7G44dVkC14WF0S0cv0vLsk4zvC0m8Ih6XPkpFAkrFlaaR9Zc3wJ1jv7yAQxpNVFKcbnTx5tlnsPaDC/A7DenTXCfwfDwv1wNkj9ZqNYyOKn9VKhMUvpVuqY5UMxATBJAkPlmpuqwnin8HGf9s87cUa8kfB5kjm0VcTGZvdyMbxzk0Bs3W0T94WgzfLa2E4I0ekqCLLOohJSNmA0S485mdwweQNCNkcQp7xoExYiGx2shaHvQykLhrMEcvYkyLsc8CHqW8U8L1V4JWs4XqZB09x8SL3QAXUx1m5xhMfxzJGhCtBkpGKmd/aLoFc8pGcmxRgKn0dAn2Phejx34gficnQ+D6/MPAsovoWh9p1BIJvKGbRgZ0gF6/DU2jTxsQxf7GfM0nQR8kzkcaHWQsV8nb5WsyWZsKzf/ORXK7+n4LMLS1AsQmQHNz4d9bvJMK1YlbAKRi/VZ65igQAf6JeWFNlR47KLKD0UpXPKuce6bRu/8FeGvHoScuwhMpsjBEFq6/4/Vr+el70Hv5urCvCCbpXv2W202hWYCv+1hrLKPVamBkogbHsWBVLKRkmMVKUi1zDSSjDWixg8RuoTR2EY1Egz3/IEraJBMHCBuhgFCJH8Eqm4j7sRQsJH0qm/B9VVLra2ur8HtdTE1NwCjrSEd8mGlJPJQMB+iFLbiWB4ufjS1iVNPxmMf8AXAjjHHBn4CTjaJvrMIIRlWeyezDMy/g6184iWcqz6uMFGWPxUOTvtwEZ8zcHzDF6YWv4Vf+q6dxqdNFK0swXXYR0B/NMOBYHuxMhx2H6Bi2yFd6aYSDZQ+ubmHa8mCY9Boy4KcZRnhhgS3jXfPSKr7wb3+M//afDAeQfvOf/Qb+s7/9AQF3MpvxrsY7wbIUZVO+XQ1mlKdbiDP0UmAlVnEfV6X8/6WUPlAK6I/9cSWPGSugMKtdRZaMK68iAaXLyo5APlT5OmFmjqzATmroactYTl+H1WniIALMWhDQ/1qUoq2b2Fet4IZdxdGSgyjTcb5VgdUcgZ1UlEpN6iBZyRB2Q7Wiz9mgOllVgRpnLRb8cgw/EACRgRQxTK2GjrWG3kgL9XQNv3d2CcHiushfepqOZ8suXg9jdJIEPcvaA5CGDsx7O+y1wF4L7LXAe6UFBs1LRFqloKWnSOMYuk4/lgCWAEicpCMYTBxrpMLuMZB28zEXABtBlkK2ToKNXB/doPm6mM8qJpBGLWLTRcUZh2mwDkTR8OmpU0g+cPHHyj/RJm82MT4+Lkk6kRDjYjOOsLy0JEm7iYkJkWOhBMX4OLW9KaOXKB8g+i0NA3g2FoQ5wLBRMamqCW+VhJPYqAiQct3prdp3txlImzIbeXXkLYDTMJP0oWnE3c5w7bBzbufy2Aa3AmyFNEPE8UOGFCV/UlSYCoAoUpiqf5osfeRKR+ciNkVHr2DscQ/xD+eh0yR0UCIvMRB2EklAl0Zt6BYXF7ncIeWxWLXJvlxc/IBUXS7YqVplT8LuLcS/HXaXtxw+rP8MSzDs9Pif9P3c6Xx3ApD6PTJuSA0F1htreO3Ej3HwyByqIyVZtCdRjHLZk7mUM+nYxCy+8uWv46knnsHs7AzOnT+L1068jl/+1KcFsPnBj34E2+VYnWJ0pI4PvP85LC8t4+vf+AamZ6ZlzOaY9bMf+Rm88vLLwv55/3Pvx8LSEr7/g+9LlSgBGMsw8cEPPo/ltVV857vfQ8Utg4zTyZkJPP/886B3xZ99+9uoVmoyN5TLVTz99JNwbQdf/vKX5V1lBXqr3cSnPvULWFpewslTr+OjP/MRtJpr0q+SVL37yudHFQJEIYFfVTHPexfGoDAsRBQHp0+dx+T0FCamKohYta5rbwGQpOCAlfVMSG5wc35aT/rm77kzASTPHqiB5jYXx2unsqEh45hteahWRmDqjiTslHSdSjgyPFOFOgTIi2RdXvZDGbx359bvim/d6fix05tQSS5dZMKCvgKPWFjDea+x3sDp029gcnISR4/eo+SoKEukacLOYDW2aTMxJ6UWiJMAYeQLU5zJKArXWaYn4BELhGRjtbT0+wzlZ4/BP91D0l7a6W381I43R2fE6yXpKKbAsOf3U7uwu/SLhsW3AiDljVjEYBvtyuIwWb8ZMo5Sxo79kmw3Kg1ougFj3xSSlRhauLLhxXnfr97AYT2V5Op8mOLy4mOIX06AqJF3QSW5xBguYEX7+DSMPuvu2W+VT9MgCFRcT+HxwveD7wH3MU1KWFM2W/0IYSRnSRUg1CZ4xOPog7LJUqKs3dvdKJ1mzcwgXmkBWSwyolmqrn2QxcX39U4KC7ozCgI73KyDHvRRGtl3ocVlpKaP1Gni+Mgy9lkpDrFQpGsipqQYNDRbbdRmK8gcE6fDBI00w6luHY4/CdMfQ9yIEHcjBIu+ADYwdJhjDsInXkKWWrDbczAWJuW7kwdegL56H7LzZcSrPQEztgUeyUNJ0ek2YTv0XTUVmNRryziklmlcn9HXhONQGSWvIh5skrTOCLQJR3JHAPaO3v+fEICke1NIejcG1p1snJzxKzJyVdjvoxmMifiUmn+jD56EY8awFp9GdCERQM+fPQVv4UH0z3eFNUVW0jCJvq3e7wJA2ujfeX+TR8ffdQMR5QRtDf2gg5XlJcWEMaCkUh1DZI8ltnJ16NRt5LFlIPJWhCnlrE4h7TEOVXEEWd+hT7Zg4Y1NBnmCtZUGbMvB5MQEtFKG1EygdRNoroEAIcxKhsRuwi1bCIwmsp6L8oSO+ysxwhQYjSNh1K+GEc42Z+EaJfT6PWgmZeJC9HotBKXrqNszcLNJLK+uAHaExFyH5fiYjlKslseFYaX5LYwvXUZ5ZgZXwgAlI0XdNtHo+XBsR74n60eo6sBKEMOwLFhpDAouTusa7jdG4JgVmJ4FPY2RxJQSNmFnJq6/fhXf+/FVWHNPIyYwRIZer484zGBYOko2gVRDYjLXuICf+8RxKWBkiSPHj/VEQyPVQFdExqllLUVFA67GIBdM/J8K1h1b/ErkCOCIVIcRVOX5iMqMvJ4mnHASWpLP/QNl3ptjXoq4dgOIbZELTLwe0koPVSQ4mPlIAx+vNru42gvQyHRYAQuU+qik+1CZCHBk3EC6+jSsuIK+eQNWfxR6T0PSjhUjmhZJronmQhMlz0O5XILmaeiNXYHrH5RiF80xsT79Bl75sY9vXHwRoTMKp1rFWBJhn2PjeLcnpnM908KZYI+B9Hbnq73991pgrwX2WuDubYENAOnWpEeGJEzEg8RgdYkZ5SASzbH5Q71oVgDtMZB26+GK9IRkUZUOLyXfGJhsStkpk88iSY9Yh+vU4FkjkniQWpjcS4jAEeXpWHXIiZ+mvdevXhfJifrIiJJXEamLVMx4p2dmlDa/VB2tYWxsTJJ5lKpggou/DwNQqJ29sTAbqC4sJPE2Evq5PIVabCoQcxj4UgRbO2r7IQwktkVRNVksegc14IdJ1Im56hbbjhZQO7rx7R08LIHPZAH7AivFCpbBYPsUCY5BY2Ymy1T/zSRpwSpW9m32v1SjCTPQ821MPn4Q4RvnhAWZSuWV0rzPaCrq6yIT5FYtWK4BVkkJKJXkZrd7AFK+GNn6Oe92/xvWf4Z9/06P314v38Fe+dxZSCwWZyqm1F6nq5Jiho5me5OBVK15YkrNZDEZSIZFZmkm8mU0+CXxhIbirIrkGBqnGkrlioAKzXYT3/3+9zC3fx/uPXpE7cOKblmMq/Fbxm0CNbk3hW5S792G53giLUfwhlucsarQRqvdwosvvIjpfZM4duwYNJEnpS+GJaTCHhfRcQhbzNpt9IMIXqkkxQaii8+qRBoSpzFazQYsm+81JXANSTgVlbxMaDLnJ0lDXqMAw8pM2tAcnHnzEsrVKvbNjcKwmYiPYNusfM6ZqLnXzN0HIBWzVc7ILDqAIEy3+ETkZuQy16WmgEieW4XjeMgSJlbpOaEKNAoPt+J0fP7qxVbfxz60ByDd+f0dNn7s4M1X708cSfUuWRmFl0wUhiLze+LE6yiVPDzzzLObVf2aAkQLc3Z6BLICm2ykKO7LT5Ll86HuwNKdHEBisprSUipxz8Kt0sNHEVzpv+cAJGm39UVpv2Hj/06fz1/040VibYCdU8TOm96bqiisiNMUkJ9Jfw0THe6DM+i9evEmea/S0/cg8pYlcWn6dcQ3AkQ3VgRsUXLnm2wgzaoic10E6yvIYl+x70S2mQU9qkiI8xffEalyzyWdVVycSRECf+d6pPBuKtYAAiDlL/DtACnux7hxJ1tRoLcxht7EPhpcD9/8LZrpQjNK0CwH1qP05TSQGSEyI0Bm+qjU5vGso2PajJF1U9j0mQ0BK7TRWG2gPOPAqbpYI+shS/BdP0GrV4fZHYPWriBc7SNcCeHAUex+04T7iINMj5DNvA7z3DMIL/jQpxxhwqT95vaBo40ghcxHAg6quIvPg+NQt9cSeU0VzxtwnTIcuywymrKeZAxO37aYhYvDAKRh65/trPLUBZsjs8LE6p+5vO1HflsGkoBiOXNJM6C743cGkNjXCSAdGIUxoSFtANpoikcOv4RDJvBqpOP61acQX8lgjJkIL/tAFCEN1vL4e8jszIKRW2TxNm6OKi+6BfeBWfgnryi2VQ6akZGk2VW4TzhIbwD+jRa6nQ66naYAHXAyhJ0AVoXy87qw7siAkziNv5cMmDUT6VoEIzIQGwkCP4TtUerMQLfTQ8/vozZWRRpmiCiNZtsCNIZmANQ78HrjArLo9KrVWwJKjVf3I0AT62tnxCfz4ZKFpTTDjdTEuJ4i7Hbh955AHKbQjAzNcBn9tINY2EMabL0E2zPR6XalqCK1u9ArfZS9MrL1MfSidaTmCiwthVl2RabviKPDY4yaZoikT+qYsgyM6gbWowQNyu+lqQA4h3XgmDkGHSVhaelhpJg0CQGhCi7+4Ax03cPEE3OYj5ax2muis57ArThI4h4OTFYwOV6BHsdS9EiGD0MyPuVuouFCqOK9JgxwtCSPftzIcD5KwRk8pJ80yEbS0UwyrPcrMOKyPHI95bueMzAZF4Z1aKGXe1/e0uXziTPT+8LUT20fideCEUwKMJjoMWYnz8qxlzqTiK0bWFuy0V8YgR/3gMRD4jYxNXMGyyuHUQ0OwZvqou6MoBRNIlkIoHsaTMdEmsRYvLyIcslDfWwM5miC9fIrqDUfV+BbJUKzuoT/+P1lnO5dgOHVoCVtAbHm3DKOi0BIgJ6d4mTs7jGQtj167e241wJ7LbDXAndzC+Txmwr11TZISKfnSPE3TY9hGYFI2dlmV0AkVk/uAUi794CLyrxCqqJYoEkVH02bUybjxWBGzJURmyiXRuGaNakey1hpqGmKMZQxwCKIZEjSjwFhr+PDcVzRQKeJeb0+ItVLjm0jimJJfLBqnQwmXgNl7SQhaBiYnpqWhd9Wm0jicVGWVxiqCIlVhEU1IQEmVh8qXXT1caGHrj7bahtWoTn0yQwBkCTJmbO/Co32Avwoqo93cn3DJEqGXv8u7zAsASfyVFJ1zR8lu6O6Y67Hr+rmlW9DLpXJRav0B5EopJYz6fLKpDTOF0mdVoJKyYNF3zUBnBRoapqUd2IJoIn19SackgWnZMOwDamKTJNMFhDsXxy7VP6WGeu8+i5vLxnt9hhIu57AG9Z/hiUQd3r8Lr8eSjpRcQtu+qoi4d9qtOTv9KprtRt47cQrOHBkP8rVwgMJcF0bpq3GZ2qgcyPIQvaQR5CekILl4uUfvyL+E/1+iDCO8JGP/FWsr68ICMW3jGMtr4IJQ1Zmi1Z5ksB2XKlEV4UHKqHHz3muH/7oRdg2WS9ktUb44F95Hn6vg4ia+jKnKGNzmX8I9sh4r8F2S8KCFYYhF/62Cb/fk0RZGPflOzgmEByWVy33spBkYW6AznHA0kzxieHfKbl65vQVOe7AkSlAj4V5yEW6krBTeqySEKEMiFSfbz8BtRt9YZOBtH0ASbhDlJcREyMLFa8uz0B8j8RYXFXnS0FHbjJ+OwBJffcegLT1/LsbT33znHxGrVZTnhWT8oyp+F688MIL8v499vjjEksVRRU2K5htR1h5LOAJo74I2oiEXUpmSOGDZIp0nW2TMWipYqCBWEVGHLIWk3e3/++0dYeN/zs9/3v++CENxPFdxcw5K2eDDa76xYaEdF5EpsAkNVvphgV7dhbB9avCSFJeXqq4R3nHsA+qOG6DIXQbRYGCEVQARoy92Lcpn1dcW8E+Yr/l9/O6eV6+L3J+WSMoUKlQJti8ry2e4i52IIInGddQuRwcQSNzbAxJk5X96xAQyRqB/ZgJI7UQlm4ICymz23jKi/Aoc8t6gr4fiqyYGdnQ+xbWFlZhlIHKdBmhqWMeCc6GCd4MQmhrEzAa00hWIyDUoHcUiMOiAoJ3huPAOeghOL8KLUtgPzKLpBGjf/YKKNEnM0LY2Xa35zrQ9VzAHpFxS4+bMjf1g57IFJJ1whjdoDZZlscBwqRUpQxDlmdD12/DJL4Hb4QAkrXfhX8qB1O2cZe3AkhGdQaGZyBeWbjp6A0ZxVsk7AbjC+fQHPSKiWDuHH5ufA37DeBKouFPV6bgNO4R8Chtx4rNFrUAsoTuBA7xPSL4yu+L2upaBhlVZHjXp2AfKSFz+ui/1NrcT3Z1YVRHYT+cQVtxES72ECUB2noHWpgAXgb/RgdxEG4mdEQ+0pD1GuMMPsMkjFC5r45Ey9C/2BXWUhLGaLYoKw6RsrcrNqyyg5CM8LmOsHc0xnB8z7MyAotsoT5s14JeimGGVYzGl+CMTuCQreMFP4HemMKFN6/DK1Uw4R6G69jo9DuIrS5CvQUjj2W4TFzTTsONZuF6dt4kGcrTKRYvtjA7fgjG2DpiYT/2ESc+Zun1ZFpwOAf3fZRMAyNkrmvAWL2Os90QWhSgbgAVzcThWg2lyINTcZF0fCS+Btf15H078/IFIC4jqKdYN5rCkKpN1GBZDlauL2Jm1kFpzEPIsSpOMFsqSZsmmoVOquNqpKOXaYi5Dib4mKZ4yElxIQLWkhSELo+ZGa7GGq5EQJCWBahPzC70qASjX1Xr4ciB6U+qeJfvGaXveD5TE6A6qF+CRcairSPtuIh0H3F9CV77HmSxjtBegTdxDs3WKBytjrg+j36swVm/H3o8gla7g5bfxopzAnHbgNGehFHqApV1lHsHUYlHMDo9As8m4zBG019GyarAKAdI6kuAsQan87CsRfrjfB/H8f1TS1hZuYqOZmD/SIgH7j0A58o89PkG7j0yi9JkDf/h5LU9AGkb49beLnstsNcCey1w97dAHoAPpukl1ZrLpoj5s+itiigUTJ0sJAYRDRhGH3lB2R3vc88D6SfTBdQCjgs8xcJQQJKh5CJ0tSATs9PYRrUyAcfgYkKXxGEBBkmSMKGkBeWFCIyoxD0rn69fuyYJj7Gx8Q3jWMV2UqaKYe6ZND+/INXq42NjqNXrG7r8d7pLJkyKBekgE6mgcbNyXq16bqnUGpDl2KoFdxtA4qKaC+JCmqaorJTnkfs7bXV9dztANKx3DkvgM8nNBLJpmDBMtdiVJEFSGDur5MYmgESoWvVl6RcJkwiOSAAkaQaDCbjUwPp6H2N1LlT6VJNWWA8BJEsDWXZ6aqFdqyC9Pg+v4sFyTMRpLD80G+czK6pzB+9xMM077N638/mw/MWw9ht2/HauYev3Y+sz3O3f/26339D2HwIgBX1K2KnyjDVK2L32snggVetlyU1QTo5yolLIm0t2UjaHLATFIkqEBUzpOFZXNlptuLaLuX1zArw0e+sgi6EgOkaU0RK2kSUgE987Lo5NAjoca5NMmZ1TAqtSRbvdRavVgee6GB8fk8UipWxYiZwlsUhpcb4hEETPPAK/vD5Dt8RwnfdA+UgxqTY0xDIeKIBHRnSRJOJO6l9xJRMQKZFjoiCU83Ec0GDj2pVVua+DR6eoxyrXuQkgqXlCJDNzA/S7FUBSAnOSFcrZQjkTSdXm52C6DtusouRUVBuknI/VfMh2Fs/CnN29ByDd/k0cNn4NGz+Gvt9DdiDo2u/3c5YyQaQ+XjtxAmQhPfzIIyL7EicJXIegUYpqtbLxnrPep9FclQpi6dCUuuKzZwCeKq9Axy5JYpFSUZzXWPEvxRH8MJeC3Ok9vJvHD3t+P/VrY2LVLN2UrP2pX8PAFw6Pb1VEs9GOtzD3b2b1vFVGWqkTqIF6E7hRYz4/o8xiHqAPxPGbgE8hX8yxSmJkMmFz5lDB3t98B/Nii4GXkmuLWyFQtV5Q17QRPw90lJ8kZJqRAXKTX9DAOkR3oJn2BiBD2TprfwVpJ0G0NK8AG0pMVg0gBOzjFlKrg2zsDD7i6hg3AJPKZ2lCZTEYPR1oaWg3uyIBZs94WKmUcC0IsB72cb6rwe5NwepOIe3GiFoJzLYCj4SFxJg58YE02Ggb78ljGwCS4U0xoBB5SMoTqmKP22/c1xi10Lt6WeZrqzSrptJgRQ4o+g2fK8ctyQAIwEGFgFj2JaOM8/ZWm4xTW2wsNHlb2zZk6wbPdzsASbd0JA3FgCy2OwNIN1+dNTsH/R4fT+x/A8ctCMvkC22gtPogsqsuYgJ/XPvQc7jkIG0qqU6CsWTwDW7e+/cja1kCiClJOlU8JKyjB0eRVNaQWB0YUQXRjzRkcU/Oy885Rhk1l+RVpFGsAAZLg33UQez46F7ootNoIuvGSMSPMgURlTRg/GSI96zGOSbOUH6wjiiJsfTCPMoVD27NRajHiBp96UNmlUV6njCX9HvWYcBFdsNDMH0dpf5hJOV1hM4qKvoUzGpfrtexmghaU4ii03DSp+EaIwjaGeyyjlOvnMXc4SnEWh9a5qIXt6WHE6zqGdewEp/FuH2vsJ04n9plDQemdfzwjfM4MH4fnKqGkpuhGwYqPkSCMElx0MhQtnTsdyxcX2tgpFzGRMlFJ06E4ZT1ye4FHpgYh9d3YJZ0JO0EUZBKeyxdb2NhdR1p6MLPerDHU0xPjGN0fw2NdoD5iwuYnXOxYhFrUrYA4zblZS3UHAcRLPTI3uJ0Dg3tTKf6JCaMTGQqO0mGMAOOmgSTgKVEw4qvnvm43Qffar9fhxnUoMeuAESMDTKdvYwxr5KTTK0eZve/husJcEhLcK4/Bre/TykPRDqy2EBsN7F/4pJ4H62FuQqMmcLtHIbdncv3JVMpRWaQDjEOwAAAIABJREFUkRpjvbmGtXABrEfTUg+x04KeWbA9A87Bq6gnx5HV52GRxZqY8NJ9yEILoduWXNSF9RW8+PIVVMwETx1M8MHHjmAiSvH9L38N73/yIZRH5/AH3z+1ByC9rQFvb+e9FthrgbuuBaS6aIgB41130btyQSq5Q1EMtanflNY+5ak0MWPkxEsmgKHHsPUObHMVhqEkC7ba9gCknT20QcNSVq2SFcRNLdh0JScxACBlkY16bRqOXlaVLKA+si9BTiFfwQSdIZJAGZJYsTNYMcgKQAZsTNjR24jH933FUOK+XExyQUBZI/nu3DNpqzukZJ4ExQVQySCH4EtegSiyFhuMo1yWJ5c3Y9A7rH8NX2APaf8hDKRCQ77wn+LuN7HChmRAiirMO11FwSzbWS/ZvaOHJeDYt9gXCDYSRFLyFkwSMwHGRMMmA0lISLlnGj8TIIkmxKy+lzFIVW61OgFWV9qYnZ6G59BHJVSLHbIUKM+QMJi20TliIzujY+T5EqyggvaJcwIgybOCkvO6lWKzByDd3Fd2O4E3rP8M+/6dHr97b0Z+5iEAEoF3VvYSHG001/HG6RO478H7MD0zCdshM4HgK8GevjCOOC7GCX2CUhmTg25P/IpskybEGRzqu5Od5NPsOgZMlnUI8iDvB2U1uLBlZTc9jcqVijBIKVXabDQxOzMjyexIfJk0eF5Z9uc8r0RsEkRJqIoMCEAR7uBrlEtUMoHtuB7iKJUKZa/kYn19TaqYyUBkQl3STUmCMI7luiGMITEmk02kSZLClNdEp92VRIhhuLh6eVnmoPsePIQg7EjxgsxHBQMpn0vuXgBJ3eEmgJT3k1zK7iZh1sxAvTKp9O9NSxWEJCrm4nxZzD2KrSSz/mayNWN1vErs/WXedjp+7LTt2FcFECXQm6Y4deqUSAk9+OCDGBkZkfe4kBAmkCtSr7lUsKYn6PZbiNNAgcUs1hGpryJpzIp/FYuz3p/jBOUmRd5QvlPJx76Xt2HPb9i9OUcPIrhwZdhu2/7ce+gIUA3h/+D6to95V3fcRvy5oQCgKrhu8voREKC4gbfItykG06B8nCI6bUI4TFreDOLfDEQx/i8Y6YMso8E2KySii/Ns+hApoErWD8W4L8UIm6PoTuN/e3w/4vUFBY7J0L0JXilAbfP9IuNIt2oioxZeXYDmjuWFAEqi1hyzYY7YiEcX8fjkVZQ0wAv7qDg2DPr9tftImwa8qg29pMMddfHdIMUC58kswIX1CvRODVYwCq0PaH0N2QrbVwFIUnqQhLk8Gv9OaTsP1N9iop/XB8p1bYOB5Bw+AG1fgPSEhsRfgaabSPUyYn8FJkGzLIPv9+Fy7UeZVJEjJIjE9aYqzmL8YZsqAX6n7ScOIL3Nl+1WAGlQfnHwVNsFkGC4sKYmkD2wiGcn51HXgW/c2Ae7fQDRtQhJIwRSxUKSZ5MDcsI2KphG0qFNuM+NQw/K6L28OdYQGNIsC84DJfgTJ2G3DgnjRFsYQXStL75KsukWdEcX7zHFFrQQpcDIszNou2eQvlSX+KC7zvklRGIm0O9NES8S+TMEFArP9ZDQk6ZsAJaOtYUVjFXrsGdcpFaKeD1A2gkVO4f+SSZgTdlIrRi6HSK1fGSBKyyitLKGkdI0bJQBcwVuchhXTjQFgJieG4Nt1hB3bfFYunj5HGoTJgw3g99mMUSMTquDer2MrLIuDDjD0cVTkHNhZDbw9P4qzvY1kWAmm2i/reNSp4vIcuC4tvi63WOT8ZNhvwnYYV/yFnXbgJVlWEszlNIYvSDGAacsrBu77gA+ARoLV1bmcflkA6ljIjNSzB4cwdg+eklb6Ccxlrs9LFy7gQNzI5jXUiz0Qyl2pOxf1bFxpFRCqNkokTWcAUGm40KcYcYxsZKksLVMYm7m0XoZ0CZzOAPCzpR4piV2C6MG0AgcmL0J8dsywgpSLZLnz82Ma0ruTkuROl2ElUU8NbKObqbh7MqcMJhSPYA3egHrfglZosGOx6FFDmBGSKtrsNv7oTVqsrYwMgNhI0RUj5QXsekgTCKstdax1l+ET2YZi8c0H0dGlhFSHhDAlbCMtK/D1mriL4XYQammARMW/vx7Z3HMTfALR/p4enYcuuvh/Pw5jFV01Ksz+N1vv7kHIL3NMWxv970W2GuBu6wFSAG+o/bsXXatu3s5ImbAgkcVlzCTI8WQ6u9FkiIBvXBY3R/DMXtwrSYsgxUdeYAvSQ8V6r/XWRe7295v/+xFexZMHjExFQAmhet5uZQJdfNtlO0JmNRHiFl1oizGWd2uqtiUwW3hVMvnNSxBK9J3gxrlIjeWP+NtrP55bLHovHURKOu1ISa4b5GzGNBf510Nk9B7+6198xHUYiZgxoRsAcAVZr/S2ynNlEt8DNScKx347TTwTi9wl48f1j/IVFC66AokLHyQNJL1mQRNUsSxSqJRfk5JLnHxS/+XGKVSGX0/yBelOgzHxcpqWxiPlP+oV1l9HaskmoBR+U9mwLv/Hsy/cR2VT15Fee1x+D+6Jv2bwXES5NV+t1Q4/qQBpF1u/l2XmBt2/cOe/zaGgC2/YrfPP+z+dvz5nQCkPC3nd3s5kKmj0+vglVdewpPPPIkXXvohWp0OgiQS/x/22Weefhqz01Po930Zb/h+aJSQzQicWqoqOH+n6EXE/6fevR/48nfuwwRzGhOgUUC/7Tpoddr43ne/j0cffRSGbmKkXlegkWkI4MoxWoeOSqWErt8ReVNhE0ohCZNWykxcGBFlD512D821Jg4ePCjSkT9++cewbBP33ndMFvLMdYl8ZC5dqgAk5JJdXAwnkhiIo1B8FGR+SejF5GH+6goajQbufeAAkiyQeyLDipXthUwTAWteE+VY3+0E+qaEnYp9ik11i8KzTfmGSDsLQ1P5HFUrIzB1Dxqdmm/dbiXkvmUHHrMHIA0bf4aNL8Pe/0J6UcUuisHB2CuMIsQRJRb5nql38ezZs7hy5SqOH78P09PTUqFfJO/5PpPBJ71CEtMaMi1G128go1n3xoXkieINjpoCX9lvKFFsaIqFRN+sok8Nu4e75XMyNraT3B683js9X6MyDf2pHkpj59H8d1M/sVv0Hj6CdKSF4DurN0tK/cS+4eYTDeufw/r3sMva6fmHHT/s+3f7+nf6/bo3jdTPWSK3ORmLJIoCN8a2uumJjF3caCNLQ5hOWfw5GdKaMw7gashGAmhTJ/GE42KOslW+j4RMClOHZ1Zgl21kbowgiHBF13EhSuHpGU52PNi9aZi9caS9FGknRrxEwIAmKwrIIjBB+Tyh5MsftgaQt3p/nAfK8F9tKkBKy0CGlZxbzjvA85LJ7BaNkvxzdf47FzHstP8Me75bfT6MhcVjh/XP210/gTrv0X1IKiuIvDU4zYNIrqj2ilaaAiAR6CGopwotiQGSLdSH7ozBnC0jut6Ac2QMumfAP7WswCXuwzhpbAypn8B5yEaypjyLOCbp3TqCN5Q8IZlomlOCRu8rkckzkZkerIMjyCb7yBYshIu+qEMwntPvM7E2/Wfwzj2FrBSL1GJy0kLcDeE+VEEWZdBcFvmkQIOsFA1wNGjLMcJeiIw1fmTLj9jQR2P0Jl6H0z6Aau0s9jkOllGBb3pw/DlhjpvNGZFRQ2zBHvfR7XdQaT1MoWVhuvT6LWQ6iwctRFkHemrALEXQnRh+2IVukSnFw5solz08WbVwIWR2SkfV0DCqA4uZ8sg0LUNi3ilTh6FpuMfSMWfqwvox0wQTjo0oSVFin42AtMuiVhtaEqC31sW1xgpWzQDddRYrZXjgoUOw3RjETnVTQ6RpWOj0cGNxGfsma1gpu7jh++hHygds2rYwaTsCvI4YtvgbLUfAjTjBnGNiMUnZlBBx2kxDMwXWEx16WIHZH8nljIGodh2IXZi9yY1uzdUyASS9PwIjqgpAJP9aXcR2W1hGpqbjnO/iuNeTLM+MCTTTDG+EQLR0XHw2U6uPuHwD3vpxZGsasohFSTp0T4c/fl0KjvVQrQtio4NI7yJy2zArMerdq6JaQD/HSsnF6V6MlU4EvT2FxOlD61PKs4GxBw7hO39+Bge1Hj49AdxfOYA3ll/Hox+9D63FM4jcKv709MoegLSTQW3v2L0W2GuBvRa4W1pA1XIp3xIVlHJiyaBLYKrqaMXYfgNAiuCYfg4ghSK1owKxPQBpt57pICA3yH6RRISuiVYwH1QaGyhZ43CcGvSM1cysOFQsjLck2vJKwpRV7PK5Yo4U8hGFNEUhPTYohcF+UUhcFBWCd7x3qY5SwXWhlT5Yxah0z4dvgxId0t/yQ3ZagTjsmylPIwtHJm1ENnCQJaW8oP4yA0hMcnPxWbz/hWeKUkhXcI9o6yeUnzMkcUzWEr0eXIfyPuQdEX2iLbgpmvPXri3CKzsYHS1Dp3wdlw1Msg4ASNIHMgOrywH2f+h+JJ0QwbUrbwGQWC052MP2AKRhPf7mz4clAIYtwId9226ff9j37+hzSazksjy3WN0WDBQCSGrwM7C8soTXXvv/2XvPJjuuM03wSZ95bXmPMvAACdAABOhFUaJMq1utVkvTMyNF90xMxGxs7If9C/sb9stGbOx82HbbRmZkKYmyFEXQACBAOAIFoODK161b16fPjfc9mbcMzC2gUCJIVUYgClX3ZubJc04e8z7v8zyncPjoYbR15KAZOv713/8dX/3aXyJlWDz3+r7LoD69LzReEshCGZbEPqAxmMDWhI1DYx/JfrgeSc7Rub4wK2eJOfIfEr+fu3Ce2UcvvfQyv48UFGOPMhaOFM+gsTyWhIZb5025YRksr6eRrEoowbFdTjLRDBO/fOOX2LNzD0a2DcMJXZbAIfYRXccLAli6CdsV0n1NmU+aq1jqLkLDqcFzHL4/nVUtV6CpBnGxMD+zhOmZaTx+YAcUCpxEAftHUSY73SciJmLioRS0ZqhuqH3XcfJtAFISWGueS4kdlOggwKTQF+utdCoPXSFpQX2N62Qysa2++YpwXvxBPA9tMZDu2UqtxpdWTZwASGL9IoKBlLRC7xC9XxRwoXUBsf0+OHmSQSICamndZFkme4SxgfddAKRylYLBTPET6zCeCwXLIrmncBYUaxAGkmJJO2ZDr2/51OoxN/1zCroaO3phX7x+X/e62/xCfih7XzvN1zr7nX6xzn0IByUWylaeZcD+GEer/vlxz6+tyteqjja7/Jt9/4TFvszCEmCArKYQuiVIigHNzEHrMRClJMHoGFhCf+4K5LqLdi/AfkuBqmvQTBWyqiHyJCAjWMZOFOGyBywEES7VUlCdNujlIeFdq8gIyiH8OZcD/HywZFlpjeze3WvhnvVP/k7MRKawc9DCs4epkDGwRICWSHqQOGawfgBpPaBOqzbd6Ocry9Cqf96t/+sDg5DTCuTOCFFNYTaPZMrwi6ul8dirWMsyG0nrMyH1OxgYOIOZ60dZmizQq/CPCxaXNmTBm7Zh7jfR+GAR2iCBC2BfpZ6XT4HUu2cvHIVztc5ydiRlJwdifRkG5FlJF8lCTmVAVpp+ifZZlAykwXoiD1crwr4YIewB6ulx6OVBRAsBnOEphJ4ET1mCaaQg3xpAYAcw+0w40zYUSt5jJRoCGSVoncLvK529joNpHTlFx8XARFY1cKuRh1rtgVLthG1NwdOKCM0qDKcPKXcbr38WigUUigWWyyOZOvK6JH8v15wmAh2vC6NsGU49QGc+gB6p2JXrhB0ZaJAvlyLiGaUAyOsyy/JTP7ZkCcPkn6koSCs6blQbqDsesp6DtOOwFLRbCSC5JMnvIpBIGl2FZ8pYSkeoVSIcPDSIjKHAkGm+9xEEEYqShKV6FbM3ljDYn8VCxsQt22GGPim45FUF3bqOLt1EIKmY8WQsBcQ2itClySixxxtdL4ITkiA7MONLzAYScTZxuOlpjJk+5nzArndC9lPshcQxONmH4qcQqHVodicCvcTvYNg1ju0aMB9I2KZGDCBp1E6SkMkbX+gVCjMueWJLUJw8goKbWLdCz1uoWjcht5cgLXYyoHd59gMMjLajL+2hTQE6Qwc1evU1nQxU4QUezvgK9MYOXqfQGt2XF1HWI/zuxBX0NpbwH7abGGvvwg9++wZe/eKz2J41sOSX8dOJ6haAtNEBbOv8rRrYqoGtGngUamBVQDXONOIQBxs8U5ak0MhmmRyJGEhuDCCV2eBeAEjLAeQtBtLDb9WVAJKQByMPGZHh7Yekr29y8E+CiYzZCUPLAIFYWPGaP17gcxhCFovBZMlPiyD+W8ykIRkWzpSOpVZWSV7Qo8WA0Erj3PU8cZI9LjYd60j9ii96W8A/XtEnC/tWG4D1lO1e3yHvj1XmwCqBSBTYJJ1r8p+izZRokz9FBpKQ3hHtKbA10ZeW2WZy0+w+yd4mOFqco8APSPYqhGWlWK6nXvdQrVbQ1pmGaZCHFzGcSP89ydKPA0VSyFlrpZkSstkcZEtCpNJCXQSVSRpP+KXEmZtr+lPS5o96/G2z+3er96NVAGmj5dvs67d6vg19vg4AiTyBSHaUhIAWi4u48NE5DA5vYwm7aqOKM+fO4rXXXkNpqYh0Oo2f/uxnyGQyHFP+zCufQWGpiBOnPmBpuoXZBTy+/wkcOHAAJ068z54pC4sL/L4cevIQxsbG8NGlizh/4QJ0TceOHTv48c6fPQfDNLBz507YrovZ2Vn4rosdu3ZieHQYv/rVrxA4JE8a4OCBAxjbOcaspTfffBP9nX2Yn5vn9/PzX3gNv//D25iYuI6hvkG+X0dXO9741Rv45l9/EwuFObz3/vv83lWqFezduw/79+3DsWPHeLO9UFzAs0eegZWyEJJMH72rEnlClGHQ5tunTbyNG9dv4LEDu5mZwQASyZDoAhhjjjRJU3LHkeMxZ0OtuKGTySOSlkrE1Frpd9QEfKJAYAMEftO84RHTykA208kBAPY8Etk7cTnWOyLd7/c39JiP7Mmtxp9W40urB0vWRWLdIpjXNNcTeMSm85SgQL4gQYjZuVlMTExwcGt0dAT9/QMMxt4VQEKAaq3CQVieM5nhJNZoyf3iiTJOx2AYSZQj7i/EHVxvj2n1rJv5ObGPjJEO2OP3Jzd3r/Y1n+/lAGDj3ZmHBiBtZh3c6dqt+mer/t2qvPd7fWJIkLcKM2y8SkuFglb336zyrxeI2Pj9RVIdb31WPKxMoEDoQdHz/FfzYBpe2w0YhVHU2/+AHsfHpO1hIKPiSF5Dd0aBLSuwaO/mALJFyhAKql6A6QA44QCVWgcUNwu92s/XdLOT/Ht41YAyGqDW/SGy00fhL/hwr001PY7o3VLbcuzLtPa49/PT3j4ea1QdkmLF8nitWpU+fzAAaT1XfhjfuWedqGYTgGvVP1q9P9aBUYS1AP60g9Ar3wbs0T7aGB2G3Bewd81g70UcNoB/X8zALO7iR3VO+5xco/Ub8Bdc6DstNE5Osc9RsveXn69jqOMGZiafgn8lYnYaMZ2IUU6Li8Al5hOxuX1oY8PwJmsIia3GUsEhFDMfz1UB0Cej1nMVjagAtdAPz5pHkLuCenkJaf9p6HYP/AWPwQSSUyYWkyTFnkk6IOdDRKk6zK4bOJDJQpcVfOgqkJw8oDhQat3Qyv3C19ZcgtRzBSjugF+y0LDraDh1WKk0xyfCyGO2e+A78LKTvA60gypymVnMuxG6UimMpdLIallQrivt/mRFBe0KiRXvuw3hL0jJUo6Ll9OUlKjAnV3ElbkK6jUb7bqJdmIAUdyjTOu1CJEeIttromEH6BkZxslrl+FXZBx6fhssheAs8pqi3A4JEyFQqpfhTC9isKcdpWwKM7aDGklTk0eyrCCtaujQdDQiBbVIZh8kO4wwokvIKBGKgWAgFQOJpepuelSWbSuYfTJCtY5d+QKDTZdrGQZ7ZM/i9eVAz2XuK1cdFUZ5mJO91UYnglQR27sncLnYByM7A0pHqhVH4FsF7ElXcd4OoBd3sZ8SH6oAzcIFsY9WLBWRFQlJPIX8VCUcv/o6vvrk49iXUtAXkIdWiDnIKJBftgTk5QhveQocexvCBq3HffZ6W5QjHLt1Be7kTewayePw9mG8+bv30ZEx8O3P7EPghvi/3/hgC0B6GAPc1jW2amCrBrZq4OOugURUihfIHAiJNa/jPzCOFBEHgA4PmuxC10jCrgJVcYQZ9haAtKnNuMzuEnGzlQASAT4slSMpSKfa0J7phSQZ8G2PfTdI6qRpSksZKCyFkkS0yANJ0OyZqRFL1QlmExlACvNFzgliwERkqzf1opusons9/gpZn7Vp1DHz6d6VJzLbV2tUxxu62HR+Mys/CQ6xCSkvXhWul1XaB3/CABJLCK6RFUwApZUhTmJE0Hcp6EYbBl78B+SHRZIGZZb3oGzulJmGaRqIJIfwJQ7Mkv9RsmEl21paPNO4RABSfb7BwXItoyLShRcFMRXoa7EJGLfbSnBvZX951INvrTa4m9n3ud7uUEGUTZ4YT2+0fK026Bu9/qbWzzoAJLteF31e0xlAOn36FLbvGsPI6DAuT1zB/Pw8PvvZz6JUWkI2l8E//NM/4otf/DI68x0oVyr4zVu/w6EjhzDYvw0/e/3nOHzwCAYHBvDDn/wI+c48XnjueZw8+T5C18PRo0fxw5/+hIGh/bv3w4t8GJKOf//+d/DKSy+ho7MTb71zDPVGHZ//7Ksc6H7n+DEGXJ956giu37iGc+fO4Mtf/hIuXb2MEydO4Ktf+gvks3n80z/9I771rb/F5PwU3nrrbfynv/omZyJevT7BgNVffOUvcPLUByy/98KzL+DNt38PXdPw3DPP4Sc/+xF6ervw1BNPoFavsE8S+T0RG5E2n07D5sA4DSWe7eHy5cvYtXsXDFMVfkyqzEEMkvlTY88FGo6p3ARMfVyHIBvdDUAS8xZlnZLpOIFfBJApkoZMug0q+WlQmvC9PcY/rkf7xNy31fjQanxp9aAJgMR5M3FiBA2JFLCi4BGtv2g90GgI2UliIo1fusTvNb2PVoo8y+7CQKIwlUeSjkkClgCoBJgUA5I0c8UAYyLhSmVmDzDuf8Kr8tN6tGrfT/pzt+qfG33++7m+1j3A1an2GnDGhbRZq/Nb1f9ml/+Pdf9k/c/vXvxuKqqJ9JP9CO0IXts85NwVOOMHUYtuwUAOqYwJpcPF/p4baFcCDsQapApBgJMqMXPhsgPMBMAlW4VeHYTq5CHZFiI7QtRRgeQbCKdluE+dxJdSwE9qgFXYC9xKQ04pkDMSM1nIR8V5p7oKwCCQ7d7MPJEcys9EQAR9P5Zea1WvScKDaN/1M5BaX/fO3yDPJvfW/LqZVyRxqXbpcK7dvOctW/XPVv0/8Z2SlRSCxtxt96KxnMoejs5DDg10d41jRAP+UDWRWngM4RwQVAMEpQbL0tFBDMjIdRG6xVi1A5AzvdAHTMg5ldlOYYNQSBWqqSKyhRdm6BAzqYHUoVHYl+tQchq87jqiqxqiSg1SaEPSMohMFcquCFr/cdSmdqG6VEfY+w5mKw6GvJdBmJM740KxJcgpCaEmJhuln3QaXQz0jmPa7YaeUrHdpAQYCdOVdgY+SZaVWOKKm2Mlv8hsoJq6AnvWhB62wfHqvP9z3YBBM+5y8BCoJagZ8gCNoOQcmGYZjVCC63h4qqsLw5oFJ5BQjmRmYukS4FDykeNy9zPIf9cPcdBuwKs4aMyW4GQ70KOovI626EuqDN3LINOWgzVoQFI8OJKKxXIZ58avoTPXie3b2pnh5MNjqUkoIabDCBfLZSilAnZ2dEBLZ1HzXJxv0DtNyZAyUqoKX9JizzQJsz5ApMEhDdipAYUwQj0Uyz36OwFJ1UovAr0G6FVIjU4oXgrZtpuwKWF7cRekQOd9sJO7hecyNrOBrrvAhWoOqpODVh1k/+vAKEN2s/CtBUihBsXJcT/y0rMIogb7c0mOBslyGdCTAwuqmwc8GX7Vg5SJ7Q0yi7C1ObiNizjU04GnfAUopoCsA7vNx0kXyKoqTAU47wDlpS5oUQokp+3DR1UycbI6i3dOvQdd8tCpG1CQ4vV7zp9Bn2Vgym/fApAedBDcOm+rBrZqYKsGHqUaoPzFZPlH0JEI+pJJfVxKNtAEAkaXfGiyxwCSoRcZQCKd32RRLRZjWx5Im9G+QjpNBKVIDoc2NPyTvWSIbQGkUjnkU13shRR6ZLBMqzPK2o6lTlawh3jxRg0W6/GvZNUk5rFCpk5AjAmARAF6AWAJMImAgHsdTcm3lV9asSpPsm3vfo2PF0CiZ022SASgUb1TnVDwkpkusafUnyoD6U4b65WbMgFGCkkuqjcRNBYMOk23cGuqwDJa/b0d0FTRH2lMcX2HTVB9l3PO4lEp9vxoAkgavEWPg9BWmwVJD+Fzxn8MOglEvNl+YnRafTzqwbdWG9zNGGvu8qqCZDsoE5YkJoLLKme8brR8LTfot2t3bfYjr//6LQGkCC5JXRBjRpZRWFzEhQvnsG10GKNjI4JZpGh47MB+Bj4LhQWcPXMGf/7nf85SdZPTU/jo0gV8/otfQCTJ+Ie//2f897/97xy8/od//Ud8+1vf5vH/pz/5Mfbv2Int27fjwvglfDR+Cbt27sK+/ftQt+v48Q9/hL/9j/+Z2ao/fv2n2L1vLwb6+pFOpfD9H/wQTz35JIa3DePGjRv48MMP8bWvfhXH3jvG5X7xuRdx5cplnDt7Fl//y7/CibOnMDc7i8+8SHJ4Mk6cOsGb4hePvojv/uC7DObSu03eZocOPc1+S//4j/8v/su3/w5zizMs0afpJCFCvmcSDF1HtVoVCjqSAqduY3z8MtraOtA/0McejJJG/kEiS9c0zTiTVgBIxKT6uI57A0hirEmkYSkxh6aStJVHOp1vStm1jv5vMY3u1b6txp9W40urvkN9NEmc4bVtLGEbkiwrrw0kBo+SNRK11q1btzA5NcWeZiQ3eVcAKZZkFWUQSRGxaXCwAAAgAElEQVTJWnq5XEIMlufRmE0uYrZi5gopQajVQ3yCP2/Vvn/UR6P19EOSykvK3ap/bvT57+f6qSe3w75Yg9qtIyKwm1gzV2bXHbS/U1tsdvlbtf9G709ydbclyxDIq5g8vpuPd3NCUzWcgV2QEc2aaB9ph0oydWYEuS1Ave8kHtci5JQIixFgykCbLCMjA6ftENdrGaiNbqhOFlIjhbDuM4AUNigLSgwKym4PIwPnsBQAcwGQmnqWpanstqvso0LBZud4/TaPsVbPf8/+QfJ0D+ixtN7+3ar9ks9TR0fgfNhogjQEjhFQ4s85cK7fal6GAJ3UU4Oon55lhk7SdrR2DYrebSDPXesnftebANtd/NsYQCJaMftTLctoJgw5uj6BWcauDIKqD6UdCLQ6ZN8Eqiq8SRuRHyIiWWG/zn5G2sAQJFWCe+PmbX7SBPIGZZu9sIihpLebkMc8KF4a9ofkh1SD1tMJb7EOc18bOobfxOyl5+BebQCRJ7KEZRXm3gyC/CKkmRxc2wa2z2EqOI50eQfCBimaqPBnKTlC7L/VvAa7/SbUlI89nSFmSzvhWAvo1SIUG2motS6+NoEXBJQRNTzSGvDhQIpULM5UoBsKJwKRb7PnUfJggIo7D8UMERlL3NdVRYarLUFLR1wfJAm3q7MTw7R3jGRUIwkj5I2rK7jS8FBWLYDWgKGGyq0pHKItX1VBKm1iSonQHtQRaira8xmk2/MI6xLXd5hyWbZ50fEweW0OjZqD0V296MpmATuAHbiItBBIyViIIpwrleAvLeDxzk705Gj9FuD3xDyLQuQUCX2agluhAjeS4UcS5kKgLd577tEFaET/6pEAjPMycK1h4mDapjQi9ityy4NxP5ahVwbYoygwSqh1nsczBtCvAtM+cLyhwqj1Qa33QmGQKUKgNYBQQVTVhAepK9Aqqc1n8IhYckpHBL//JFDZxjJ4sm8hKoXwDJHgFKUqsDO3cCi7BD8McZAUbqrkSyxhJhXhkifA87mQGFYa1GqvkA7UTbiuDVtJ44bj4V+OvYG6oUMjmc8gxJCuoJeAMEXDoidtAUjrHfS2vrdVA1s1sFUDj2wNkFZqU+JMSGEsA0hyvKEVBr8CLwihyQE0rSEAJJUmLZHqv+WBtLmtvAwgiWBC8o8zYAnIoCAlVJhqGrpmQVc0/hnQRiaWG2AvGgp60KJWFcF8hgxJqjAGkuIQRjOrbBkgEvck4IiCnYnUHV3jXgfRu8Wxmrm0nPp27wjxbeGzP7KEHT1nIteXPDeVibxFqG7+1AEkkVO1PHIkYA83uSSAxmSTRqEw0Z8k1o72ggjzi2Xoho62rAHDUOA75AETcqCYGEoCv6MQGvmlxGBQDCApgYawEqJRayDVmYJsRAJAoj1S7JlEi2vR+5Z79sr++qgH31oFADZ31FnNQEo9vR3929/B9eIAlMt9vHHfaPnuJ8C12c9639e/K4AkWLzU68jfh4F4RUNhsYCLFy+gb6Afu/bswhu/+iV27NyBwaEhWJaB999/j+ilOPLMM/DcAJcuj2OpVMTR55/DmY/OY+rWDL7y+a+wTNaF8Qt4+dVXWL7jn/7+7/Hf/vPfMpAKXcVSpYyf/fSn+MY3voHxiQlMXB7HV7/8Zyyl98//9i/49rf+FpVqid+xH//0dbz04svI5XL4zW9+g472Njxx8CBe/8Xr2L17D3bv3I2Tx0+wPMrhI8/g7XffhqZpOHr4KBQo+M4PvofHDj6O7aPb8f3v/wCvvvo5dLa1N52hLl38CNeuX8EXvvB5zM3NQJUllsmgsZTmE0VVOENUjsiPgeKzPgoLRSwulpDOZNHd2wnD0pnpHEQel5nmO/ouBSPIK+JeGdD33ab3cUJzbEkk7GLfyCTVg9dFFBRRNXiOD00zkE3loSgGy9ex/Ensq3P3224BSPdqklbjT6vxpVVzCwBp2cuL2QckhRPLCCuqygAStRL5ItHc9uGHp3l9sG/fPmYsrw9AWpHItaLQzHaOGUdilo0pa/HEFUqfDAm7VvV8t89bte+DXvdROa9V/9zo89/P9ZnlcXOeg9jWs4PoH/oAk9P7Ed004d6cXhUgX2/9bXb5W5VjI/cnkEjd1gV34laTfShmdRnG4T44p2z2VfFSIaS8Bt3VodsKZE0GjIADr2FaQtRdwmDvFWSVCKecEDt1YFQTnmYTjQBXyu3QGl1QKm0c6I2cEGEj4H98BBLkjAJ5bwP9PeNoRCHKU0LKTBszEFUkuBN1hE7htjYSZKkY+CT1CT2/SqaOkoFWrd8TwKgVeMTeR+yGe88maNX/WrVf8rm5axjeLXsVgKS9ZEGr96L2/pXmZRhAeroftfcmVl36TgCS9dgo4EewL93Bl22dANJdxy1ZgbFriAGusO4wu4jALJLWI7bSWrk7xeppPhuVVdJluDem7ghYy1YvZENmFlJqfyf2734XZycfg3fcZ9YSrztUE9bT/VAG3kbj7GG4N+qQYvURVpQh+eBBHZhx4XgO9DETdmYSdsd5dLsV3IAGq7AfSmBC8mXIKR+aqnNSnyZlEGg1NLITMAs7oXgWJNqL6TUogQUp0hGYZVjd49BIprW4F9XZiEGdubk5zM0vQFN0dAyZyHaYKNZmkM1ZzERfLM+w9GtdKqCr04A0O4NsOovetk6kwwiLc7M42pFGW1sbfnrxCuZqLtpVFUREGoqAx7oGUJwsIdB8BG0merI62ro7MLcwg2q9irGRMbieD8OwMHF1Aj0jY7h+dgpt3RYU08PszSn4tRADowPoHujkpKt5RJisllBfnMdwuhu57jb4XoBLDlAKI3QoBAhJmAlkltarRGAWUZ9CidcRMmR5JgPVECjG0zexqK55wEuWAJbmA+BqNc/MLTo0AoVDFb5egpeeg9roQLpdyL/Wlob4e5JvAYFI4PWsBf6bTyQ4eudD4VONbmFjEM4qUHtU2F3nGWw0SzsRlH2RoKVLkDQZkezCS8+j230b6d5+yIGPTk1BmyrjZkjKK/RsEm4EEjOmSF6P1rcUUwpcH6GeQc2I8P+88RbmJB0pA6gpGnbLAfbrEs44gE92Cf/r//H/Per77vWOS1vf26qBrRrYqoE/zRpYCyA1A2LEQEoWhiLrPyaccABIV13o+hJUtQ4pskF6UVsA0uZ2oWU20BoAiTwiKEgRB9tV6JBlDaZmwDKziAKNGUl0+B5JB7nMIFA1mSVXyLicGCEU5OAMIAKE4gAJBbh03Yg9nQWzLAGuEg+mVhFkKlvio7RWio43Y+tcSTQ3gvF/mmG19V7gAZunqX9OoN2KAid+CH/SHkhNA90VANIqV/ll2IYCcSJBT4KmmfBcH8WlEi+wu3u7oEQkCeTH2dYEcIrMaspS42NVtjZhngGUUIFc11BcLCHbm2kCSPR1lTKzk1gbsSjj9t9iIN3fi7Dy9WLj4O0OMJ+GE2cmbyRAs573f6PXv7+nvc9vrwNA8lyHx11JUZmBdOrUKYztGMO2kW340U9+hK//9dfgeg4MzcCvf/krDI8NY2TbMGeAVipV/OJXv0K+ow2mZXKW4MsvfAYnjp9gCbhDzxzC9RvXcfnSJXzltS/j/Efncfn6BDN02rN5vPjyizh2/D2eG44+fQiz09M48eFpfPHPvoTy0hLSqQwuXrqEixcvQdUN9mD63CufZd38733/+/jc5z+Htnw7fvnGG9i5fTt279mFY++9g1s3b2Lv7j3Yv38/vvv97+MvvvY1cmbBmTPn2L+IQJ60lcbRZ5/BhXNnODvxyacOoFIpQaLABWne07tO0hdRAId2/6ECz/WgqyrBzJiaWkChUER7Vx6dne1QDZmlAHVDY1YHHcojBSCRF96yN00CdtNfFEWDFCmwjBR0jSTNyLuJJD2T5IRl9sntGd93GbG2cCXuA63Gh40uD5oAEifeSMvytbFsLbFqa/UaJ5nQOorWaW8fO4bOjg4GkESizV0k7OKkLPEcyz0mMfbiOBADpDRriiStZCKj943lpT82+PQ+x8oH/Hqr9n3Ayz4yp7Xqnxt9/ge9furICPaMvg87BMYLQ1DnB9A4c+2+622zy9+qQBu5v6RloQ7mGUBaVlIghoEG+7WPkL7xDIpvTSNlqDDSJhTaT5F3LLEiaBulAEpOhd5rodZzDoG+BGVuNwK9jKN9U+xrOONGmFgchF7rQ1iUWI6MwaNqwmaJB/pIgnYoZMaRUR6CXOwQUmZBXVRBzLZJJNUityrmSLNDfOwsgp5H39YO5+qyD5kAkO5wrGIerZyDVm/YWtVvq/7Xqv1Wfk7gC/wGg2TE8LEOjiAoe6v8oHislGntv8wGuts9rGcH4KcLXJ+1E9fuCNasp/wJC2ktAyl1eBhBJYR9Yfm9IY8xaotVh2JC39YN93oMGCkmZGJvuCVmXq86JBVKugtRECFyS7D2D2Bo33uYvHCUWUYS9QOPri/B3DOMIONCrusIZzyEdghlm4EoBUSujDBTgX9Fhl2soVyqwNyZRXrUwUjfOOZ9D0uVEuwoD7M0BtUKYaR0RPl56Au7EMgN7uNacVDMXY4HyaK7KggVH42OcYykKigGEZzyGKJiG7Pvx8fHMTA0yJ45DWMSTxx4GkuVAnp7evD7Y7/GxNz7+NY3/xd4SgOmpWD2vbdhyiqeO/IyS9dde/8tHBrqRdfYdrz/wWmUlkq4dvkqdnbtQO+Ci5G+YZz96DzUwRRyo228duzbuRPvHnsLZ06dxDe+9jX09w8BgYLv/tv38MWv/hVqCzVcnj2NmzevY3hwlKs7kEIcfuoZKJEKRwam7CJm5xcw3NkJJ9+GShCh5hMoJCRmhayl2AcTH5nWfVlZghcGLF1HvkfEHKSvk48QAUl7NCHFR/+nrcS1OvketTebOwGQ6A9GaWx1P3A1vp1nUzwHULIRorrMwGKkuEBFg98zg0CvwiiPIJpTIA3YIq4nR5CXMjzGBIpYm/hGCEWT4WlL+PDKO9j9dDfcoIE9WRk6ItRCYFBXUAYxvwzI1Q5WpaHkTpXiT1GAWuSirbeK/+v1GUzUdIRWHW6ooU92sN3UcNUBei1lC0C6n0Fv67tbNbBVA1s1cL81QNkiNChv9tHM6qe0hRUBMQEg0SZVmNHzZBFJUGViroQwNNKyrUNGCRLRlOO0Wza8J2+bZg7ycvCWF3fEduGNr5hsl5emyxPwckZUEpi+1887rn7jLfftklXL3/5kRGASZtBaAKkpZRfLy9HKRNN09jii7Biq55SVh66kOeOZgnIEHjXsBmd/UyCOvWZCmb/v+2QGScF9ApyEUTll1FIwMPFDor8LEIm6BAGLEPJM9zh4cUGfM2tq+byVoNK9zl/JjEqyf7mrxR2OPXg2+Ugk+5jZwhnBEjOPKDDEwcw/VQ8kBpCSDWiy0RWNkbzNDG4yeCm0ojXdQBBEqFRqqNUbaGvPwTSIfUCra2IZxUblDNgJ+bvkSMYk4TsSA0i2jsJ8Afm+HBQKMke+AEglVfS35ji0XK6V3WWd+OUm97C7X77VBn2zC9ZqA73R8m329Te7fpYlElcH+pN5lRhINKa6nodavYozZ89gcGgA/UN9gkEjhQywZFNZ4d0lSTxOk+QjATyBFAmteEmMtYEXsbmxTdJ4vgdFU3jMJxmSFPmt0DXo/SMteVXFG7/9DbaPjWCwp5fHLvJFopfTrjc4AzqTzkA3LC4f/SNpDk1T+f0lfffEayj5O+mZE9uVGIQ0BgcIoOk6S+6RATK/664Ly7J4t+z5NgM9YeijVqvwuTGJg4mFvlhewHd9BpUpy1FTDYS+ilu3plAsFzE8PIBMNgU/9KDpGt9PzFUqPMfZ9Ca+5/wkCLw83woAKRlnkvWN8HbKZdph6CTpQd8gjZGI20N8/14AUnP0Ww0VfDKWL5veNq3Gn1bjS6sCrgWQiDG27IskWNUVYtDJCvfrUqmE8+fPY8+ePci3tcVsuXsBSPQ+UAcSaytaa4nkFPEe28RuYo/BGECKV82JufonCUBab2B3ZZu0at9W7feof96qf270+R/0+gQ2mIdyaPR+ALU0DK04gPqpq1yd1v5RRF4Ie3wZiLhbPW92+VtpEt/x/itY6XIo3rOETbr2OSJJhxS6PMfSab5swXEc+K+dQzAzhtTpFBTJ4yx+IfRAc7oFWabsfAKRZEiGDP0xyvD3IZXT8NsX8HjPOGoRBZVl1BZ2QSl3MhgSVj0hXcfzRHzESVn6WIo9j7xbHrwFkvyiyVYAKs1ZgiTVZLUpZaekehnICqqzLLtHrBR33Ia/NC2eew2ARBJp2piOxvu34qTClfOPOON+3s9W/W+j7yfJw4X1hZaAkWy0Q5K1VRJ2xvZtkPtdlv+zjwvm3W3tv44NAgNIVDP+8vk01qldvYjcsFnX1BD0N39+atVt1O4BqD067HO3A7SJhHpyAgFQkDUBTnbo8GdKMHd1wl/woKQUhEUfUa3ASb30pUi2oI91wJskBhSQOtCGwFpCqNgMongTtJaSsbBQhNWVRi6XRZBqINKriNrOoDO0Mel1oSfnoUch10YZZx0N6eIewDcgu/TsxHYRHsnU3wlcqnafgkQJyqUBGG4nClNV/OrXv8BX//rPkG234EZVRJrNEs62bUPXFPzL//wfOLCrHVXVwHNHDmOvIeMXv30TfaaJx4+8wLL89dN/QEdbGzp2Po4+TYIyV8DP/8/X0ad1MxgTSRKKhQXkMhm07+rBtr8+ADut4b1jb8OrllBamMPffPPvEIUqfvCd7+ILX/g6ZuYm8c6p3+Avv/7nyGTa4BEznpIOawoCO0QjijAdFjFXmEe+uwNhth3z9Io242KidUiWzokAWpGyzD0lMkYkcycYSMQ0IhCJACP6/xETDMyMkzRcBOzWgXOVZRYS+Rw52ZuQ3Qz08sjqrknqHo0ITtGGpAJKpyrAIWKXmUvMZsTYO/DLo1Dn+hiUVvsogEGMJAWSbSBshKJ/khxiRoFmEQAeYaE8iewAmyPARQ3D2QKqkgJNUdGmSrhaMyD7OhQ/B0XW4QceAtdBZMoY7C3hf/yhiJPjNiqGA508S6Mq2inWBOAx1dsCkDY66G2dv1UDWzWwVQOPZA0k5kermATLJU0CHpLkQ5YqyKWrQFThoBQFwBLMSyVzP4/8DoRGq1igS6AFO106jH+njFu+ZuJXsuYn0a1FkFrIWN3+UwSyBDhBy2GSdKOVRCzBx/FtEc5uBnf4muI3Ua51rBIfycZKnm1F/dFz8uNQfSkwtRwsI4MoIH1hYhtFqFdrHIAjmRXDsuDYHhTSHiZ2UhRx8C8JUCT1xEFLh0wuKcCowTBN9rGgwydpvIBAKB/VWg0d7e1NEIokyxKwiRuJwEWJ5BtEkIQBoBWsogQYEvgQZfW2AIg2eYeyfPkVEnwxGEbPTowt8Z1lWcGVv1NdfWoP9kdbDSCR1wd1QAaKeQMtMu15A64IEDOAhMVyFZ0dnZAjD7JAevhYd1xUCpmBpHgaCguLMHMGzLRJ7jwMOnFulCxkopoXXsFiSgCujb75rQIkm9w9W2bgf9x9r9Xzb7T+Wp2/+c9/tx4r5hgKLnO/loF6rYqTp45jbGwb0hlTKMtIEYM4lKAhfNSEvIimCr14zydZrNt7KW0C6SCGHo2llLDBgA5lM8q02dORy+bxm9/9FgefOIhc2kJxqcjZhz5JeJi08ScQnL4vgmiKqjGQQ+wgmgeI9RT4K8bfO8nakJxk8t7eyS+BJDKSTtA0VkxahTapMgeq+GcQwHVcnqMsPYuZuVlMT09jz55dMEwFPrGWVIXnJ543mmPP5rfyne/AGQVQKOM5Ii9Cj+dekqwTgF/EmcKmmUHKzEGVDYShzOCbTGPkMqHk43qAT/x9W73/rcafVhVA1ycgNvE/pOAxJ+oQs5okKqs1ngNJqo7WNdevX8O1a9fx9NNPwTCovUP+yaBnss6h920Fg6lVGdZ+vgqqZkU9iYPaNN+JdRyt52ju81kylspHfZKAL2ZDSmLtR32WEofoHGah03PIctyXaR29nDCUSBUnkr5JYg9dn4FtvpfC16XfxXXvLW+8nudu1b7rucZmfqdV/9po+T/O69M8YrIMlwu/NCcYGpIC/aUMFDeDxjuT61YQ2JQ2iMF7nn/WrB+F/vrynq85g9IcFu/56G9qQGvGEKou80+n4XAfpnec1qoUAJVpL+kSmGuj7vg85xpfr6Mt2gnv3QChX141Q1O9EVgha7nlvY0hQ2lTIfcCtb7jeMaQ8KEL+PUOaI0O3q8qtQ44l2qcSNU0RFtTcQQ0uJML6/alorLIZhdCe4Hbz3yuHyjoTdk22jFLnGwlmC7m7lEEQ9NQbvVDTiuof3Dljj5IxEZXezU0zsysuywP0gfu9v4QkKLkTESPLUIrDaB+UoCbdzvWAkjcRloOkVtkYO1O4BFd66G+f3eQEOR1V6aXwSDyPFp7JPen78gpBf5SWbTT0zn45hKCY4bYb8ka9O0pOJdLqxhOpEZCgJOQtctDbtMYbAjyS5AmMwhLPtQ2TWy8DAmSI/FPuddGOXsGhpRG3igjTzGbSMJ1T4GxtAtKow2IwdeVcRX6v5uewUDXBK74gLLYB6XRhalbU7g1cwXPfu4JlKoLmJ2ZRj6Xw+DAEL2E+PDs+1ioXsdzBw/g9d+9if/6N9/EbiXEG8feQZcc4Zmjz3NbVE8eQ0d7D8yRPZh6/xzMYzOYvjGNtu5uThak1KdSgSTyaP2swMib2P+/v4TjZ04gbZCUsANVMvH0E8/hh9/9AT5z+Cu4tngRxeo8Xv3yS1iq1XFrdh5ZQ8e2jiG4SwHcQMPNaBaF0iKy/Z2QrQyuk51UGKJDU1iujkCi7XqIYgAsxFtiYhr1KhIDRu0EIAGY8YFrvgCb+hTia4naI2+j/QbwVk1lfyI69Mo2BFoFdt1DWurheZXYRTJJBJJYHskG1j0R6snZgBIimk4jUoXdldqpcXs6DRdWp4lQdhAYRehOF1TbhEdr7YoLKSNDygYIPVoXGLwGCM0KbCxBUkN0tN/CrKdB8dN4PFuGLsk4S6IBjS7AtqDoAWRfQTlYBNIm5gsGfvL7E6hIPiKFaFY224SpRgX7VH8LQHqQgXDrnK0a2KqBrRr4NNWAItWQzxKAVGS/Ew6IkDcBrUUUCmaJRWnIniUx1ZdmNwp8JUHeFgASayzzuTFD6jaASQBITUAI8SaYvs4SICtrXHg+iU+SzLOPz0PhofSFlUE73hitCOhHCql1I5MiJpLFGwGSRKEgIWVAU7YQs8DirFcCiEhznzZPFKCjnxR04CA8B8iIuUSsJcqeFgufhKlEbUCfVcq0wJWQyaQ5KJpo+CfPupaF1AwycJbtMrMo2TiszcC6fYG9UQjg3q3QEkDSaLUm2FVrJfrob608oh5KH/gYL7JygxX3iGWvItZHFv2MAqkURacMsUBSMFcost+KKRPY9GBtKFPGv6egvFSGqitI59PMdAA1SRxYo/uvOmIQKQGQRKs9+NEqQPSAj7buArW6/7ovtElfbPX8rcq/0fM36bFWXJYt7uPfV/YkkQ1YqVbFFpE00KslnDr9PnbuHEM6rYskiihEKpPmKyQysaxPrwkNc8ruu62HMtMlZkImXkKKAk1V4RGTVFJZxlQElAWTudGo8gZbjNs0R4rAMvf/eGwnxpPnxQwkWUKtRokGa9+QZrggLtdG3h5RbUIWVUjUBa7HawhVszB5cxLVahVjO0agkexdFMRJDzQ/xXPdxm+/gS5Cg8yyxx+1E02pHIQPgcCPoKs6dC0NU89wtiYNTyIIT98lsPBjfYANPPujcepGx4/1PAUzjqifxjK/BKxQX6V2puzp5P0hoIkkKuk4cOCAAEajiAEkYiqvApBWXG89Zbjbd+gdprUXrZMSWV3PJyYfJeeI+ydrLOpqVPZElpe9M2N/p+b14/6YrGcSQIjY6BSQo3OS56C/UV+mcSdhp69lqLf2+Lr307dq343U3cM4t9Xru9HyP2rXT1gsYSlkEKJV+R5GHd/1GpyIuKxXQdMpM0FXHMsKG7S5iPdGLGksEgdlVwOxalmmncEUcUHqz+T5Qkwgp2ajWq5ycoNu6kjnMsi/sBMBQjTOFBGslSSL70/MFArsSyr5c8qQUgqivfPobb/JAeWLczug1bsQqDUMDpzF5Mx+BJd0hPWA6A23PXZETIE1LBoCQsTYtDrRju7NnjuU42B0IPLrwttq/yi8KWcVAyn5XO3ogJxW0X/4OF/zejUP6Tf9Qv5OEkAEXZPAo2hPAU/0XMOFqy+g/sHkpoFI/HwrlFiM7cNwJibZy0npTMF96jzSc0+s8jxKnv1efY+vS8DKHVhHK89r1b83+n63ej+S+2s9A1DaNdgXr7O/kXEkh0i14R834vb3oHam4M0urALDKElTAGQNSHo771XV/jTCEWIpASlvCNUPy4jaaSkjQfM1BiDyT5+ABWBhaS+c9nG0S0AlBOxQgrE0BsXO8vnkkUSHUJahZCEZ7tAxbFOBqw0TQ5aDyYV+3Lw8jZtTV/HSK8/hxo0bmJmexOzMLL70jVeg5Vz84jvfQ3c+j2w6jQsfXcR//MZf4em+bvz6N79GWpbw8ssv8yL6xrE/YLB7EIacx8wPT0MreygWC2jv6oIXhjBlCYuFReiaDllTed3YvqcXhb0OSyQ//9KL+O4//yteeuZV/P7n7+CVz3wFk/ZlzEzewude+wyK1UWcGb+M0q1ZfPXPvwmn7MALNUyFBcwszCM/1Ak1ncM1l8CqCNsNYCEA6hHQIYs6qsavLr2ZeUVCKRSAEUnZ0UEspC5FsJAysgxTAk44wKACTFU7IYciRkYAUuSJRA+ua1pvyAVmJMmWg6X5Bpyqw/uHbD6NhlvF0kQdWTOHXHsedbcOu+4g1ZGG1iZsKSTVQ7SkI/Qi9mgLllwY7QaqHZcY6IuqFhYWF9E1YrCPlULviBQhMMqQQy3RtwYAACAASURBVAOP5Zf4WS77EoNKsp1l+WpKAnXkChS7DzB1VIgApwEuxYj0MkyZ1glV5Cict+WB1Oq13/p8qwa2amCrBj7dNSBLDeTSdUThElSFZgwheaMqEnTeqIYc6KGFBQXLBHjDadcIifJM8ZcYcFoWvUpCu+In79nvykDipQtfLyJGC/3KNxGSMCz80WQg8TJ7DYAkyraxEPLH3MZN09M7BDEpcy6Qkc20I2XkWP6I64PNykPO5iaQiLPegwC2Y4uUK8potYldFLG5OjGMOKM1DppwpqmmwbFtBp/E35NgZYharY5UOsWBBcEAIZBKtA9v22IDahHcUJdZFGtAJFGz9w6wtQKYNto6rQAkklFqlnAFkMQlj4RM0af3kGDsHmWj2KBIsgwJeClYSGLRKzy2KCWfgtY1O4CimlhcLLPsQVd7CtIDSnUKAElGo25zQK+tMw8vJEo/bWbioN/a7vOAABJtOPXhAbhTxaY8CI8+q+MVtzV1qw3oRvtGq/tv9PobPb/V87cq/0bP32j5W5+/BkBKkh0EHI5qpcZjH82F5UoRZ86cwt59O2GlDHi+w0B9OmMJVm4cuKKgLG3mqW7C5N1Y1Y9jAIk2hCQD5xOrQGFWka5ZME1KFpBY/sr1XNh2HboqEjGCONPY94kZYTIjQddNHvvTqTSKS0tYLBSwe/cuIc3F8SkRbFt9rJsreM8qZNkT8kcLY+k+j/wUaUuq4cqVCQ6+Dw728dqCyk967aquciJEIi/Wuo026xskZSrGeWorShYgiV8ORlIAMJSRMvPQVPKv0llGVjA9aDik8VBe9njbrCJ+yq97z/GD2BLb+uFcv/XAtZCArNQnPc/lNqO5hiQkE79IYl/TQX31d7/7HQYHBzE6OioYgQG9ZzoDnwmrO5HiTQCpBy4c+4CJ8jD7noBJRcH1a9cxNDTITPGJiWv8nvT29HJ5Z2ZneV3W09PD5aF3nPqjZZkxIObwNQVDkdbyJM0nGE500PWTclPdsH8CZUaHtJaj8YjAU8FMTmT4Vj4f+ZiQP8t65exazQ8bqbuHce5mz0+P+vVble9h1PFdr3EnBtJtyhkr5q3bACSaUmQOfrOUHQfbxXzH02Qow646cG0XgezBTJkwUgbUfD+C6iL0fb2Qs0DjgwJLyRm7hiBbSlPqL1kfylYv1G4dYdmHcsCG2XWRGarujefgFVw+pzH2IayFvfCvEnsgRETmU8lBawFNQlgX7yCBAQwOxSwaiRL+7JL4Nqf6W7Ae74FzoYrQnoPa1g991GK5qsb51TJp1H4ECCmjAZzsLRg3d+KxA+9xoPe3ix2Q3xtCUKuyxxLf27dhjAzB330LX+iew69v7IV/QkXoFFrKyD1IX0g9N4hwTmHfJgKPUk8eh33xKGRLhnO5DnWPBPe0z9J05p4RBEWPWTqJB1Sre7YaX1r17+b5SSLJPfYyJA/orZGva1W+5P4EGinZNvjFGT6FAKWg1EBE1Lik3Qng8yrMKDN2DiJY8hCWhBcWgY+gJFJJ5b6APe9hrwacLnVBn9+JawsfYqRrP7AERN0uBgc/hKEquFLox66uGaQVGbUgRM2P4IYh5haHWVXCrG3jBEBfryIwSpDtDvhmEW7+ChQvg32ZBs42fNSWPPz834/hi69+AX3DQ5zZ+4Mf/Ru+/O0XESyVcOyXb+DIoaeRUYGZmRni1+DrL7+A8ZMnUKtU8cxLr0D1Avzie9/Bi08fZb8w+3+ehZmhveQCOjsFa4fW3IW5AscfjEyKMlx5zqoclhGmFDz/4rOYuHYZH713Cf5SiBe++BcIrBJ+/frP8eJzz2NoZBjQFPzoX36Ar3zhq/BUF4Gq4nq5gEJpAan+HhjEQPLpaxK2KQEzjMrx60orAWIeESMpjnxwqUY0wT6ig1LCaJgh6bpRVWIgabrSCdlPMdiiuDn+ntroaGKnSmQiCiUUlmZQmClj5EAbM6PdRROKpPLz1r0SlmZrMFUD6WwaJa+A2do48tsidHlPISwIlrQmq5BTKnyjBixqHAPztl+CVOxB4aaNVJcMrb8ImDa0aj/c7CSGVWC23ItQs2GZVXjxMz5uRCjaLkYtSuoK8W4tD8nOwPVD4QmnGPCVCkaUMqyah9M357YApFYv/dbnWzWwVQNbNfBprwFZcqHJQsIuZZJMlccBMdqokoqc0LYRQFHiRZL4mCSZY4lX0l1JRreJXK+s1UQGjQL1CsFGkOQQnkcLbSGtI7Ivl+UMllV0PiUMpNtEv1YG9ijrRIFl5pA28hBqSBSckxBw4FCHpptsyE6BDvL1oYMyXcjYvFaror29nRcG5IVEGaeJNAkFHFi7WBdSDwQUUeCyWFxEezsZLFKWtZDFY2NZ1vVnWohowFVgi/ibIJKtZiJ9EgAkfpy1L3urncenYnCQoL6Sghzo8N+V1pjDioCvKqsiwETeLn6E2fkS0mlaIMugmHYuTfIKD+ZjRQBS5EmI/JAzRDu6O+BKAkASwPKd2iXZZiw3wHo4ACSBYTxlNTerydkb3YButBu0uv9Gr7/R81u9Bq3Kv9HzN1r+1uevAVJWScBKqNbqPPaRxFO5XMK5c6ex//G9SKVMOF6dwZ9UxmLpRZaBlRTO6mfWHoP5MXizKjAmxnU6SL+cgCBKQKZx9+c/+yW/b5VyBW1teTz3/PMs5+F6BLIKwIoCZZQ4QL5FNGbzfSKJx/rTp0+j0WjgyJHDqFRL8feTJIuVb8rDAZBo3hFMCPB8Qhp8LIvlS7hw/iP09fWhq7sDfuAymEXzEGWM03xDwe2WEqetG3BD3yCWrQDBKGNd+OBwIB8aA0cEINEGn34XCTUxK4RZYjL8tSbZGyrNn97Jdxo/KOPaOJpnA+nujgks3TyK+snpB8qS535GSSJhhEajzqxq+hu904k8HAE41PD1Wo3fn4MHD3LiTcIIIiCHJOQShjInlZDs8lp27AM0HyWw8HsTJwFRWS+Pj2NsbIwBpHq9zmsTkguiY25uvpkYRH+fm53lc3t7ezjQNjk5ye8jAU5Ut+Pjl/n7BIgJr4wFmJbFYDOt/QhUo/sk/ZoSi+i5aJxJpP9WPhbNo5FX5iA3BaVX+obc6fFbzQ8PUGUP9ZTNnp8e9esn5SOJLTrIa+ePdsQAkthPxOu6ewJI9B0hYSe+HrFXJv0i+Uosrx0n0zUcOHUXkR8xcKTTOpUIKyQDd2QIwU0J2nCIev9ppK8egXOpBPnFCtL5KVRffxwh9fF45ykRWyajsA+JsS+FvpF3+bPp80cQVH32ItEGTA74ByUP2h6ZQRN/WgBGkilD0mSElNYfgwHMKFEsZiSpvQa86SoISIo82m9pMA+k4V5z4C/MIn1oFF5qAYqTu83rh9qPgJeRg++jRwFOXDsE3ygiar8KdeZJXu+GQX3Vu8rJVNv6gZEypNl2OBMCQFvLgnoY/cB6oRdYMGGP34L0pQqO5qo4fe0QMyJUuw2uNQ//rZDHkdSz2xBVFDTu4CVEZTFGt8G9MbXaM+oOCWDUl5N+/LDeP+uxMUgpoH78RpNRRfOUbOUR1BagdYn3Zy3AtPL+d/JaarLqaN9u9SJ0S0g9NQQ3dxN6ZRDOuTqzz5gOwqzzCMbjKfhmAWM9V3C6HCLv7MXlwrvY3vkUpEYeXUOn4EPCXKRAi9I4kqphUA5RCUN85Eso0b9iPyRXR8odFuW2FhB0fgR5YT8n+xAQQgwpW5kFCa51Gyo+vFzDe384jpSVQr1WR3YQ+N/+8iv44Ztvwdd0fO2FI2iXAuiei3/+t+/gy3/zLejlCo7/9ncIZRVOrYbBrk58/vAzmHnvOsKTc8zkXijEABK92pCwMLcg3m8VnCzR1taGwpALZSiP559/DpIZ4hc//iVKM3UcfelVdA9lMDd5Hcffew9qYKFm19DX3Y+Xn/8sAj1AoMqYmJ9F2StC7+uFYVqYlxW4xDqiZ4XwNSLgiDyQVgJIiiSBOGK7dOBmAiBFEBJwnHwkMWBEfkd0+NSvnRxCxUWo2lDr7VA0GRF5FtkqCsUFdHR0QDId+JEDPcyz6gAxwcLcPKJQgebnoUQ6XKmMJ4YuQvV9/PZaP6RqHp1ar9gak6xtVoE9bfP4gizZFxCYVUfQfwWa3cUydlqtH8Od16FIMi43LPZQUrwcpEhDqFXxtFWAHYR4MW3Bc138yNcw1yAdQw26l4eimEy1ytnn4BdKuOZEWwDSwxgYt66xVQNbNbBVA5/kGpAQQpN8KFID7TkyvyZpNJ+9G9gsm1e/xAZYXuETgESMl2SdLyQGhG/PnVTq2PmIAmuU0HvbT5l9fVi2h+VgyJA4QK1RQUQmkpHYxIqFfHwfLsoKybsVZfsktsVtllVrGEkyha5UC2mzDTJMkOoueTC4doMDAKaVYmCIg5axhBwFPshQvVqpIJ/Pc3CAMmipFinLlLJRhd594u8TsT9Sg4IVEZDNZoQEhKbxtVmiKK5ccQ9hRE1BGAq+rPRbWgkirac9Enr3er77IN9pxUBqStStiXQ0w6utdiAPUqhH5hwJ1rP9CLUG/HdkBO6i2OA2d/MBZ5rROxhEJEElo9pwkEnlEPqekHvi5fd6IJzbH5rr2KfsUQVLC0to62xDqFOmnXjHRQA+ASxXdMAVXkjLI9O9K5Uyp81dXbAvrtZ8bxXg2uzmb3X/j7urtHr+VuXf6Pmb//z3CSCdP4PHH9+PdNqC6wvmnJXW4IcOi+jIBJ4QXsObPAIm4h66Ys4S85mY0UgmlgLZ5HOnKia+893v4b986+84feI73/sOduzcgf3797MUHgMclPpMYI3j8YRKfkL0B0oMoPH8zTd/h/b2Njz55EGUK0twnLqoQmIAxW/3w6xTCsYLH5WIGa20q6ZyeG6Es2fPY3R0BO3teQbAFFViwEtWRZCPxt5VHk0Ps2DrvVYSuGRGEYECBBDJMPUULDMLTaE5l4yE6dHIc0qsQ4iNtAUgrbeS7/69O40f1uNjGN33LkY1sPTOH2xg5vRhOBNzLQGLtXcigJeYReQrRMkwDMCyv55g/tCRrI3OnTuLpVIJzxw+zGsfAmRodKD/CynJqCnrK6TeEunbB68Hep+JacgeR7Fsq+f5IM9KAmeF1yQx5URHTeTnEsk7egb2Q+LAtGADJtJ7dE16flonJgARPR95X1LGN51z4/p1DA8PM7BLYBVdK/FForXisqthPIzEklssH0UBTVdkyPMQQ15ia6W4WjB8H7zmHs6Zmz0/PerXT8pnbN/GIAdJbP1Rj7X9425Lyeb3Yjn1uJBqpPI84jsBq2UQ2N+oC2koAmP1lA5FJ+kn4ZFEe8z04R3wb3hQcwqC4XmhqPFuBpkvn8UeDTh78VnYF4oM5DCViT1ohNqpdhB4ctsZVEPgyoWjCMoegrLfZBzJWRV4bBHqQh8zliIvYlbN3Q76vtpF/jkNaIMmg0z8fc7gBCK7BOvAAKBF8AhQWlwUbJSYKSMYSEMI980il5+Efe05uBN1lksjGT13cv6uY+Z6WYRJ2QnAca7d7vNzr/4iq7FEmp6H/NwSZN8EruWgZFVIuoxId1F/R1yTrk/yf94cqSHcfpgvdrFE4MrP184fxNZS94ew3xZAKG8hqAwhSevenujWav2alCL11A5EToDGhZvNuidmmr7NhHu9ArU3zV9d64PUZCDpGRiHUwAlyJ6QmXElOtUyU00AUm2Inp9EZBWgL+6BdDMLv+Bxkh21KckoBgPzkN003Mw05EonTLQjkOtoZCeg1rvwWO91zPsRCks7EGWLGMtUsV2jtYuLaw0ft9wQTmkXdOQg23kg1BApHhodH0G12xGqDciBBt9chKQGyNUn0ZVScSlU0WPpWIw0+LaCbhPo04BCw4ar6ehQJPTrCvZTGMkycKEawvAiZCk+QSxbVUbVbmBPRxrF45OY/vU4K1vwWpn8JlnoQqjO8FpMSN7wHNz1whjanxkRqI0qY8l2sHjThYEQXWMpZMijkLwAa0DgkURLBClUECCCJ0WYLZUwW5xCx/YOSO1dIIxkxg/QJ4fsgUQMJJLtmw4EiEQybyRdl5UllqskcHYyAFKSAJsuxsSxSkCYjMlsI0ruTQ7yOiKQFJV2+EoV9pyJznw3IiWAn1qA5BAwY0DxyYOIDJYM2JlrMLLzaFS7ufw6Mhhsu4aUouCdaxKqV3LYObKH52mn4sAyTOhZA3O3ZlGTS+geTiMldaHRdQZkXTQmA1MLYxjquo4y7RVkYlJJoJ3KqUqGi5pXFzBqaDgEBZHs4zeuhGknBBQDWKri+lQdbsPFiOahVw9RSBlbANIfdYLcutlWDWzVwFYNPII1wJtjykaSXfR0qTAVYiB5UBUZXiCAgaaEV1Pahx4k4R0l20sBXjBhac3PBHy48+cSa92yd4+iwI88yFKApcoiIric1S0WeAxZxT/jiown69sS1h7Ber5XkRhA4oy6JFAeL0KSzHWSFFQNmHqOjckpoGXbLm+SaJGlqjoMXRcGjbFkSSKHQpnsmqpx4IQ2WcTy4s0WgT6ksU+ZuLHpMmWtU5CCPCtMw0Amk22ek0gZMsMpDuqLQAYFNkTb80Iv/ttKEGmzAaJWzd0KQEoCNPETNFlUycL14y5/q+fb2OexXryWReTWYjnIlQASBbDEe+1Qupaso+HYyGVzUBiwFObbD3pwvwklKJGK0lyJaftyJmJ5TCmmODbj7isRzAcAkO5WxlYbyFYBoAd99uS8Vvff6PU3en6r529V/o2ev9Hytz5/BYCUjLliNOPAUpV8hCRi2AQol8s4d/4MHntsP7LZNMvJ0RiqmwqcoMr+XTTGMoDE4yrJtIn5a2XSQ3Ns4aArSdiFSKfaUFgo4fSpD/H1v/w6Anj48U9+gt2792BsbDtOnDiO6WkyPY9YfusbX/8PKCwu4t133uEszVQ6jVc/+yq+973v4ZXPvoxbt67j6sQVvPDCs+L+TanXBwN771aPCQOJASSSyVrBQCIAadu2bejsbFsBID1aDCThRUXtELcRySHJGlJGBqaZjY2mSSYpHhfjDk2ySdT3tzyQWr9h91z/rAkgs7n6cw6e75vALtLgj4S/wNXLzwpJp6C+bnkjsSYRYBFJvSWgC/1O6xzyGuK1Ecu8ybh06SJnB+/cuZOXOSLJhmSCtVjajVjeETOzOcAVgzYbqQECfAh4TTyIEoYUrcGa4BBLLMYB5aT/xQAWlZsZVTHQRO+jSO4RfycgqtGwOZhOV1gpZ0zPXigUMDAwAE3XmblIY0nirSRAs/U/Hfmz2B/dbMkQWP8VN/+brZ6v1fzWqoSP+vWT8qntfQwg3S143+o5H/jz+wSQhGR5ckTQQ51lYgMKLIeAZ/ssW0f9ONeeY+DFDh3hHRN7fVGyHYOtxC7YPYyopwTvPQn6Mwq29Z/H5PgKACnuAFq/AaVTgd1+GUfaCxxk/ujGUwimJGYgJewiKpm+MwXZVOBmJqE6bQgnVQYBSMaO6pgk7pJDyamQTIXPJ4CAWE4J4MQyeJEP2TIYQAgbpVX+OLyyYGtS4QckKSlExDZK1i/EECSw6SEdBOD459SmDNt6Lsvjr9ER+y/FbJoY/NIGhuAv1BA6xfVcCukjY3DGG6vufycASdsro/HuDAM9VD/pZ3Yg0Cqw345BmxV3I4CLvKVaHoQerpG3k7Qs1LYs/KWKYAlxg6wGqZoMP6sHo185y1+59f7TcCcXBLC3qj8LMFAe9Zj945mLsGZ2wZtxoY+Y8PWSSDpSapACDUq1E2EFqC1UoLXp0LslZrb09pzBzcmdMIIOMjmCIivwrFmUrQsYCBqYqBuw5C4Ylg69Mgwp1FmUzclPYDRVwYQrQav1wctfRwoRuqQQbQhYwi3yXSzpKXjQ0KlIyEoRPN+FrlOCqoy2wMfTDQNWu4r3bxQQFQqQQo8l7fT2Noxt60c+krD44RSmf3aBFPlEUg51dY6CyLwn5OpuJjIC3Z/bhfanBwGZnMt0nDg9juqshRcOD0LKuAR/IAp86FIGNr1LlPZDCRRRwBJzrhbg4keXkO81kds9yvvXG46PTlXCUsD6AdiuAVc9ARARaEQ/TUlCipQ2ZAEy0d/JA6kYAAZ5CdmUNgYobp4ZgisPApB8O4TkpTB1voFd2/cySONnZ+GiilR9FJJrAQbJWZKOR4BKxymMqhGqvPcYQNTQoRsK4JhwFwzk8zncmpzktUt3Vxfk/CJCV0Nn5wX0pCzcmHkCfmYWs0sXsEtXcH1hiKUtieG0L+3gMV1c+62GhGoUwpAjbFeB59UQUwFw2ZNxtVRDaLvIMDNKRpbGzUwKhwdymMxZWwBSy8Fi6wtbNbBVA1s18KmvAYqAkBasi4EuDaZCvFwCG1S4ZOTLuu93qgTBQkrAD5r978pAopnxbuiSJEHTTDRIj15TOYtbUSMsLs1S3kj8byVwtLybFcWiTfwjnuLYog8tm8Qus6rilSj/oKw6TTGYcmwaGVhGjrN1KKOWfCTI/8I0SJ6OsmuF7B9l+1DDcQCBvI4cF4ZpiOyeeEWbyKMkmyq6nkcaeWSm6DjCj0MX4BTXOmfbin8rj9XMJPEMzT5DmbOxv8DdqmGzPYZaAUjciwStqsngaj4DfdAqAvBJHyNWSIdEMR1ObNKZOyj2RBSMClUoqsEyXmnLgE4ZkiEt5u8jwnSHuqJaVwIFlfkadFOD0aEikEgaJ36vOS17Bckp/v/Kt34jJWgVINrs5m91/4+7e7V6/lbl3+j5m//8rQGk+CVAtVbB2TNnsHffHt7IKWTeTYEpDai7JXgkSyNR0JU844TBvaSI+atJ2Y0fKLkrM0dlFSmrHRcvXcHVKxMYGhpAvVFlSa0/+/JX8N4773Gg+3OvvIpLE5dw+fJlvPLZ13Bt4hqX57XPfZ6ZPa7n4PXXX8e2oSE07BpefvlFLBYpaLJ5ABLLvfGzAo5ji0xZWUUYyvjoo0vMdOjt7UIQuBwUIDaIognpOmI40Bz2cR4k98pjHJs1KjzXGjr5/1mQJZLzEuuMeIpYxYj8dCcX/HFaZe34QVnd2mEXzw5exKgK3PCBSR+4/uEz8CZtlnhab8CRnoAYOMQkInY19VN6F8qVCj44eZLbNZG3S9YAe/fsafoxJNK/if8R/Z70dwJskvXZRmqK3gF6t5O1Fa3VFhcLGBwcisEvSvwhj7GY+cYeXaK/sn9lELAPmvCjVPhZhewz+O90JD6VAmii8Ylkon2QfB6BVMzyJ2m/kN5duSndR2szcd/WB4135t5tsC/dH8O39ZU39xubPT896tdvVb7Nrf37uPqqbd7ynKFKBnySfaM1qhegXmqwXFO6LQPd0uD6DqCIfQv3f5JeZlZMwHNPJMtNb0xrfw8ve+1z/z977wFmyVVdC6/KdWPfzrmnJ2uUs4SyAAMPFBCyP7DxMwIhATYY+/FAGPMe9o9NEAiw4dlgmyiBAkKAAIGQQAhlRqM4QZN7ekLnfEPl+r+9T9XtMN1zZ+ZOK7kLJHX3vVV16tSJe+211hj7FBHDTpZ1BmHIk0jrfoyD0RRo1iRg8/4TEO41mGVEwM9M3yPjFAO17RswPLgG8miO/YvklMog0qxDChA6BEL5AlhitdmwfE1eH9dpkJMK7J0Enk+DSATM+JZQDTj4mLGu4SlszjwbJWCSF8/hgIbUv5Nndh0E4FR6g7x8pwQ1AljmgCvG+Y2w/1CaNyGAZOiC4vAsMJq8nhhgmyCpLwHUHLT+nAP0MIB09nKWfHMeLswGt8mDinyHDgdAqvSgC3xeZiCpJvTXCDZWsDUpmGQEIM05SCKUymSsTcPPDkOzG+DucxAcN4S63F4MTzQCvg4t3wJ7sw2jLYWhviFYwwV0XbAMAXkZaZNQ8k2QbQVqDXlTlmATS8i1Ecg0D6oIcyNIZMegGGn4pQaoThJhzV4so/hLAIw6Gmr0ErwwRNEHOs0UWkJgIl+Cb+jcjgu+B5PnCA8GWR/ICrK6gZPDAAPDBezo7UdO8VHb1oRkfQ5TuooWAnMnTYSWi23/+aBICo5zZ+MEZEeBpFEGRxRvkCR0X3setEZx3+GJSezpGUHo6ThzdSuvJ0PmGtEiVIccRuximrqUSPkmreCFbTvgWAHaT2pFY8LEPpK3DAIGikohmH34pC0YSPFB6nDU5+Pek5aAYvQ7Sd31OD6zESXaHztZKG6SmUeB7CCnW7Dp+hMq9KlOpLRawSZOTMC1AqSVVk5cKiR6ILkmdLsJxdwWdJpT6MmnoVg16Krbh32TLdBLLYCVRJAah2v7UKAjIadhmb1YlR5As5nAxMAo7tvrwR9JMXvLCSxmmYWKjSA1gIuTElIy0ONJ2OFKpPGDZtmHEfroUoApP8QAjQuyhP7AQ7axAac012BlSkGv66PWkDHkOUsA0lGOBUunLdXAUg0s1cCrqAYo2K9Akxy012vQZZuzRSibxA0CaLpgr5SPGRTdaWmLShvMQ3weSiLz0RIZLB6BV1qIkbF+hDIBSASExDTm2dcRIR3BTXolHwcDSDOfUzybouhMIyb2USZVx94MJGXH/kTkiSTRIm46OEC/i8xTImoL/w4CgyiwQAuYkmVxoIACB7EkSixFRD4BM8ElCvjFTDQKWJRj+RGYRAGVeAUogmyzQaRKHhdxsGOx3mElAEmYRU+XOfY9mAWELVbhXg7XjQGkMkZDkJAAfRkkJu1q28Xw8Dh0nYKrKrLZJHzXYviWJLuqObhteQpKI7RhB5JNJnzJRUixL6HpczCAxID1DLmAKgpQLQBSxa351Er3r/b61Z5fKcBUqfzVnl9t+SuffwgACUA+T4EPQRUqFvJ47rnnsHbtGuRqa3hMpflTVn3krRE4XomhBkFAEnr1JFkyP4AkOh7/W9KQq2nCw488zgHqdDrJsm/Ll3VDUw386lf34qSTTkJLSzOeemYDZx+ed86FeOyxR/l+p59+OgfD9h/Yj+eefZYzQi+//C28sS9ZBc9oEgAAIABJREFUJDG12AASzT8UqHAQuIKFFYYqdmzbgXQ6jZa2JoQkTyuHXGeqrnJ5hVTuSwcg0ZsvS5MFNOqpzPJNJDIswO+5xICOwKNI9ozmVn5vJGfHjfuVvf6o3D8W9xvzBQAT6zrRcfwfWFKGZGTIrLr0+GmcmU/eJJV8d2aXWAShSPYlluUlBt9jjz3G/lyZbAYJk3wkaQ2qI5VKM+jEvmSB8IWM2TuLASDNZHVTJvbU1CSKpRJamsnDSABHdH9ucxGIFK+5iGVB6yv6RzCjaL6W+b9zmUwx+4pAIjqIoUQJQ8S+YvApkor2XE9If2kkf3d03oYz67/S/LC4ravy1Rd7fnq5X79S+SrX4Iv0jXmH2QBKSP5kKoNH+ckCfCdAKp2EkdLhwYPvu6DEqPIehqSRJR2QTQTOGCRFQ+LsNpaf8vUJOI9REsR0YJ/ZPaEPY/UyeMt60VIzwB4pBNHu7z0LXj8BP2IuZwm6gg+3z4LWYcJu24EwMQp9+Dh4iVHIqUHhsTLRjUArskfKuvQktg93MXtB8YQMWpAPEVg+s5hCO4DU7MLO7YS2aS28IfJ1Ik8jF+ZZ9fD2AM6B/Yd+CRH7OHVWN7wRH/YukmFTkDihG37DMJwHp2Uoj/XbXLD/SwoS57SgtGFiXgDJPK8JYb8hyhod8hs9aMUG2A+Nl/+20PUJXKN6CjyLpfHkFh+lxw+Wxqs0PhkrupgdNtfbKC4AfW7v3s9thCToCIyie2vtadi7emflH5KMtkRJKX6J29hCEoIxo0zvaISsK/CGHWhrJbjmCLcTXneMJSCnZfbXGe2fgjwWQD91DEF6DxS7DabdDs3KwdUKkEOFQVZKoqDEolB10LJ6J3Qzg0wooRRKGCyl0JTIs7SbIgVwfMG6cUIFDbICu+Si3XNgFUmuTuW2Oa7qSCZSkDwXbYaCwCMOjYyEG6BmysLw5CQ6l7WwmoyXVDHi2GgLdNgjIbS0hIH7t2Hi+QPMmI27N81OLoGp1GeF7SD0lQ1In7sanl6CnJAwOjUF1wtRk67FiqYkZI/8lVxmVLklmi9pTS5zIi356dKcSJ22t/8AhkcKqG1MYUVbM0vqTdkO8qHwN6KEFfI2mnnUiVwMBpnmHjQOFKME2QMeYPsqFC8J1ZhErQIkJLBcoGunoLv1kEMNflFjgInk6aAGCFJjyCYnkR9rg1JoQGhMwUuOCclaR8Oy3DD2j7cDRROGnEYxuwW6LiGcysFwmzEhb0DrYB9KLu3bVQx5MkZsFWtqDeTDVQhd8oYDtJq9eHNKggsJWyghx5XRoYaQKSkGIeolHzWaggNeCLumBv0kG6g4SBgylhsh0pqMKc9FwV/yQDrWY+TS9ZZqYKkGlmrgFVkDFACDb6G1VkNKD6BKHlRZghOxWdQ4YyqIZtKZ8bYqn1gEz3g3y4Ez9mmQXIxNDiGQHCiKyPicFsebviFJyNDxipewK9vBzs4YE8CYxGwjDlpxgEBjBpJppHgD4NoeWVbBMPTIb2M6qE4BAAoWxNmprLEvS1FWqsi8pWvGgYVYjo4WXeSfRIaKJHdCAUCiggvwScjBsOzdDKYTfZc2aAIMIlk9YWhL92Z9/ug+4l0KkKkc6Ij+VmVTOurTKUhCgSIhBSGV5WyozVF5FxvgOuqCH7MTBSRIGX1lyZrI72iyUMLkZJFNRwk40jUZhkbtgAJLBDBTkLW6ADC1KQ06CsMWbKuE+q5aFN0CdMr8FDllVQFIlTaI1VbjYgdgFrv81T7/K//8QwNIhbwIPNNYOjE+gY0bNzKYQwwkhlolBamsgaHRXkiKABXI00/TDD5HXpCBJAQ6CAzS9ATSyRx+dvcvcNGFF6KuvhY+bdYdBzU1dbjrrp/goosvQiqZxC9++XOcduqpWLNiLX7xy3uwbu1aBpaIifrUU09Fclaiz5x88omYmqJgSzyHHpycUMm/jD2XDnFQIJo36JA4YSF0aWyg4DSwt5fkrEJ0drVD1xVIimDAkgcSeR8S+6JSgkG17YuDEzTfzEhzpaA9SX0RbYoTKWQVvhdCkQ1O0DCMJAKfxn+aq6I6my8PhgJzs5Jqqi3twecvdv9f7PGrUo3M93zkUaJ3PYaGSDrm2YFu9iiZX75uJgd6xvowarbUvigJhtomsW6ovdO7f+qpDUgmk+wvxm0yXtdETAWaCzVNJN1Uc5SbXVRMavPkKxm3SR4vot8pcSeWyBNtVMzJvESmPjbjYmW2ObEqJFmw+Siphz3I4vUXSRVLHEjTDbICF8wlumehUMDo6Cg6OjvFmmweCWLx/SiBi6Se5smYr6Zu5jv3SH1ZFrt/HOvnm3u9Sv3v5f58lcpfqf7m8GQO/roilBNkicAgn/clQlpSsOdI8or86Oy8A9vMQi2NIpvLwmd2fOzjOzNZgxb6CmSjHkFpCFBMmGfWwTMFKOE9HJTbubm6C26fDT8/wD46SiYH6ZRJ9jDxtTwyfeeIcwZJ2ytEsGKY5wN1qIkZQx3dj7EMJwWlSfqqRRUzMTEWKDZOU2uDAmx3gKeLJvSpNpEQ6FGCoAwn1Q/VzsIjRkNqEMaWs+AN2mWmk36KiqBPgbO3d069qUis62K/Hpkkv6guAg/mua0IR3XY23o5wSV97kqUEr3wHxDr/yM55vbTI+23le61IIBUaILz6ETF8hKTJwZqyN8r7ByD+1DpYI821YRs1oh3rKeROK0e9iaLf6eD2gCBgvOBdPTMBILZTxMgVIR5ZiPsZwp8ntaVgb19TyQfr0ZzkMWsT2rH7COspwGvxCAn9QNOFkjU8H7bLY1FHn0SjIZ2qDkdIEU6aLC25qE1GvDax2A4TfALAcIRD+Fx46ht2IHJ8ZWQ8w3wRwV3mpjyUkMJapjA5NQEguQE1nUdwBYLyKoacp6DQVlFF0nGBh6GPKCNng0yLAcojo7BDgPUGQpLnmV1lYGkvS6Q0g2YqoquhIkaU4cVeBifyKPRcaGmk0BagWJIUCVK1ATkooywJEOtIRlJF3u+swnFAxPlRMESexV6QtFGDiDXJ1E8uw0aTHjpAjQjAXsoQLLeR3tDB5qaDGiBBFJudB0Xhprkfk8dzPM9JM0ECuQxmNIAU8bj2zcj6cg4uWMFUmkNg76NgiRhmytB8j0Eqs7zJSVPUzIUAUElP4BFrHrfQ1rXUKS1IQM8FmrIWy0IUYCEXidEUVJQa6jQXQeerKBgNWJi0OYkFWbfuxlYwSQnaPgNe6G5FjzNgDzaBi1Mw/YKQG4Ma5NFWJ6HXZ6BjOrDy7fA8Sah6C6CooOh3inYUwFWpcfhGSp2BBJqUxpam+uxMmvCRICn7RSkyVrRHmv24wxTjDsEhhGLitZXlBJMY5Ih+WjVAowHwHAI9LsSPzv5Q2lKiDMMsbaYonXCB/7h1kpp45X699LnSzWwVANLNbBUA6/wGuAAS+CgLi2hNqlBgQdFDuDRxpEyrSIzz3KgJFrxx3GVah+f5LIEg4acEyli42JsYgiBbIGSv2LT4+lMX1GAaQDplT2VleNT5ThdvNkRAFJc7zTNE+tIlQ3oWhK6kiSoRnwnsiYSbBoKJgiwh/5FG66ZwYf4NjGIw4tZ/qoAnyhwQVmolIVL74Sk7Uj+jhZAdN1YP5wYTsQeo+uTxj59FgdHKBBC2bx0rgAlCAgUEixsLM9BR9oURsBhtY2oivNFlm1crulgI7+FSBamisu/Ak6NgNgIQCL9aQIv/VDGZN6CH8hIpVPQaeUZ0EaHFvehyBAjIPEwJW4WrAgZ0AIV9riHQiGP2rYaeHChkBTYYQBIlXr/0QRgSEYpKIkNZKWj2gBKpesfTfkrXXPp85k1MCeENWdiWxhAqmEAiQCIZMbA8Oh+ZiLRYEoAEgVoaAOrqNH1yw1VALbi32L4Jv8GRTLwm/sfwNVXvw3j4yM8DhOTJ1dTjyfWP8nBXhpXC4VJnHnGGejs7MYPbvk+rrj8Mg5GJ5IJ/Ob+32LtcWuZvXDPL3+Bc889O9KmF2PvbLCoYuhOzLMVAKSYqUmyfcx49SkYryAMFBzY38flXnf8WgbSiHHECQa6wmxGx7E4+L2YRxlAooqOKr0MIIUBdFVj8EiWdCT0NHQ9zYCSkPDkGVH8Mx9QtAQgVf3q5o5v5IuhtWvwzXHIJAejTUGZbEBp8yAH2xYOdEbrJpqbZpSKGDa0jiGgltY1IonGw44d21EoFnH6aadzXyuninOwWuYEG2L4VMswI/m5GCSN12a0torl5ijJhspHAXECksgPNJFIzCrPoQCkeA3V29vLa67m5hZ+xpidRNcj4JkYWLzuooQNTcfg4AAoqShXmxP9/GUCIB1pg3qlz4+V1g8v6vPN4/NS6X1UKn+l8yvNQkqiCUpGhTvcJ9pp7AcWAmpHO/zePtiWi6nxAmrPXwt5xwACZv1GxFu2Moxp9tNjAydOkkcO+a2oJhJnNrIMlvWHAZFMlWiC9/oX+DLmcyezZ42kJKB3Z0G+RXQUGzZhWWoSQ73nwBtwIbcGzCySffKrmUSmrgdrdeCxvIka3cLxOkASWLQkaFKEDB6Rl8hbhViWmxzymDEh+eRJA2Yn0feIhblxqAvaRBv8EYf9lGie5Uf0DvZFIiaMeWYDrA2TUBrSkBtk5J/ejlAx2CdGCl0osg6jvhNKjQ67Z5rlU+l98TsgObauxjI7iH4nEM7Z6JeBl/mucyiQae5nDAAR23QGsEU+XX4hf0QeeFxePQ1zVcNB/mz0Gd1Ha0nB3rOPfyb/PWzOsawfM4GiY755hwGkdZ1wektQT/Vg1W6H+cJpDBzFB/vYEZvTFWM+AQ80TjOQLxtw7SI0BiGozUrQEjkhS2pPIfBd6EYCelMrAimAktN4L13cNgYjlYa0QodXdFEczMOwNajrJMCwYRTqwVQiXYFf8BEqAfxl+5F0yEPIRTG7A2vTFko+JagSZyiEocjsd6TLCkZ9CUrRgl8oYtyT0GTImJBlGOkk6nQJKyhRyg7xXNEnlTnYloMa28KqdAKJhInJfIHVClua6jCR8FGEh1pSQTF1lAo2dMmEI1lQocEdCzH02C5MPt/PgFnBssX8pehIntoC7Zw2GHoKru1ASgH79w7DGVRQ3y1h+bJlKEkuDN9BksJHvgw1pEQJCaFOEq6B8IemMvoOgoSP9cMjaPN8tBk51NQkMMp+Q8COogtHZMhyjIK8wQlAofoeCWROqq6BjxVKiMFQxoAbwgpD1OsqVFlGXeBgj69gtGShj/bQtA7xc5CtDHp27WGfQbIFoFgMJ9ZqGtSsDXgSZCcBJ7mXxwPHMpFRijgxIUMJgB2ehHb42FYKsG33BCx7EnI+g5w2jlQ2g+6mWvQlc9DcFvihD9scwinpcRSlAD1uM/ypBDdFP7MfJ4hhBSTu0a4IUFuTRBTJImcpmfb1wLAP7HJkpCDBDiUUwhBrjJCZl5TWuQQgHc4oufSdpRpYqoGlGng11wAtrAkkkjwkFA+t9Vkovs1BYjKHlhVim8QrqOiHeQGkmZ4psXfK4f5XGI7PByBR8idlkoljdib0q4aBNCspXNhI8sYg+i+BRuIPFK4ksI9APQNJswZJI4PQJ71fv+xdRAsUyqyNZU7ihSstSnlhpOuz9O5FNhQZhwvteyoO+RbFci2cVU6bNZWCfiIjN87YpYAm/U7foQAIHRSooJ8pCEIZv7PNpoXkj1AmE2BNzEp6qbpZ/PyizqdlYuJyVpuB/FI91+HdNwIpaYHpCw8FBocYSJQwWSiCCAU1NRmYugzXKUIiqUQK+rJxL21AqmMgUZxWCVSgCIyNjiPbmIJCwtMsBx9Ox23nIEUib4re2aED0EccgKHsVLNhGkCqEFSpNoBS6T0dcfkrXXDp8zk1MHNeORiOLBRiBpI/h4EUAUi08U7pGB47AFkl0EeCS7IWxMBkf5GofZapstMAErVeAplo7M1kcvBI1k2WUCwWYnds9uNJpzI8llIyhcLX99hniTa3NC8Qc880TWZWUHA49jahtjM1NTEHPCqnEMwDKh3cOCoBSDxnkFKfLALglLUpQHkNI8Oj6O/rwymnnoQgcOGxPK4uJMF4o07z1uI2SFH+aM5h0c3Iy4+AbwrmKAQgAbqWYnYvMXspMMTz3Mys7JkeEovMOppZI4vd/xd7/Kr0duc+X+KcTqCgwt1nwRvvOwILwui98qRAP4s7U3+i9QitS2I/H5rz+/v70LNnD17zmteU/R3p+4J5FDOup+fHSs+x0Ofx81GfoGuTVyX1AeGlJMOyrEgKkyQgXezZ04NVq1aJFS8lVlFS0CEYSDHjiK5P8sOZDMkvAkNDQzwWpNOpcqIHXYu+b5oGj02czBMt8CsBSEf7/It93tH0D5aaCsjv88hYF4vxLJX6n0gEi/cAi1veWILrSJ6zUvmP5Fqi0Yt1nd5Fgfm9UPQsJGKETpGXn2BU8H9DGeb5DfAe8THQtxOSoqDhjOPg9+4XqhSS8PRitQQGkOKJpryhFUULxPUInFBqtDKYQn47y89/mndfu545k8ejWQfJr160G2dk8ti4/3iEe034kx6DS2qTAd+YgFzMIkhOsj+KFGgsQVZX34OcLHyU6IiBpH5PAEV0kBwWAUok4UmgEwW41w+1wZjqhD/mMyOG5Dz5CGnOnSAkKSoeba4UGN0dcHoHoLTVAY0u8k8Ow7WnWG1EUTSoisHS6MSgPtJjPgBJvtSCVmiC9ah4T0dykN+RfrIE2U2hsH7nkZw667tUriNlSdI55HUVOnme92f6uCWO72ZfKmv7XIbX9G0Zc6CEs9duZ58bqTcLe8+B8tgS7y9p7Kex3qztFJKLWgCMDfJaiYGlSO1CgEyipYckL0KvWKFQvg9F1eFYRcHWUYmRGyCfKiEsBqhN1MBYnUJpOA/DJ68gBXJ3AbJVg4BoI/VTUJ00CtQGmvtxfF0BicBHRvYhqxpG7QAZWUeyYGNgsgg/8KCqAUoJDZA8DJRKqEkm0GwaOMHQIXsa9usKXC+ASYmWVoic68EZduF7PjzZQyaXhtkkY8wrIWuIhNKf/HQTfnb3HqhqAr7r4LI3rMSVV5zAa7Cdz2zFZKGAxpYmNHV1wMyozEQKvBCeG0JKSnADGVu2bWWQeNVJK1AKVYR2CUkpRGPCgDSuQKb9ZDLga0qqYCuyiIsaYswvMgvqod/8CnWdzTjjnDNZMnYklDHkeChAZm8g6p4Nps7gbikIkQwDlnlbo+kILRmjSgFbQh27DvRh8/o/4KNXvAF/6BtBTWs7nhwcxe6BIWS0JrS1dKAwEiKXrQUlSweSC8nTYCZMPPDbB1jh5axzzkBjbT8SnoNtRaAJQBcV2JfwzIExZEtFbMkb/DxqxkYy6MYZq4tI1yTx4+c3o8uUYbZcCL+kskfS6sw49ocySuPNZFMMKDbLc56QsBgQovbVpJLULRg0IhYSMZLoIIxpyAf2uhLygQRDktBI3qVyiF4/xEp1CUA66gFq6cSlGliqgaUaeNXUQAwgyQEkr4TutnoogQWQ4TWR6FkKI87mmg0gsa0CV0SVAWTeHAtmC2TSvvUwNjGIUHI4ILcggBS9hFe8B1IcWIzqeTaAJEAWYfAdbZ7Y1VvlYFeaspVcypUmWnyAQpGI1OBFCZkpU7CAs2sZIBBMIwKQ6L/xwjaWsJvJUiqfF+0OKdgwLTUkgnH0zghUIqCIFsH0M12LAq60WaMMc86in5NhHjOj4oDFSw0gxYEceih6buEnQOUWMnuxyfqrps/P+yCUJS2CZ3HkjVoNZZJRuyJNeY39SogZFMvp0NhADKQqgxoRgKS6CoYGR5DI6EhlUwhC0tOmLD3KIA0gBbOBokUDkI7wRR/zAMqc+x9NgOwIH+G/+ddnJyaIyhBANx0k9SQk7OYDkIg5oMBMaAwg0fzFhvcMfVKfcsveInMZLHGaADF8SSqUxSQiAJ886+i6vke9UBHgfsSgIXCff5dVOI4NRQZU+lfE4hXSawF74PHcyeP/rCyF6H2XOVBzPp/dHCoBSDS+s9SWKtIbXctmRqqqmCgUSujp6cHq1Su4jggso828blJGLsmECC+kxTxiAGn2PSLGaUjiRwp0NQFTz0CSKDNYjIO8f2cmWbzumd+EfDHLznP+fM3zGN50scevSkU9CEA6cTm8URfugX2iJx42wLjwFynrm5JcaE4nryOSktmzZw92796Nc889N2JsU7KU8OQkgIduzABwlR5/9AzEOCIwiPo0gaxxwJDaFssWqQrfiwJsExMTaG1rFWs2jyJgImS+kIQdldO2HWaJxwetY8bGRjlg2d7ezuNKPp9HKpXichCIRefEYK5YW87xr4xeTNUM4wUaAAVrjZXthwzOVmo7R9M/yMtGycnwx4NZTIHDuddifKdS+6bXkDhxOQL75VHeuXVQqfxHVGczQHrhLXMAskSSi0JqifcltNdgtQMViTO7MHJfHwqFYaRyBs8rjudAMzT2QGFpyOkMSMaKZIEuTRdrgemH2Cj6WQqDGqWnR8rfJw8bY1VNmaAa1I5CyTfA2V0sS8vRIpkk7MgHqdSyEWqxAZpVDzuzF6fVDXKGf1oW7KMTiZUkA6UQyHiiXDsRsifLcFS2cVdFcuR4SMUk/EnBPorBKm/Ijpg69KyCMRl6tgAdyZdHT0GuMWGNFhDWhXD2DkOTQ2haQvg0RgDaEb2neb6cPH0FQt2a12eo0rXp3MzyxzE62gXvQfew9xRaUxszheLDWNbBTCIGA2u1Wf5Jlcow83MCtOjQuxIsIW9tnWYUzb0OMzob2wRoSF5J+4dmgdMiETOEmcxyW5ZPaGFwJigEcLbuh6YqPOdYpRIzbwzdwBNPPIH+gX5cecWVvP6k8ZvmB/Is8l3aXwNaWswRU8U8z2upBPlnhfCJVd1sQm5z4bRuQWLkePgDBtSEhlAR+/S8cgBdTbvQkjTQLPvIe8CB0ETt2DiaCJQiicW0gVxGxYBv4cnhIe4yF9amkcrUYdf6p7F/5xCu/JO3MIApObRekrkNJwMVEwcmoMoaLNtCuslAYLrIOw5+8bMCrrrqg6itay9X48R4H+68/f/hlBMC2PoUdEPHivZuSI6LpK7DIyk8VUVgqfB0B5KiY9gawZ7eQSAlY/WKLoyFEozQR5OhQB0NIZUMSCnypFLwL1/7Ko8JqqzzdRpbG3HFH12FX/z2R6jraMCb3/h62LaFKcdDUdGwr2CxJYAqKyhaJfi6iTHXZ+ZNVlOxXA2hDlowMirGUgYe2r4bP/3lr/DxD7wfI5YFWTOx13IwTolIIdW3Bq9oIKnnUPSGoWk2WjQJI34zfvj9n6K9pQ2vufh01CamUEfxk5KDnf1DyFoe9lkSJK8OdjAKU8+hsTWJbC6Bop1DXXYEdUaAu+7+CboowfOMN0EvNcFXCvCUKcg6jREp6LIJqWYfaCtBHk8MBkHCSACMBjIT1YrkRQ7BSCJZO3r/dDihhP2+hBqS31RCbHFIPWYJQDqSsWTpu0s1sFQDSzXw6qwBoveHlLUsw7Hy6G6vhwkb8G2hO00B5bkaAzN/p8Buldm48caVGE8EVjGANDnAxoskCUS0XHEslClefZboS/lyYyZVDNRR4DH2PxKPTSwdkalNEnGyRFq0RKk2oKspaBIF980oAOHwpomCDZSRHuv60+KTDnqfHIyI/kt/LwfIYuZTZA7OvkX0TiKD5ViLn/5OAUMKTpAZdTab4YxdXuQFpOfvMKBEi+GYvSPesZBPmeVHwbrPixtArPRu4yxcDqdGzyZANRFQmq6fSld6BX7OmZkxwEjviyQSRPCcspTy+SkGj2jDHtGzREYnyRwSE4k1Jg87wjdvBbGUYSBDC3UM9w9B0STkyAMm+t9cAKk8/MwFtheo/ld6AHaxy/8KbLXHuMgLRegFwHIwgPR85IEkGEjMzDRVjI4PwA9JLpRMupk7F4250fzE82TMyhUZ1DTmE1DBfiacJE3jpye00hWZAZdymkZAm1HykxP+PeSxROCLLAtJUAoIczAjAnIIlOK2Iy48o87i5z02ABKVjwAvArr4OchI2SdvIQNjY+PYu3cfOjpbUZvL8uPT3JFImmJuYQ+pxUVIZgJgQj51+vkJPlJhMJNXpUzkGWuZmPkRS7uWE2licLHKdc/hNuJFrp4jAGgOt8RH9r1Kz1c5QB23bZHYEq+Z4h+pP7ke+So4zKymtUqxWMLmzZs40WbFypVCfpc9kIhlLeR3hTcRAUhHnqE/twYosSeZSEQywQKYolKLe0bAcUhjicrrKvoblYHWcjGUfSgAaWBggIOQjY2NZfY4JfDQWozaO2VY79u7j33b6uvrMTQ8zNevzeVeFAbSfNJVlPlvnJtGeCBx1IHeaHl8RA3OXLMMcs0rC0BKnrYSft57WQBecyu7cv+s8HrKw//0PoDlkWMAhCYNkniN1poE6usqhUAlFPIF5EeKyNXnIBkSApmzoAh6ZZYr9XueXykZsswAjlQQyGuI2A2HoMDGHjUzk6Tob8qFFnw9D3XDCmaohFbA/mzxIStJ/lE7DVjRvhFb8lkkRteiVL8FF2TzLFWXkIQXySkGsEIlDxIyR5IhKSEsM8RoAOxygW35LPsgEbslKAr2EYFTckphlhP6knD3E8UEkJMGtLUKe/LQQb48ErEvDAPymgANzQ9j7/6TIb+QgEr7LtrrSQkE9pgYNg/B4DHXLisDKVwvdH0nP+vlHq0PEl0b9SX2hylu6DlsAImAp+JTu0TZZQVaSwt7FSXObUOp4QWYW08sA9RHUjbyTCK/RnvnfvGch0iSozmHPPvsHUVmzM49KLGmVCogW9OAj37kr/HBr/wTVixfAWt/ASFJFRPLSEkhdPORDLyC++67D9u3b8f73/9+2LbNf/dIIcLIAe64kEZONEMKPSTrainSj7AWKAQlaCMy9LYEgtYRSJ4Bza2F01+CmqU2o3JCZ0kZxPLWF5BVSaZVBxwPe8befir9AAAgAElEQVQKSJdKaE/oMOtz0CUbJb+EofwE+smHWVNwuiahrbYJ99/7IPa8MIjrr7sWVmGKZeKoAfuqw2tcI9QQeiqG941yX0xmk7jt3gO49j2fRbFocyJDfND6OpkwcePnPoRzLwmxbtlqGFCRzOiwSRI5IHk9E8VJC7IpQ/YNOAkH23r3wwp9dHdmgZpaZKUQBrHfJ0l+ThdSgYaBm/7ly7jqqquwasVK3uqODY8hZWbx0/t/jJaORpx/0blCTEOWYQcBxkmCOQyRVBWMTuUxKOsYkTQeS3RVxfG6hDZNwqjtIGsaeOSFHfjanT/F9X/zEWaHKZqJgiLjQN5Cs0n1rcD0bexzgC6qatVAnQpsKvi4/Zafomt5K6547YWoGRtHlt6rpKCkJ7BpdFIouySXQ6t1oBokbakg0EpoUQOMgcCfACslD2lVweZiDTBWB9/1EaYmRAJUUeYkcDmzj+yfmPV4JunkSSGetYGdroyhUGFwvkYOUC+HMCO5z6QEjIfA7ojouJxCABJQTyHBJQ+kI1pzLH15qQaWamCpBl6VNUALaNLgda0i2pqzSOsuZN+mvGeWsJu97o5ko8QcJBZuVQZSppkoQn8VsiM8kCQLskoZNTOo+WI5N09AbHGDUIv54mcCSKJKZwNI7AMT+FzfiqZAYUYPGWcQ+qchm2hiMIlBGwkcgKCFBwFIZTmjmUbLLOsQ+RURgFRmCAnAiLL8KEjJGr5koKipAkgkQCkCVmJjZgpaUmCGWEi0YYsPypxluTwyhQ5IJkX4CsS+RzNRyZcFgBRn2zJeJraUcbucDjguZit4ia7NnZgA2piBpDJ4yaI5gQCQ6uty7EREPiF0kCQXMeJ4cx79r5rS0xgjBRIDSKODw9zGautriWSHQPLhE2A6g4E0G0CiFzZ/gI+yCIMimRpXyZCq8HBVB1AqXL9SgLWaul86V4y3s4/ZvwsASZrBQJoJIBFQIsNI6pjMj8Lzbe4rFAALQgo+E0gU3WPOPFluxzOCE7ZjI2lG8qMMXgv/FAIzVI0AGtGWaVz33YDHfEqwjsdtluogVmAY8rhsmgn4XrQDLJvtxUy+YwMgxQwFwpFty+b5ieYXq+Rh545dHKhevmIZiMjheg7PKaSFzx4wL8K0TXMOg+LTOINIDmBmh4aURqbVCfYXjOcpCrwTI5qygcvzUzk7fpqdNq8v0jHuVIvd/xd7/KpUHZWer3L5ZrzYeW4Ws7JjSV7qM9u2beV10oknncTtk9sCy/gqkfeRNkd6t9JTLPy5YB+J61NfJoZRbW0tS+oJgIrkKzPMEKLvsHwesfQ0SuYQnpS8LKaOHldWtBbjlXAQYmCgH4lkEjXZbHQvIX1HRwzQxqAVGbTv3bcXzU1NzOKIAdZ4vRPLPcb3WiwGEpWNAsAUqPVGHKgNKstzecMOvLH+w67wSu3nsC/0En2xUvumwLckawj9ORJqL1F55962UvkrFnMOgBT7FU3/WSgwqJLKcy3tN+kzu2RjYnISmmwgnU1D0mReK8pGEqE/xWM+952ogcT71PL1DwNAmlv2WO5MP1vn5A9/o8mePHwQEBAI9gyxl+idGevS8DKDUK16BKMh5PoQTqqPn8HO7EODIhgB7Sqwgpj2tgTJDOFKQD/5kLjAzsk6KAQgFVoREmXJ8OEbY1CcGpRqt8MotMJ7WudlrpJWIK+14W80mLGGwIHSnICak1G38kGcIpXwtC1heM+lwKAEuYaeg4CSAchaFvopKqwnRw+SgWNpt7Oby/5QCwFIFd/1Ib5wNPJzBPTYuw72b0qeswzdXeuxdbwJ0pMtMFYn4O5z4A5PVPRPIulCSZcZrJvJblqo6MwQPGE53P1CcnXuQQRrWgYSmHHDDZ/Atde9D92dxEIK2KeOvHCo7p3iqGByKwoefPBB7Nq1C9ddd11Z+YPY5H6ost0AgahGMguoWbgOnSNDbzeh1CgobJpCoikJqSOE7iRhT5R4KKdtkpwmbz8NJQyhe8VOmCGwN++hpVTAGMmj5XJYllSQ0wHFzWPcdZCAB0siJoqMegJQFODRBzdg5+Z9eO8174EkU+KvDyf0EMDjZ6J+Siz80qSN0riNTVuHccalf4tstoPnvYMApGQSE+P78NCDX8JrT1/L/UjJSOxzTT5G3lgIhUyOQsDPq5DqQ9iyhC27tsNMKeju7kDaUOFNOYAnQ0/ICG1K7DLx+RtvxFuvvAqrVq/GSN8oJgbGsXzNMtzx69vRUNuEN7z+dbx23/D8erS2tvL833egDxdfeDEKro090PHzB36H048/DrWNzZBfeBaZVAY7xsaQDHzkahvw5Tt/gquuuRZbnt6AvVNFdK9ajRPXHYfBvj7s2LULJ594IpREEikpxKYtL0BLJpFZdRxuufUOHF9fj/9x3mtwUmjDG8/j+Z3bsNfyoHR0YsW6ddjvenj4icfR0LYMYz0KeoY34pKTmnHqqadgd1HHM+ufRkN9PZbXnQGllOM1Q6npOfa1kicbRdKWOYGuZB6r9QBdLkl+AHulAJscmb2e0pKEIVIaofFTCtm3rVUBHrdCkLQmRURKgYQ1uoSTjCUAqZpxbuncpRpYqoGlGnjV1AAFfigo7Ls2Gmp11CUDKCEBSMRWkWfESIIyajQjhCLSEo4SRIpysyMvHPI7oXuQhN1MAGkhBtKhAwevlBdUBpAoZz0KNs5kINHCkSXjOAAocSZeHIwIPRnZRAs0JVmWWqPAYcxCioEiOo+Ckew5RFnYMxhBVE9iEzgNINHPgolC2fEiy54zcXklSgvGaUBofGxcSKGw3KH4fKYsnpDKkwV7irNtBROpfM+XnIEkQCM6yuyoqIDRo75SmlJV5WS9eNLfZpaEkAsp5qeQSSbF+BAIOUkKbokgtSc86auUwGBWBbUxkj4YnYBTclBbVwslocCXXOYhUb+IJeyEoI8AlUQK6fwAEhvuTo2z5nvF4yjMo+NrVh1AqVC4V3qArGLdv+RfmMnIoaY1A9WQZjKQvMgDKQKQctmIRQOkM0mUHJJ7JOCBvH48eIENRY3AC2qz5TkyThMQ9yE5k3hsVsmPhwyUI118GjPZsyfwOKNQDEs0jhOgLyR66DvCl45Mg10uEwH6RfJuInA2rt9FApCEBxKxUsHZsmqU4FAsONixfSezPDq62jgxnJ6VyqnqBB7J0A3tRfFAEskQ0/VOcitU5woM1CRbeGzhIH2k4ClAO1oXCRlYMTkswJQ9yrXP4Tb7xe7/iz1+VXrOSs9XqXxz1xIcOI4ZfcRjdxxmxBGziH6mwNzo6CjWrF3LgRcCVqgNMwtJUQXoS+usqF/RudUclGhBGdoEFpGkz0B/P1asWMGAEUk90n1zuRoMDw9jfHycA13UFmPJ4DJrfAEAqQxER1A4PbsIRApwiD4nUKpkWWX2OQfkNQ0OZbdH3pUvBYBEgWm1oRnycXmc376DZbt6hrugDrTA2tZ/WH4mldpPNe/uxTj3cNr3i1GOo71HpfJXvC7NadyI434Wj9PRmYFow+z9KtO8oaBUKKJUtDhZwcylub2buoGQJNmon4Q2Jzhx0hqtHecUgoHXeD48gvUrA55qiNKz4wh9wfKhYDcdBBzFLBcCQyQlwSCSnFEhJ0TShmQqkBMKYLoI1BKs3C50mxb7rJysCyCJDpKu2+oAPZYJLd/Cni5qqZFBDSnjs5+J1JcDGi0RIN6kIrDFPpmk23xCA2KGc50Eo02F1PZ7rAhLeNySUDf8OkiWyj7HStZH0BeVr9OCu0GGX5rtYxTLTRIjJ2bjxM8Ys5cqvudj/IVDMYrYo+k8HXZ2H4znj4dy+lNwx7qhF5tRfGZoQRApZjF5I8UyK6tSsQ85/kgK9KZWKDUqvN4RfOIfPoN3/9kfY0V3OzNGt2/bhg0bnuJkhu7l3bjowot4LrrnnntArNLzzjsPm7ds5vXc6aedjpqaGi5O7/5B9Ozahn39Uzjh9NNw6Tv/CPntY3h247PI6FkUwiI2Weuxuu4MnHrecdAzwL6NYxjNjyFXm8NT236L1SsO4MzTzsS4kkIbrXMBPPbUBiSHenHOmuU444ILMGrbMKwCnn7+efzs2S24YO1qXPuGS/H7nz6A3t178abXvgVPPPk47KCAiy+5BK3tLejr34+t27bh5BNPQWNDIyZHp/C1/3gMf/+PP+SyLwQg0Wcfet/FeO8fnw7LLiLTnMbK7tVwpnyUDiSh109CJWDIUyAZMjzFw+7ePRiyXHR3taKlNgXYLqtlUBxJ8TXoSR2f+YfP4ZIL/giZ2iwnKqaNNJYd14bv3/19dDZ34OJLL8Btt30f40EJ//OP/5jlA5/bsBF/8+G/ga+6KCk6/vnGG/GOKy9Hy6q1eOhHP0Rh1EauMYO6+nq0N3bjzl//BH5LB1oaGrBxYBi79+zBB655F/aPjuG2u36MK668kn0NaSRb/5MfQqutx7LzLsa9P7oDXe2duOScs9G8bzfuuftXOPuCM7ADMn73xB9w1iWX4NTTTsOXvvgFGDW1MFpeA0sagf/CU3jta1+HlSeehBt/cCcu6sph+YnXwR03AU+DnegHmvZBcdJoN8YZiCb2EUnRNasBulRiP4Z40pZgyjLqZAm7HDFKkpzmhWYIOS9ji+lhwCOpzRCUP1qvSFhGllhLDKRKw8LS50s1sFQDSzXw6q8BWhCqCgWBHGRTMhpqVCihwwCSoGLEWdTTAFI56hPrSVcRRBHZleSvEgNILsYmBxGwhJ3Q9D34iMGjWVDWK/JlzQ8g8XaDn4fkgSiYQQtVDvIT5ZjfV8BJb4Zcg6RZg0QiyZ4YFNA3TBOe6wsJlID8iIRja+z3E2dVUyY7ZbXHYA4H2ubUIm0tLMfh65DOfsI0WfaE5JOoDBQYofYggpiRPAubqovyk5QSbeTigEycEfhyApBic2kOKlJmPMu0iUDUf5eD2ha/Q1D2mACQCvk8EkYCCdNASJloDsnrCFNS3vBTYn+VVUQZX6QzrgQK8hN5WFM2anJZaBkVniTYF3zEcdzohfCvFFWoMPYsdoCp6gBKhQa22OX/79K+F37OmeGlgykxCzKQclkBnAQBanIZBkf80BVyWZ4Fxy0xgHTwGDJDcosLReA+BJMzmWTghzaa7MPCc6OQBWWAnsZT6qeyxoxADpwlqG+GcB3BdCDfJMp2pXFd+BNFDF4KmJXBsZnPOXfEn11TlTyQaCwgJiqBXjQXEORFUS1FUjE0NIJ9+/Yhk0qho6MTqUwKhdIUe1RwYE8izX/xnMfyYMA5Hi8iBlLMqFUipoksaZChozbdwvVC0xWxxmLfGwomxYkY4jUtAUjH8h3F16o0vlUaX1kyMpqrqT/E/1DiC61PYgCGmsP+/fuxp2cPOjo7sLy7m981fT+WjCPpSO5jEagkJCOre2rqP8TMIyY3gUYk+0tSczG7kHsL+5eJdRj3tzLgST6MlT2QaOwg8InKn8vlBGOc/MgivycCwcrrx4gJxSBqlFAkRqEX1wOp/P5pPXGJgnd17ONAOoFIFDy3953DwV54pYoSUtW9oZf27Erta27/kBSTCxwScLHI7OrDqZlK5a94jQhAklhOTegvlA9KlgglZuN5DqfC8/5nbHgElmujqbkJcl0rwtIQAo/Wr5TcBNiOxQ2ak53iYbucQCEmh4B/j5iph7l/TZzXAjcxjODhTEWAgVg6JGVnrE3DT48jUAns8aBYOchWmpl3gVJCoBXhmePwjUmcmLTYg4T6wJ6xNsieCcVNI1AsyOM5lq/jOsgocPdZDBaF+YDlDeNDNhTBPooAJJr/E50mgpZJSDUbYA2eAFNPQ5JUoJgCzBIwZfL1iMXFMnnWBIO3NAfKyQbB5J8j5TYfgHS4oBLVzVz5u4rtZMYXuFyv82FMLkPxiT3z7gNIgUBfnoC1dZglB4n1pefbDwkgJU9dweCevdGBnx84rCJx/5y1tppZUAX6mjaRNDMk4xOf/gSu/7N3o6utBvffdx8eeeQRnH/++TzGr//Dehx/wgl481vejN8/+Hs88sjD6OrqQkdnJ5555hnYloMP/81fg5KMvvzVb+DUU09FQ2Mrfv347/Ga96zG6497B777w+9gbHwUJ3SeAmldDx67YwAnnteOy649DY99bxLPbFyPps4a1K8JEex/Ansmivi/H/owSsUSvvRvX0N9VyfefNqJeG79Y1jR1oY3XnE5/u17P4BXKmDN6WdD2bMN737727H+ngfwxPrHmcGzcsVK7BvsxfPPbMH/+vBHUAqm8F/f+k9c+87rOFGCFrf/fOP9+NSnb+eKofn2lltuKVfSn//5n5dlYr9843uRCJ9FqXcEJ+dWo1HOMTAqawZSq2rRcNZyKGkdtKR1dQeFUh6b90+iOVOPZe0ZGJJg6rtFkoLToOgqbrrxywhLhHqo8NNFnP+ac3HRJRfiB7fegvblzQgVD/v27cXr33o1OnNZficPP/goPvqRj8GVLBY5vukrX8QVb7kSq9eswo/uvAvuBHD1266GZmp4YeMO/Ow3P8Z57/wz5FrbUHI8fPYr/4J3XHUlpiDjrh//BG+98ko0NDQgmzDQ88u74be0Y9mZ5+LHP7oTbW1tuOiii7D1Fz9Cey6LC173OvT4Mp7/3a+xp38If/Xnf4ZP33gjVl76BmhrT0FSUfDcXXdgbUsLzj7vPHz6jh/i3K4W1J1wNbyxNHSvVnhsmZPwtCl0NezH3vFmyKkBkHodwd1nGMToBEZ82tUL8Hi/JzPLKCvT50CHSgBTyPKFNE6miB1NEtnU3JcApMMaG5a+tFQDSzWwVAOv6BqYGcCKg+PxRB74LgyaSXwLNVkD2QxlBBN45LOJoGe70PVowxLvMjlTLFp8i21nxSBupQpkmRnK9JWJbeBibGIQgeQygMTZpAddQLBojsURs08WuhYFIg51VJI4qxQgWfjaUSjuoAcVDAxxSFAlE4qssyeGphhQJAqCUFCFpMZCqIrwzWBpOgJ9onPjAB5l4rHCD5l9hgQfxEwcoc1P/+NAC8nXRdr8lL1K12GpOpKoE9EHUaQomBMHcOhPFDRJppJlqRgK+MQZsmwU/RIeFPjkmoyeYWYgpfz3l7B8i3pr0ppnzpHEQJ+mmvB92lxLgKqir28ImpJgGbsABdbc1jWTg9SxtKQcLUAXKmel9k/di33YZAVOwYU1ZrPElVlvACQl4Ubvh7HiqN2H5DMTN7dK/XNRa7DixasOsFS4Q6X6rVjACl+oVP5q77/Y1z+y5z8UgBRgYnwcGzduLHsgkVwdgfPk6RNLzVFbJtNe2pp5vsPZlBJL2RHgQwwcIasj5g0CmKKM66gihee3CBpHFL/oEabH/Cjce2SPtsC3K0lUVQKQaB4QPkESg2AOgcyQoSo6P8X46BgG+obguhIaGxpQ35JlObuQUlSY9cGTRhXPIt5ZOaM8IpHFiRmcyBDNb1TFiqxyEFJTMkglMwj9WNKviiJUcWq1/aeKW8fTdbWXOOT5x+L5pn2CKAnGLzOcY+aQkAMSpt0EwIqEFpX7G61ZOBmiWMBTGzawXBz9093dzYkQL7ywFaZpYPny5QzA0Nok9o6kdY7HCTKHOqbZbWSYTYbclF1O7B4OHJIE8AzWNZWJ1lmx7xKV/VDHtMTwwt8imbyhoSEGnXO5WgaxOeHHEOCs8FayyxLC7K9E6y5+1uo9nqptQCQ5deHK9WhRwCASKXU9ZAH2prPg9Ewy24MC2vMdldoXGdyTX4zdc7DUVbXlfjHOnzs/snzYDLm0BZ+/Clb1i/Fc8T3Y0y8MmE1EjE8aq7ltkr+grPI/pIRBYCgxCPxigGKpCCUlI5FOQc42MqtHVmX2vxHrwun55JDri8NIQJpZFySZRlKLxaf6ynJ1C9UVgSlqXR1w4jDa6/Zx9j+tZLcOdUGbaGMAiY5AK6DQ+By0YhOkQGWgSSs2QHaTkAMDQT6EnJbgDbgISpEsZVqB12cffGtFgt6VgL1zktlP4gihtulw1mzDmswEtuXTyJoFpCWZA8L9/cdDGk3D6S1BbdK5r9BhbelnFpW5rhal5/ZU9CUyV3fBWrsRieHjylJ3C9YNteEKwHB87nztm0DUE97Wi20Dq+E8PEVmT/NIEUdPH4YwursQ2iG3j0MdxgV16Gh5AXsfPa3id+PrCGWQ6URWScsgdMmTSrxfo60LxX17kUhmccPffRLXXnsN1qxegb+74WP40z99B046+WSEoY8tL7yA73znu/jgBz+ILVs246FHHsWnPvUpZtTQZ9/+5rfxuc99ltdYVCd6IgtVT+Oe392Hvuw2/NW7b8BXb/0ksm3AX5zzOVjGIB795UZsGXoY19zwRjx6ex8ee/bX+IfPXYOC4yC9vwdf/Pp/4Ctf+CIeeegRbHj6Kbzvwx/ClBvgwM5t+Om3v4mbbvw8PvT/fQannHIy3vvWy7FOJtUJFb/91W/xyGMP439/4iNIJFNcnn/97NfQ1bEMq49fjW99+1u47pr3Y+Wq5Zw48e7rv4TXvuE6ZLNZjAyPMGuOvPho7ZufmuJnot93bf8N3r6qGc/c/QiymSxymVox19MaThYyro2XrEXupBZ4hof+wSHsHSuiUW1ER1sNEhrFkXyoUGHnXRhaFp/73BdwxVuuRkdXO/TWQCQ/qi7uuOV2TJZGADXAu665BkYyBTUM8dCDv8fjjz6B//Xhj8JTbCSUNL7w5c/irf/jaqxcuRK33Xob2lo7cf5ZF8EObezY1YNfPng33vHRj6En7yCQZXzlX7+Kd17+Fo6U3frDH+FNb3kLGmtr0d1Yjw33/gJeYytOu+AC/Oj730dTRwdef+nFuPOmG5HVVQxbNvpUE2sVH6mWNnzsf/4pPvb5L2Llm65ErnsVpkIJd91xOy5qa8Klr38t/u7bt6GzZSVed+bb4I0n2YdV9dNQydecWJK6GCeK9ZtxsgE8ZwO1ivAy6lYDjAcyJ2wUfBWym2IwNpfIo1YOGcimUWStEUKDhI02UKQklyUA6cWcIpfutVQDSzWwVAMvTQ3MBDjKMi6chUtZwj6yCQUpE9AVWt5SfgLpoAoggEXsJGIl0F+j4BovmGIQiZ6pWgCJsiyFVBplaEFyMTo5ROIjkFXBupl9RAG3Y1SdL18ASTxg2cR7geclIR6WqqPNlmKyHxIBSpSBQ58RIMDXoSzr8qo8tuYQsnV0sI8GsT3o/wTacQavkEMSEkUBbNfhz8yEKYItlFHkkgTMnDfElxTXpcAqUfQpu16wzQS7hwIoFNxZApCOUUM+mssQeOi7LA1C75v6uudRiqMCJWFiqmDjwP5RNDU1Ip2md11C6JBBsQbNIPaaaCeHOioFeBhAok2uJMEr+SiNiABcsjmBQPERepSFGrWnGECKxiPaSAZeJCWyUP84VkjzAteXjToENpnFzn9UAkiO5rXNPKdS/VZ7/Urlr/b+i339ap9fMJCEhON8ABIBFMlkQkjNkTyoJMFl1g+xk1wGWh2nBMd3WCKNpUKZbRAyU0AQ7ISEmrCjizOjBbAvAKVZbzz65dg07Ir9t5JREbEYaI5mtpPLgT46iMFMQDMvJTwZvT0DmMpPYc26LiTSCeHZp8gwScbuGAJI056Non5Yj59YvCSfSvUcyNC1FEwtw8EQ9pZ5CY9q+0+1Ra/U/6q9ftXPRxKJPMeIIF0sMccM7Ch5hZ6B/j41NcWsMV03mLE3OTnJASN6x0899RQ/yvHHn8BMamI1UOCKwJRpz6Fp1rHoewT0Hrp9xOWhPk3XY2BIVbkfCE8y8k8LEPg+xsgoO5thSTnu9bIyzbBdaH6pcH8qIzH/iKlLbZxY5cPDQyyJ19DYiNpcbRlIo7UWlS1mJh4LhlW17YPOp8B8x+kbcIIONEUyXhTUerLnVHi7gNAN4E8MzRvErtS+GEDKqLB39R6Lor7o16jUPxd6fg5ke8WXBUvpUJUm9n5ij8frUEq9IG8/ZubKkAMBAFNynJUvoZi3kEwloKYVBJRwCCBxbjszeeyHxg66lXliN6RkCHuTddiskkOXV4Fs1B8k8xafozW1MTPI3r6P5RmVVR5CxUGgiHlRs+oRFhTIpgJfm8Kqjo0MLj06kYWeb4Fq1yKQbWBKR1DyoTSRxYwOZ08JwZQHyZSZKUT3cHun177MSAOgd2WYTVQuT4cJqdHB8vbneF9P96IRrUkRu/ifjKWRGFnHHk1SvcdsKNnX4T2pM8uNrmdtr9x3Eid1o+u4P6B376nz+ijNrFNjWQfc/sKCLC72mor8pOZt35KCxDktCAYJGN53yDYexzwqKRVQ+VJnrUSpbivCB3KHx5Aib1YuYFgmIclqFoFfhBS1aZqjtEQjlLCAj99wA6573/t5Xvn617+Bv/v4x2GYOie/0Hz0yf/zKVx77bXYs2cPduzaiWuuuYbnuJ7dPbj55pvx6U9/ms+9/ze/wTPPPIvJqSLqGrqQW1uPD37ig/i3/7oJ3as7cPEJl8NQdPzmnvuxo7QZ1//1n+Pee+9Ff+EhfPI972JlieRIP7773e/iLz/9Ofz7v38dQ3t2Y0pSMGW7PD+pgY8vf+Hz+N0T63HXj3+MP1rRgfdfdQXa2zrwwO9+g+2bd+FdH3g3hqwS2lIJfOOmbwIJD6+/5I34t6/+B65/9/VY0b0CRlLF+/76Jvznd7ZUHDs//6E34U3ZNPr7+5AwE6jJ5liZJpYWpgUxxQy633kqwpYUhgZHsLc4iY66djRnawDXhhGosAsFHNg9iK7mNfjK1/4D5515JU7/o0ZoTZSdIMNMK7jle99DY20T9o/0orGlAZdfdhkCN8Rzzz2PX/3iV/j4R/4evm5Bconx9UVc9rorsWblWtx6221o727GxRddCi/0sXtPD27++V14x/V/xXJvgabhS//6r3jXlZdhVW0WN33nFrzhsitwXPcySKaJn995B9KNzTj/tZfgnttvw6rODlx+4Xm44/99HYtlTKkAACAASURBVK8563yces5J2OEBVhBiKgjRaKj4xpduwmmXXYVV3ctQhIybfnAHGlvbcNG5b8Gt37oLXU2rcPHrLoSTB7T6TXCHT+IxB4HEIDSte30tj+VNu7BrpIP7OB0np/Mc8dvkUOjNhOQbUJwsx/cIyA4SIwwyEyMpKZEnkogQLgFIFZvy0heWamCpBpZq4JVfA8KDZnawiRYIhqEhoQP1WSCpBvA9B47lMG2dD9qQUkYYAQn8hyjrn1gLM3WrDpP+v3BNvrwBpEobuEotpNIGt/L5hw5gCAkX4Skks9GsyqbgmmJCljVmKNFCgl4Zf4/fJrFORLCT8aVI8ofDND5p6Hsc8KDFq27o5Yxc1xNgEHlrJBIpNswUANzB0ndxiyP2EnljiOxeCvSI9iVk+YSx9Et5/LdmIHG3ZqczYf5LwTqSriRSImUheiHGJoQ0Vl3GAMV6ySuNA2vEbKO2VEHCrlL759ZIYw2NL5QJNVSErCqoacvACV0GPgWbgFKfZmSWEr9ByyBwJg/ZfCrdv9q2JyeaEVjDC25iqx0/KpVvsZ+vUvmrvf9iX79S/VX6vBKARP5EyXQqim8LCUw/CmxTu2ZZNN8tg0iAB5DXXyQpKuTTIqmqqDKnfVxIlmfu+B+PrC8PAIkSD2g9QcwLGkvpZ2YiWRYMLQFV1uE5IbZs3s5ye53LmmGmTFhWCaqmwzAoYlwNAylarpSrYyZDVyRO8HzDTCRKmjGQNDLQNQFikRzgS3lU23+qLXul/lft9at9PrG2IblcsV4h0FWwckTyC/0cg0kkEReDPsMjw9i8aRNqSNJNkjExMYHVa1ajln6nwLSisGcYsZHo9x07dmLZsi4GdXhNFT14JQZQzCikBBuSmiTPL5J0JOaRVSrxuofKSeup3bt3s1F3LE8ZA0yHquNKABb1NfaojLyMmEnOfoWU3BEwm4OA7xYyCFeELGPM3HJcl5lbL/VBrJrkqY1Y1f0E2iIAiZhIT/ecAXeXLwCkQn7eoG617eulfvZK96/UPxcEkBTzpZG5O0zmk9bWgWDShWQPA4kGSBkZbt8BIbPKWUViXlQaWiGVAH9oCPnJKUAH0rkUy3iTDJ0f+kiduZIDnqXHZzNMjO5O2MdtB4xJJPrPQOnJocPy1TrUOyGmDXkP2U8W522P5JPkZQbhPa7NYAGR/9H0PK5kVchZFV7jAbyrfR9CR8K37BDa2ApmHjmZAzAmuhggkdpKkDwdfq8Ef9KDfiLR9HQEDaPwnkpA0iRo6wDnuRChS/v3Gf2ZGEnLE/DqB3F8Uw+sEDjbINlzyuwD9ofALwqAMdHNwBYd5K+kODUIJ5WKPmQzfYioD5urG2BtFd5lh/IoSp29HO4+B+7gyLzvgwEkTjyxDkpOrNRf5n4+s//MBKZmfo/+bq5rgb1tAvpZCuzH84fXTiIAiVnYM3hIYkst1h2UlGc0d2Jybw8++5l/wrXvvY7Boq/961fx0Rs+hrqutZCXaQi3DOKTf/8JvPuad2Pb9u3Y3bMb119/PY/fNG9895ab8dl//mc89vhj+O1vf4v3vu9vUF+TxBNPbsbW7Tvxvo+/H9/44r+je/VyXPanV6BULOL3D/weu/ftxl/e8Jf47QP34fnhe/DRD7wNXV4J2nAffvC9m3H1P34G3775ZiwzNVz4x2+HIUtw/AAJRUKK2L6ygoHhIfzhvnuxc+dOvP/9H8DTzz4La+9uXP+e98CXAsglHd/9j++hYUUG5597ET7/T1/Ade+9HquWrQENB9d/6PP45s3bKr66T115Lt52Ygd++IcX8MyUCjOdgVsqokH1MewrUM0kPKuI162rx198/s2cMLK1fwTtrc1oTNRi4sAAvP5JyI6EYsnF2jUn47Of/Tecc975WHlBEmo6gDPhY/XaNfjh3behpa4d645fh5tv+y66l3XjqrdejW27tuHnv7wbb3/bO9De1YLHHl6PB+/7Pa6+7E+wevlK3HnP7Whb2YozL7iQsmOxqacX3/3hnfjbv/4were8gMZVq/CZf/863vrmN+Lstavxv770NZxxzjm46ILzsfdAH3582w9wyRmnY90lr8Xtt9+O0zvb8b6LL8DdP/k5xocn8Sd/8VYMawk8OTIlPBGXdeFn//JFnPvmy7F25QoUQgn/fuvt8Js7cOmp78Ctt/0AHU0rcNHrz4VXlFFbuwV9ThKBo8BwmnnPrDpZyF6CfdekQGOAWvibU8I2WUd4cJODCBUbWqGVmZD0Ny8xBIQKcskJltYk8KhTXQKQKjbkpS8s1cBSDSzVwKuhBmKT6zgoFW8eaROb0AJ0NikIyADccVh6RlJ1NuomWrWQfxGG9SRuJjSqOfQ1Hct9lQNIldrA0W7wKl03/rxSAGGmB4AAkShIpkFVDMiSzkE8CRqDS8RIEitzCr4IDyOR9h4tdxlBIjBBZPfSe6ZgKCVpkzwL/cBm0CWLg3/pdAoKSTFEmv0zPZTieB4BRBTkoMAi/UwZsrGuP7XFl9pn6L87gCQTzS/wKc2RWwFteCi87fouPKgYz3uYmiqgNq0jl0lClQVTjYPkbFh86JZcKcBDYwrLIBIrLVAwNVTkYGFtRw62bwv5n7J612wAiXYnFMA/dADucHva4nyv0vhQ7V0r1W+1169U/mrvv9jXr/b5KwFIQeAhlUqVgwUUmKahk/oSzZrEfgEFuwIHllOE65YQsDEDsZB8IQ1KgTI2CI/8BgmXDQVLaXb9zgWNqgeRjgUDSQTwRZCfEm99kgUlvz6oCDwJu3f2wHE9rFq9EkZC5aACBduJxcjATqVB5DBeYpl5VA7lRCeRjBglxdBUJ2lIGjUMHvGYEusEVr2GOYwCLvCVavvP0d+5vBSo9hKLOv6yhE3EwomBIrohAasE/MR+RdT2qK/SOoXWF/19fdi8ZQtMw2RQl/xSOjs6uK/RNelvJnlFEoioyNi+fTtWr17DwI8wIxLJLZUApHgtQ9+NQa7+/n40t7RgbHSUmUAkz0P/jIyOoq62lu9J6y8CdISf4CFnsEN+Sswnrg9VZbk9Wg9SHZCMHTGSRkZGef1Fvkv0bMRCihPKRD1Uuv+iNo/yxSkArZ+tc+Y0Ba8oIxp7M3AOjAnJtiigPLc0L1r/OUxg5HBqi/xZtDYT9s4BhP780nzxdY5qfjyGZT2c5zma7xC44497CPODUOqbgZQEZ/c+Ie/Ki0LAaOmEf+ouSCUT+Ydr4O3rQ6ophVB2uQ+ptP47RPM1Vi9DzUnrMT5wHLcn++nSLNZLDHLIRu0hZRJnPh+xVDxjDM4fnHkBJHouucWH9dSkaLckmaok+RJqswF/wkXohlDrNUjtDt7QLRhIt/a1wdfzHLz19UkkxtZAsWsQWFGCHZEnDlhQ1wWQppIIM0V4W2SW7wvWDUB6vomBVgKnaOzyBmxed2itBvz2Yaxo7OEyXBhbDirABgt4umiyZJ6vFaGV6qCWGoUPUu0k3PVhRa8nbsvtJqyte6b7Ms23srYgCEOMw9AKEHoh3MEDVc4fC62BQpBCgbGuhe9FLCryOKI6jO+pt7Vz2bmOUw4DdnKTD3drwOf4pcHKTVuO2bHxV2eXh7y7sg3L8OD9P8N9v74XH/u7/4N0UscXP/8FLFu2DO/8vx+B27ofD3zueTzx4M9xww0fx72//BV6enuZjUTzW8+eHnz3B3fin/7x7/Gb+3+Nbdt34kN/+0lMTEziW9/8HmpqanDte9+N79x9MwNIb3jzG1AazjPQ1D/Qj2v/97W478GfY/vYI/iLd1yHk1uHUNy9A9/4r2/ifZ/9AjZuWI/1P78bb7/+ehzX2oqEHKDvQD9OWd6JXZu2Yt0JazAyVcQ/fPr/Z+9NgCzJruuwk3v+rfatu6ureu+Z6dlXYLiABkXaoATTooKhYJgCKcomgxbsMC1RZpjhMBkMybQijBDpoCkvChlDUAjKMh0UN0sUadAkiAEGg1kwPTO9L9XVte9/yT0d577MX7+quyur+3dhBsOfEz3dVf9n5nsvX77lnnvO+UV86m/9BC7PzuK9L/0Jfu7H/zMcGp/E7WsL+JV/8iv4qX/wYzh98gx+9u/91/ihv/FDeP6ZF3B7Zg4/99/9E3zy+z6L8bExYVc5dgX9I/1ChWtubWFpYQmTwxNY/9N/h/DQGfzHP/PzmDh2Uhr0U5/6FP7Fb/4mBikHmR0rszfwf/3O/4yPfSdwezPAkakxrN9egdlIUfE0WJGJoclR1AaH8I9/8Z8iLTdgH23JfBg3I/y9f/CzeOU3v4DJw1P49z7xSczM3sTv/s6/xtlHzuC7/v3vwO/9wR/gxuWbEg976vHn8NZfvI1P/5VP4exjp/Ev/p8vwho9hGeffQ7X5udxu1HHv/13/wY/+WN/G9bybTx++iR+6Vd/FT/wg/8RRs6cxW9/6cv42tdeFSbV6eNTqEURvmN6AkMvfxL/6xe+gCdPnsJnX34OXj3A7/3e7+Gd+Rks9w1hfn1LPKjOnjyFL37ul/F3/8YPYfTYNK54KX7rX34RqyNH8akXP4NXXvk8pqaO4uXvfgF2a0LWLC17VuI3pa0TQGVLZOlMbxhJi++EoiDmEpqy+tYShBXV142gKoxHzsGp6cm4IPG+vlkBjz7p9gCk4kGh941eC/RaoNcCH4EWkIzozFyY1cn13blQNxFgaqwMPW5ATyPJZNQNG3HmY9PenBFAUmt6JbWTx3EfSuDlw81AyiGze3WFNkX+Hl/odoNbBCDl0kmywRYxJJXpJmAgQb+E4A/ZIyXYVlllXKeGYAbMjGUQg9dQnkU5o4RwoXouZCMRJApjFczUNAONRksk7ZhtWym77QzhzmxhtfFVPYbBDAZi+LfrOErGLrf4KNohH/A7+JcdQCJYLJ4RuiZZ0m2pII4Fdhkz86vQDRN9FQsmIhgMyJoWoixwVfR4ivp/Ti5iwNlMLdSXG+LHNHBoACH92BgMyQPMzJba3qbKvw76/SuqX9HnB929i9q3qHxFnxeVv9v7H/T1i+pX9HkRgMSRrFxWABIBdgKwSnZVVwwJnSxPohcKNCKA1AoaSJJQgPkg9CTTGgyIEywluy/v8dk8vHcZuwORugWQWOaIIJnkEaQI/FASUEyRjgNWFjcwO3sbJ08cR6VaopdxJtUHWKQ0drKZix7GXT5X3kedrKyML50NFMJI4ZyYGrDNCspOnyRTpCnnNUMlSjyUdcwDFL7DOvDBzu7+rKL3r9s7dDs+5PdXMrpx5jWmmEcEfgjA8Pdk1tDnR6RxNeDmzAwI5Dzz9NPb7CW+cJkkHr3LtlnRuoBKIutsmKCnUC61W7T+E4a/rtgSfN/pfXT79m3xS2DwT12Xcr2ayNpxrCB4RCCHn1Nur5tD9eFtXyiuy/Ly56AS2yn3nGT58iQelfhz77szsJ74d8qCdVPevc4V9QOuTyWpJdoXC+Bh9a+iOjEYXQT2FF0j/9w9M41kYh3pexWES3sH0Ivez29V/fdbt/1+T9pTZNdipAbnAROIGiqRIpO5dh85hifOvoHW2gYuNwJES9+LaHYNvrcCI+U8G8N0XDjHj9xVolAAhBcHEL4HkX2LVlcVq8WuSjJBmoYCAhmlMZEd47+LDgImZP3cS1KR55PRknt25X1at/rgPl5DtBIo/yJDgzliQ5tswa/dQnnlUUT2hjCpTG8AaNiS9BCvhTAnHCTlTaS3SwJwUJYqWo7kOpRntKdL8N6rKzbSYRd62ZCfCSYZAxaCI9dxrH9RVAX+SilToDeAywGwGAMXVw9jcvA2qjpw7fpLSBoptFoM/y2/EEQhoLZ1+Csw/vDEHe3HdnBOju8Al/L2ZTvyiOsLezb5g/ZvXt85XUXQNwct1ZG8XYU16Yq8X7Q2L/ek7J539F3YW4ehLfYL882/wf1OWZ5PUdnUmi9F+akTyicqZQurtUgeIyFr55Xf+A0YVg0/8vP/Kc6509DiJm7fnsUrr/wGNjQX+kkDoyv9+MFPfUJ8Ir/85S9jdmYGf+szPyaJSJevXcXnX/kt/Pf/6JewvLSAX/v1fwpYQ8KeHR8/hCD18dn/4b/AP/uXn8PkyDQ++fxfQ7qZ4P/94z/B9fp1/PjPfBr/5i/+FRpz38CnCUqFNaQLb+F/+z9ewc/8wi/inGviz3/3d/Bnf/FlnDtxAtHcDP76X/8hPPfE8/jF//Yfig/Z6sYqPvaJ5/DdP/w38Qd/+Pto3byG+qKHhetrSOMU3/3J78Jf+9Hvhx4aePWrr+Jf/+7vIgmAyUNTMG0NJ4+fxPd/3/fj86+8goG+cTz5HS/CTzxMjY/gv/m5/wXnv+Fj8uQT+Gev/CbIjGVS1vd8z/eI9B7nyTxJi23LNXmp5ODXfu3v49SzOkhYsxIL6UYqtgw2HESahtGJIViJC5NSyYdSGJaGJKSsNIMfZODQn9kTNR6bCbaU07S4HjSwOrcBxy2JB5KdakiCLehajOsN5Qu+vLqO25R4HK3BLpswTAv9iDCe0j88RalaxTeCFL4fYikIUfZaePHoBIIoRkVPcCvUUY8TDIkfUQorilF2bXxjbhk3Gy28ODWJ9TDEbGJizEzxcRtYTYF3ExtGGuPK5jBSz4JerQPGOp4um/jygo7q5iPQzAS6GyHd6JeEjNBdEVlKymPGGwk0+p5zKVSJRfrT8PsQlVZV4kZsK/+1yBVAuzX8XpuRdNyJ8HIPQCqaInqf91qg1wK9FvjotECeHZyzj3JWkh4HGKoYGKxacExqnEWSocAAGIO4SiOd2ZgKQGo7IQma9LC8Az7cAFIRgFPEoHnQBXDe+4ruHwg4wzYkZKRk4XJNZlnIMigpPknUvjdhapSky/5oOhzblYAGM2T4R0XolawZgx7M+rVtE0EUCWjEhVLgR2g0FFNkeJgSMQIrSuBGMCiymzIplTyIwatS5oieSuxXRe32rXr7egAS+wifc+59plqezz6IgfVGgL7+PpRsHVHQhEZCBeV/EuW7UJihXRDfFlajyBSl0GMd3rovLLfKUAWapcrWKV/XA5B2vhndji9F79lBB7AO+vpF9Sv6fE8Aiaw5XZPNrWIfKNBegasMKKt3RYH8sTIfSEOEsS/AURT7Im8n7D++g8LwVeNozhLYlvjMX6R29kZWdDX2PujRLYCkBgsmGqjAdWb/JCyk0I9w7cpNyTydODwOz2/BshlMZ4zYECmvOFLeDQ96KAApK0THRfJf08Q5ClPYZhUVtwadGkjir8EvkzXFZ/Kw1jL3X4uDfn+LSlT0/hWdX/R5t/VjMJkyPpSbYx/bTmNSCS8KQFKyu3yuTILi2uKdd84L8+aJJ55Q7yDnKvEcSwQ4ai9WskWLktfNWE0Z84iMnaL3g+ewfDIn0osoicV7qa+/X5JzeE++w0zOkO9EBFtzgSO0/ZDu1Y7Fz4cgtQ6fLO8MTOP9CEytra+JGbmSDVa+k62WB9dVSTxSlj3GDnNwYs9AedGz/1Z8nvevbfP6b8Vdu7sH5dusSQP+u8W+PEXPv9v3q7uadHk2JejyRCTxaFUSsASRhFnojiN4/k2cCRt4bMTFn6w+h9b5BEmrAS1sQtMdaHYFztMVtL46c9fC7G4/kSt7fghReRn6lTEEM3Pt8yjj3HncS/Jsv7UmiEEJOe+9ebhnJwSUiec40HDCTBGthArkORYjuqzD6DcFECLIoZd0RIuBgGzOqX5o1VR8ispPfB2jBnBt8QRwqb8taxe8E8s1yXLSHF38kswp7uJiDB15E0dMiJ/JozaQ+hoiO8XVEKgnwJv1qsyBZD5Vb3xMWDo8n/cmyIaotcN/rFNirvTYMURji4j+Qr8TQKKs3akRtN5V7KcHOQr7d4esdef1Sy9NIpp4A8bc0/Jrsopy4Cj/Hv2qzBPirAfvjbqqawZc7yXBt6OPaECZ3knfIOvD61TZlq+xP8/OzuL0x16GecTC1qvXJGlGJWaamF9aEGbo6NiYJBWsr60LQGGZurwHPBy3jNBncgSzb5QA/fVbKzjzyDkBGa0RFzi6hf7RC1iZOYatiypR2NEJUIbwJ95DJZqEPTwPt7GB+fAQ0soaqrqOcQMYTSNMWAZS38PW4jymTpyElsSwWza01MCNizfRP1GFe7iKhmZgMCS7lcw6De99/SpG+8dRG68gLfvQUwOWY2JzvY5Wo4XBoWEY9JoMFPOFMQbOOlfnFjB7awk3btTwwz/8WQwMHhKfwmeeeQbNZlPW1Lt/ztuda/JyuYz1tZv457/xc/jkDzyOsuPA1h00WpvYWNlCfTWEZsdAS4MWuEhtH6V+E61oHWW3gkRPYDq6imuEIcpaCSnX4WVd3s801GDYGpg/4VoGvLAOTbMRafRMtLEFAwMTw0jdFHX6dWs6+rUElSgQycFHHz2L85Gu5uQkhRuHOGOluKU5qKdAw/PR1EycMBOsa8qnkaLw8xQDgSa+Q1EY4FJiohEnmOL+m2BiqCR9o8aQyDFP9c2BKSiP2ilebyWYWz8NfWMUetlDVLeBrURA5IggUlhWLLuSgTRIxBstKq0JgEqwqH/8PFj92eXjMFtDAj4RQCKwZLaG8fjAinin9TyQHmQk653Ta4FeC/Ra4NusBSgdtu2poDbd+R89SeAaGoZrLvprlD5jUDiQjGmGpBRTRPk15BIxXK+pNZsKunTvXtADkPbqUkUAErO/JWudwcu23BczriVsCcd2JEOI3xOvcwmUmDAMC4Zho+RUkaZ0oOHKVJ66AoMyBpGuKQk71QuYaUtQkRrDHur1LfTVqu1MYJX9S4kYZRRPIJJBFAmgJClarRYqlbIwWJSRvIrjfJDHX3YAKe9f3NCI/E+2445SDctrG0hSDbW+KmwmBjMIxcwtkbVUbKCix7ev55sjj2GKoB6Bsg922YZTUQazcqdso9gOGGcD0oc9wFJUvm77/r7at4ubFJW/2/sf9PW7qLqcWgwgGaiUy+24NoF8YSDRmyWTpxOpR4ZyUspEJgKgRFEAL2whTQORq+P7FzOAIYMipUjVmE6QVvwH27ykDxeAlPvYsZxhwM04pW8NNOs+FhdXEIcRTp8+RTFUMI7NoAP/GBaDI/TmKzBRK3iA+Xig8lu2R6M8RM85iVtz1+qHbZcl8zQH6FTA8IMDj2RGLRpAu+3ARe3X/QJuzzt0Wz+CQQwmk2GU+3l2enqyr+WgEX/P73J+ev311zE0NIQTJ07Iz/RhlKCa4whzmtcjE4egJ9cmMzM3cfToUUnEIWjE9zFnKO3dhKkAVXlSDMsra26xEVUMRPEd0nXxvuC/8/VPzkza6/pFAJaaOpUfFL9LZpXn+1hZXpZ7UbpO3gFdJRexnAS1WGZK+uw1/nYyKR5GNxSmR7i5L2bRfu/37Qgg7bduMqR1KRF8P/f6ln9XU1La8gwTSZ1Q/RQa4pYGv96CPn0YyVNv4z84bOGr115C850N6KmPxK+jcuo4/BUP5pgN79Ktu/pQ7m4/gjqnPvVNAVS+cuNJYSfRX+tujDd69cRmA/7XKEcX7gBR9tNWZLik/XUEr8VwHx0UhpD3zhaMF5sSzDUixVwm4ye40RIPI5kTdEuAJB45kMSgNs/XnlnFf3joFlZi4GvXnxNASjvqITpvImn6ygOpg90UlpbxqdFFDGZ7uJK0NXA1UewjUSoHcGX+DIytIcRrgQBbBKPaANIuCUlK0PHwryrQbr9gy37abPd39pw/ZE+Qgs90N1uo9NIUvMFL0P5sGnF9/p5JImRZ5r5HfMbyzu1TXUHN39uMozwZrrMO3HebBH5qI9A8D6G3rpiumvLhE5ljAZS4R+baSTG66U3Hcd0yTARBgtL0UQS35kSy23AqMNwB6JEBtBL4ToB0CIjKqzA2B6H5GmqDNXmv7CMlbEbz0Mhcqfpo9H8TZjCKWnkV444hKotH9RjlNJHkzkYQomnaOKQn6Gvo8NYiGJYOfTDEdSaYGgaOs90jXjyBFlsINlKYFSCxQ9hUp6CUIkHgJBKwqKyX0VqhZDGZsAZaYYjbGyv4w99dx3/5X/2PaLV8nDt3ToAXHgSQdv+8m4FEAInH5375p/CTP/Uithqrom5SdksIgxBRi5GrFFFTw9r6hlJi4fLPCQTkaoVNlKsuEJpICBZxXViJYPRzbU4mjoaQnD2fa9YEUamGY9UKNoMQmzCQ6gbsyAccE40ggK/pGCfzyDJQp5SsoeP9AGhxxR/HGLZN9Jk65hIdVyNNWFYlQ8ejWow+LcFSogtrit5/C4mOM0aEYVPH+6GGZQ847URIDQPXQ2BSi3GrMQI9sXBieFkSZoa0FF9ruKhsnUHaKCN216G1qkiX1fpar6rxJKlHMAZtAZD0qqa+F9vyxxu8jMRqwNk4LqwkJadZR1RaRrW2IP6EBKF7ANKDjGS9c3ot0GuBXgt8m7VAvnHMtd9z5gcncpPyM34IR48xOmihr2oiCFuyEGfmrvK0yQM8WaBFxbfaR/fxhx6AtFeX2gtAYtszAzYLsUsQkwsleW6SrKsQGgUGqg1avuCVjPmUAZUqdHom6QSULOigCashOuT8jm0RLGK2H+ViLKSJ0thnQJOm1cwgZwYVs8kZIGFQJPfEEMYSGW2SIRyj1VKZRbkfUg9A+uAHEwa7c5lL+Vt8FAyYTgVLKyvyLPtqFZiWAZMyd0EsQTfDViyy7Vzqu9elKIDIPiBeawCiIEbciAVAMiwT1f4KYi1qA0iKHJeNOD0ASW3eDzgAfdABrIO+frdvWCGApOmolKsyT3Js5bsjoI9IWm2DIwLuSwYm/cOYS6iJWlNAX6TYRxiReReAnkrUJO+ctyWocceM28m8efBOUBigzt7Ne7UjxwfOB9z0U0LMtR16C2P+9goW5hfw+LlzEoAQViz1L8FAhSPvN+VDJLjSxbEDQJKGytiw+TVTPp9+2AazrA0lccZSUHosY852cfuuTz3o97eogEXvX9H5RZ93Wz/2Eek1cSys+Py5XXR9HAAAIABJREFUMQmGwJEAIZn/D39mfSonj+PVC19FbbaJkydOtoNzrluC4ygTkO2kKjX/XLx4CdPTUwIasY80Wy0JqBW+HyQTUKZO4zonwurqqnhScD0UBJS7sdoekASq+B2ygziHOo5if+91FN2f66vcByqvF39mgIoAUbVWw9bmJsqVSpsFJcC0+B4SwO1+BV/UB/LPmfEfb+z0odnvuff6Xrf9q9v7H/T5Re/nt1X9d3szZclBMg5z3E6yfUqkI9gK0aozwSLF4U88g+TwJpqv+UC4JZMhE9usqSMIFgIkrXvLoHW2HwFRc2gIj3/PmzhtA/9nHShdV4wb9stOtg1BEeflQZTH3kXz/AvQB4BohqwoxQzKAQvK4d1L+s49PQXN1uFdmIdRG4BzuoTWW+uwXlCyqrHZFLm6nD2Ug0bR+iaMShXOqYok/7XeWRSAizJ4lGF77rmvi9zcl2bOiE8YBz2WSdaDri4eS5Sxo0ReMrKKT05ell0dg9OnbGA2At4LIKASDwaF31g4BiMqA0sVaIOhyOSxrJSwFH+yycE2YORMT8p5/o1bB93971jfUpZQM8tI/NVsL5DCOTUN/8pOAFGz+mAO1BAuLYhc7b1YxgIgPWchnbWFjXY/4BErT7hzOyJy51ia+84JK9RxJIlS1jwaGSYhNNOQ58fxmnNT7l1nDR1B2vJFFSYdLiN+7ptw3nkOxrwHXS/B8wOELR9RI4TlWnBGS/LMLd2UiE3KtRbZIq4mYGSqJ/DNFcSVFeX/Z9/CuGOhFac4WXakD6wHVJ0x4CXAcVtD/5oHtEzoLqAPa5hL6aEX4rilIWzGMEwDRsmAv0HJVwOpHUJPGUfQEbQiOJYrahKU+TNCG4kZwdFdREmCP/36BTz7zH+O4ZFjsnb8gR/4AXzpS1+S/sS2+uVf/mX8/M//fPvnL3zhC+2+9qM/+qMZqxb4V1/4hxgZuYTz77yNNI6FwfTC8y8h9AMYjsnmQwR6GZqIUiZIx0BowK6YiKm4EzjwNgOUqhaswRSB4Stv6ACZ5J0O2DHWUh0jXL+nKcI0RTkF/DhCXdPl3zNBgkrJRVLflPiGBw2XghSBSbUXTcAlMgf57t1KlLw15+CP2ymOuxbe8FNsRCmW/BDLmgU9cjBWibHW7EPqWzg2uChswfnAxCnbx824H8nKICxUpR6c67WgBL3lSkwvLaXQfB1pfSerUsYIW4deMZG6HiaOvok+HXh//rTyHUx1+ZuxIR6JQZbSKgaHrmGNzRKbPQDpwEe93g16LdBrgV4LfMhbQMShYsC1gT43xkDNhm1yQ+oJEiGBXcqRSQZ0xkzJ8qG5iud/RQyZ4ibYG0Bi0GDnkXNh1G+3TYCVjw8P5Yui9N2LNlhK3kRdK/dTyc9X11eZ0lwU8fqSTUrLCgl8KV3+vc4vah8GCrO7y3V2l2FPk2PJPuWzEcGkuzY1PTm2M7Pb7hqy+BazWiUcAUOj+bSJwdqoeFeksWKaMFs85x/l7KTOG/nMqsqyg5nRWy6XJLOXiyPVViqLnpnmq6trkhWcy8kQcCqSsivyuCnuX3t/Q5l00zBbSTCxvFzIq36xzdbLZSBlASaBYpXRe9Dl67Z+xeeLbpbaBnEPT/YYNcPhYH19HUODZeaDSvBVHZmMkHi6FMs/Fb1/edY4b25RYjGxsDi3CNOyMDw2jIgMjQ4JTfZb6e8dbIPiOn77fqMogNRtzYqeT9H1i8r3Yb9+Uf2KACQ91SQ4K31SxgUyMBWwKskXd20ABfgIUGSQHeqD4ygZSVEcyKRMk9v8WjKX5RhRfr3Mv2R7/iiqyd0/7zaArPxfdGysb0gQgZmnzaaPmeu3MT4+gb6BPvG5IHhGENqyDGVxwkSHLtlHrFEoUjBkWKixS09VlqskzMQphvrHxF9DE7f1DrbRPuPmRf23qP8XPZWi6xedf9CfF9Wv2/Kz/xJoyZMI+O6oNRclbwmqKj+iPAGK3kY3rl8XoIdriYGBAWHZbH9Px+YpIGz+36je+hHYmpLaZVCnVCpLYlTOalIsoSz7O02FmdRsNKUskmCVyePt3cZcA6uMYh5XLl/G6dNnsvWi8j86yIPrLJaTQBoBKbUeTaSOXDvmAJWa37elhtvjUtEDLij8/ZzOQPR+vY3222ZF/a+ofEXn77ccD/q9vcpHZkXibXTF2Pqg65eDq3ynxMdMBn4y8wjmK4WLNojKmHdsQIsMtFY9eIGHwYl+JEYMMOaeVSYHfxOKedFUb58HwQJzuIwz3/kGnrKBtwLgyq2nkM6ZiNcjJH6CNGoK26j8zBExkPfG3kL59kuInDVo831IDq/C3BpD8xtXhXmjO8PCqnNe7IMel9B67VYbhMgZfAROjUFLvEcIJvGwxoZFYi68GkOvGsqjadGXz+ivZPSPwjwXIdUDhF81kMYt+Ywgkvl8AHf0IqKZj8O/3EDqcX8VQrNsuI9WheXEg2CSdchFOlQXsIqB4Y9Pvi/Mo0srkygP3MJpC3A04KtLh4VxYC5OIBpdhJ6YwI0+BLPL4klmHx6Ef/1OmcCi/lX0/hU9ulx+M99/iX/YkRXol4YRzc8qNnP/BMK1BfGVzO+XJ0vKOFgdh/tIFc23FtXzFa8ideTfL780jeCif4fMXVH97rYPkUShjopZI4cQLi8IeyiXes/HX+WFR8lRWwEXAK5fv4FHfvATiDYChHM+So/WcPL013Dj2sfRerOBqBUi8EKEUYBDzxyBVmVAQhNWSewn8tzl4NKL+7TERGLVEbnr0o959Lt1ASEtLZHnfyibpko6UNaAMKW0nYakmTG2ywluZ2lMQzogVlpNHTqJQIxbxGTIpfJ3i0ycSEPq6YijRPZyVEIhQ2l9eVMAtN/+/ev4if/kf5KyEEDiHP6zP/uz8vOTTz6JP/qjP8JLL72EOKQ8nPRm+ay1uYaxQ30CvHEoOf/G72No6BqSIJJ7wDTwY3/7x2FonMM1RGFL1p4p2VoSzwLiLQOpSe+1FAhMaFb2tMwYqMbYYhJKts+0LQdJxHV8JItWiQl4lIFLsAENNa49gwBXYw2rUYrN+hZSeh0Oj6AJHfNhAtuxcVSLcczWMBdpIlPHuFYIDS+XIODuhRC4SAzY71fvbmIqQJfPL9VFctNsjgiwUx68ia3GEOyto8IAS+w69KAq/kXcU6RN1jGCOUEpSw1Jg/1u50EWUlxbxfdOXcQRHfgzH7jQdOFsTgs7kkdQvY2+vgVs1IeRGj5Mp94DkIoGrN7nvRbotUCvBf4ytYBlxBiu6OirmDC59hBTXjIRcgCJ824OIMkXZKJSv+1WAqY7AGk3QLMd0N9fhKgIQFILPhVQ4N8KFFE/q426AhnUoUCrThCoCGAoCgDu/bmSNlIAksru3n0oj5oswy//sEM3mnXhIlhAJN3BQG0EaWIKgKSCEB2gk1wnky5UmkGSUU9zaKF9k9Zt24q9lmUSMTOGm0YGara2tiRIQ+o+JZoY4MgXzfd634rar9v3NN/gchNLDwMeLD+DMsrHRG14ZQOT3SyXd2z7KHRbiA/yfAm0xln2G/0Z6NliotmK0ahvYXSoqgAkprOpJ55l/mV/J3sHyAo3YJnsENvSJICUmliaX4apWRgeHUSkhzsApLYXWw9Aeii9puj5FN2kKEDwYb9+Uf2KACSOBYqBpALJHK93AEi7p8eMIaM2xHybyLBTsltkJsVxiDAJ5G8GHCgDIptIYTB1MEizeado/iiqX7cAkiif0ny65amkilTHwvwSVpbWcerkKdGZ51pBki4sHZZFgIdt9HAAJJEFFJatahuVOalJRqah26iVh9qM2h6AVNQb7vz8oN9vAh752krNLyoDmYAI//BQvig6Lly4gIWFBYyMjgpzZmNjXRI/6Olz/PhxDA4OyjkXjE2kJ8/jxZW/iebGbTWn2zZKritspdyTiL9vy+KJdJ1i/vEQwEp8Afde3yr/SFUHvvdcH5K5lK8Xis6//yey84wg8JUsXVbujY0N8TkaHx9r10Hq8yEAkLqt693OL5pfDrr/dlunvcpXfvqESIp1w/Qoap9uy190Pt8Dtd7PZFxjBRip/si5QL1nZAZoiQYjNLG2tA4LFmItQd9YVQCkHESWMYJzZaoS9yRBbp8HJRQpd/fEx76Bc7aScPu3K8Nwl84AZiJyTVgsiweR9XwgMk6J4SO+bkCvGPBvrMJ9vop0xYFPyTwepBHrJg5/+ioWV47d4QVEkKn09DSi2iLS9/oQLqrxiOCSZpSE4VM6d0x8i1pv3pDPyIIh2Fp+alwkpbyv19W9yFw2SnBO9guLwL9QF/BKrmeURL7OIYB0XoEEuRSeddwS/yRtOML45JuYXZ2EXT+CxGzh5OTbcDXgnZnHRVIvWgih95lIa03oXhWtt2/vCWCyfjkgY09RAhQ7gKai96/o0ZHBI3Ls2R+yjfRzX0N68UXlrdROqNned+fXpIebeS4W4Gxo8nWsXngJrXeUTFp+5OWj3CC3Od7F+R31LXx/si9Q+pv5q5I2JMot2ZGmcI5PIby1DC3x24lAnL/4nwq3UPGF5lSKzXrpwiU8+Ve/H/F6gHijDvNQP+KJdQTXHTSv1EX+ruSUYJdsmC8CkV3HyfErCBJgdv4cUqo26BHCygL0sIrE9ITRwr7U59YFHGqmCigiC61qJHjcBohDkYmEWMMiUvn3AFkskQbNTBG4CfwUArDIuZJ5SOBK6VDkuaq+lsLNAKbE16CnNizXxp9/5f/DN8+/BbuiI9E/hp/+u78mjcQ5+LOf/Sx+/dd/vf1cXnnlFXzmM58p6h743D/6EejpebipLWuBxAb+zk/9HRgWpaI5n8fCyAu9LAOLoNiGCZgqu9i0TcBVjCP+rZcTrCcpqrp6gpu6gYoGmFGMepqgzLomOjZLicjTjbR8uE4JDYS46YV4a2EVsB3xDeaYdzOIMW0bAhodMjVc8WMYqCJlwmqo4dygJ/3mom9KPzX8fmEnlvtnsOlx723ACKoyNlFajs+V3kT8LtfVfIePjFzD3MJZGN6ASNJx3ErrGqLRFViNMURLAcwxE/FGgtSLBWw0xogrtvDYkXdxylKMRI6Hq+tHRO6Qx9nRazhqAfMRhH1E/yN+pydhV9gte1/otUCvBXot8NFvAckgTn1MDDmoOgzAKDqsbKzVqlX+n7Y30irwJZI9XADJqqGbdiqQsNvNQGpLWKl75gyWthZxW80n/8fehSsCkJRxM0SKJJf64s/c/BD82It9xM+KGDad5edaNAfEJBi2D2UitQSVEimZoPajyJhadwRAthdSZHPkmdsEkXTdRn9tlI4RSGMa2cZiEr/zyL2vMv3pzPCWABIXzuw7bW1//px5ILEtlFeAIVR+Nlynl8G9etBBA0hSxyzjWXxIMtk9Zk3l74F6xttA4Y5M3m66/ofgXPqdcUMi2XGaCcutoOVHaDZ8ka5D7FFsQ5TjRGVEJXFljDf+sjsAiR2WY40s5qH8SjaW1oFIx+BQPxI7RsJNQNa/2wBS3nYfcSCp2w14URfbzxiz1zWKyvdhv35R++wLQCIDScYzgjwZgCTsROV3pA711uQSa/l4TdCILCR1rmIvMbM0iDzESYBmqw7DJBOUCQxqPpFE1YyVoSagB5+AuwWQeGdqzksQncG0WMfly9ekPU6dPCnvrtg+k1FlUv7UkDZqj6fdWSApY+aM8aXrZBop+VbbdODYVThWRY1RD9hERf23qP8X9a+i6xedf9CfF9Wv2/KrdQ5Z76E8Isr6KOCIrGAl90aQ5J3z59FsNHDy5EkBkBic4b1nZmawtLSEzc1N1Go1SWBhRvPjTz2PakmBRXx3RGLXtiVxhXO8vJvybwaiU7lGrdaHcqWs/McyL6Si9mUZc4YTWUhcLalscuW7xPIf5MF2Ey+NrB40bGc2NwOSHE/ytc3DBJAoI5XGnhrVHvC9elhtUtT/ispXdP7DKue917f3vgMl0OKNqA06PEhZPgz1Y8KAjPlZIlYnm5/AEQFQ7j9iL8HG4iZsw4ZVMmGWTOiOJj6YDKrK/ogB4Gz/KUkbWWLTftqGoIw50Iep734T31kCWilAVbyFmefg91/Hsb4VzN94Cd47TTgnyghuNBG3djLA7uYLRhDFfXEc2LQFgMj9kgRc0S3YU6PwHzsPd/UU/FdX7pBJI0OG/kbRmmIn8eB92iuHyANZTOaoLXJ7lLZrvn59x3XYV4KbW0qGL/Ms4vm62w/ncRvRzQTpmTVg4Drs2y8hqadIB5oqGB2Wkczp4n2U+zDZx/rEIMm/MrunrJtubo8FzokpCU77lxQQ9rDGB+fYUYRzdSWnR0DusSn1bOqLmcpItkdtd3ZmpwCV50/i+PGv4OLCaTwxcRFvrA8j/WPKAqqxa3f57MNHEC5v7JAkLHx/dnjB3n3DTuZbEmwK0Kb67Pb3uPdqNZuZyokhEvEMubh2CUnIepgIYhtRRUe05sEpO3ArDkxLR2pp0B9PkBghPn7kfbnqlxfoT6UJ44jPluvNJ2obeLtRhRFW4FcWcNbScdFTrOyTroejJsQTjAcZSGsxMBMBwwZwqMm9Ib24UmiOGuwvBJSFAwZ0YFgHnJaulMX1FDEBFhMwnBQEj1JfhxbZaPotfP7zn4fj6OKX9OWv1vGDP/z35V2mbN9XX30Dv/Ir/3v7uewXQPr1z/0EnnrUxJuvviGs/adfeBovPPMSEtuDUQJCnwmIMYTYTyVDtq/HBFEFBGllAiopEFLqLxH2lEt/JyNFGmrYsNVo06+l8OmjVNeg24DuZIodjILRGypJsakD51sJ1kPlYcX597Yf46SVoq5ZuLZho+IMwAhK4hUqaxA3QaxHcMurAuR6LMrGJPzaLTgbx2Akav0QOevys/RZPRKGUmv4fUxXNwQEvB4BzaWziK067K1JSaQi6JQuuzD6dbQGL6G0elZYjiJhN5zKNRKrKUwjI+iTRLXcD4n3ccfO41EbAhoSQOK/Fxkm+Olf+OIHPO23+0nvH70W6LVArwV6LfABtYBIlCUejo6VUWYWVuiLl00OnCi2EQuXM12yhVcmYWVwAd/VbNKdBxI30OrIMpDbwMvDAZAor8IKMhCQBwY6GUY7Zcx2MpDUAnXvxskZTVKDrJ07gZUikEWALNa98zbyQw4gdS5qlYSJWoXIbgyGSYZQiCRKYeoOqqVhCbwhNhGFzO7u7JjCvdkhY0YAkQtMxcRSLJ08WCFMrcyfILupMJUq1Wo74FFUv6L26/a1YXmYOc/FHoNJlBTgQckbbmwJMOVl33kv1TCFG4xuC3jA54eRMgvXZHNjAKaLheU1kQAY7FOSMwSQmJDFjKeY/U11HdUPMkbavYpZ2D4SFFdm9gwKGqmJZtNGuLaM/v4aUEnbAFLud7IDKO0BSF31kMLnU3D1gw7QHfT1ixqvCEDii1ApE6SQlN+MgURASI390r6dg/O2Fp0CUSQ41sEskgxWZaicIESztYVUi5GIfnuWsMBGyZApLTOSLqrHvT7vDkBi9jgTA3zRnxedeR+4fPkqRkaGMTwyKMWk9xHzTEQajACSaIpkiSndAEisu7RznomuQ5c0YAOuVZF5zNCY2auSKx7kKHo/ivpn0T2Lrl90/kF/XlS/bsvPZBPf9+C6rgBHfN/yJBqCjS3Pw6WLl4RtdOzYMRw+ckSBPkkqrNk8AWdufh6zt26h2WzhzJnTOHTosIBSYlhuKo9GAVNyGS3OOOJbxHcrwfzcnEjicS7MGRNKQrJo/RZIwgyBpMXFRRw6dEgeCe/FtZ1klh/wwWeQr2NYDsWcUiBYfjxMAMk5PY3g6oIEYov6xwFXvXD9VVS+bvtvt/UrKl+31z/Q+u32NLpbYTMP1nyfdMfbxPeLoH8IbKxsQk8MAYLNiiGB2pBMXNnh3EHlVd6Y96GAIYCOWULpmWGcnX5NAqOXl4/DXB5D0q8C7trcgDCQcim7hHLu93kIYJCBHcJQSkIBmBisDb+myWf7PXLgSFgEIzaCa03xQdoN7BBkCW4tCXuGjCYCTQSkcpk93s99vCYslPA9iKSeOWwjWgkQrxE4SkUukWW1JiYQLq7ck3lEJhePuLUo7591eBLmgJkxgrYZSfxO9/07hXNqCv6NTcTeqtxXrakonavGuIz/kiW2sj+pHYL7yCSS8TVYG6M4evpVYU9s/OETSIONfQPg7vGjd5Xuy5+f2pPs2Hxvj7kERcnAsweRBhkrTOITirkjJU80xJKoaSBO+DvK5EcIWr7syan8YNj90G0HlmPCLpnizZOWAG3YRDrqQduoIRlaRqr7sOuH2/dPDQ8wAthj59FcPY7UiESW8fGBFbwt9kplPF72cJYaagDqXEdBMU7ol/W0A/TV1Xtn9CcCHpCVdDVUDCYyUuifc5jgk6chCTXEDV0uQgCJ1dQTS0ClpucJgETLJ9PQ8Npbdfzz377YLuuf/umfYmVlpc2kPX/+vDCKW80NlEuqgOxLBjyMDNVEmYLxCdecw1/9vifhewThYpQqJQGLoqSF1Iqh0xdRJwIGpA1N1qKc1/VEgxbr0G21mZW1eonJWSniLVKOslhGVRfPI5fr8hZBbgJkWWzFBFaNFFsC+BlYD2Nc2WphfXkJVrkCc3gMiy0fpx0DgaZhIXGlPZrNBhzXhOkNgZSpyGpiqqb6Ntlhi2uTsq8mk8gMa7LvDiuLMFtDIlPHg75EyfAFYY5x90x/pJmVaQGaSvOPInVCGc+SWxaS46sIq/Mo3XgSyaaKb2iuIcAS2WlGJlkXOZsyRvE+BJNkvCqxX6lznu3bQJnr+R6AtN/hu/e9Xgv0WqDXAh/dFuBmmZPy1JgL1wgRBh4cywHj5rIs6lgg5eBA7snAjw6agXQHg2cXA+lbASCJASYlUEoqK6zTa6kTAOn0Xtov8NGZjacWSTsXpHt7KHERrRgg2ziPWswqicFtRtN2D96ZJaUApAhxmMDUbbh2HyrlARgpTaBzFlrnHToAJNA/QLHQmGUoIKMEORWQxoNycGKkySU9/Q58XzaIrDdBytz74F5v2H7b8UHfUMlQppZ5Fixif+LzZfCKIJKwY3a1sPpZVbAIAHvQcn2rzkuzjVgYejBMB7fnNuCWKqiInGUqQJJAlBmAJAwkWXNzRV5cysIABhfvEvRVG0E9NaANj2PznVsoOxqsAROxQZkvlYmat327F/cApOKHsMc3Cp9PwdWLAgQf9usXNd5+AKRyBiBJMCOTwhIPpDbL8h4vivRn1ZMFT8nAEG52Jc9a5zgawg89tPymyMpmqiEyRjFYbIrm7D5exHtUtFsAiWO4T8ZIHMM0bKyvNnHr5i2cOXsSpq1BZ/Y5wSODm3cCbLuydLsEkBKQQWpCT+n3Qg8kDbZVgmPVYGpOFnjclUyS+7dJVGHvHlDUf4v6f1H/Krp+0fkH/XlR/R5G+XMfpJyFxDqRUeN5Ps6ff0feoxMnTmB4eFhYPeJ5RQlhelJGoQKHdLKYFBuIYBQTPxSIm0vSWm1Ql/0k7xH5Wo7rFyZTSFCSzKQkgSmsv70l7HLPoUajia2tTQG4lMeL8pAsOr/b58fEF0oIE3yjQTtBMN479+bk57JOaa9VMmZ7/uCKHvBdCkimQXBjsQcgdfvwHkqAvbvxq5sqdDLR7nkdMnEFhM0HWuXt50xPIbo1By1NEDQDbCxtylg9PDIkasnayCiCzXnlByhJSrsH6mzevM8KCKBSHgE+vgB76zDSJRPhbF1J0fEuURP20UEEM2tIQzJ6uDQ14JyeFPmn3XKCd2MkkQ3kX1sUMIbXJahDdoteM+FfW1H3CTJZuruUP2cf8TwCQ/pEjNarSvqu6KDsoT96Fc7WUbS+vqS+znLwyOrYeQ1zaAjmCSCZN9pACUGraHV13wASAWVjQEfztZ3ycFLPB1ya5Kws1JdlLsj3i4o5qtjaSgY9YzPLvRQAwIQA3R4WaUEtWpcNS+mlCQnK+28HGYCk/Kb22l8K2+nFw2h99U7vp3Yb5qRyVjRjP0uV5Wf6PjrQrD4k3ppS3RDlNMW6ZX8ny6jVbEHXbERmDeHWIsLEwPraLA4dexTmgAM90uGUbFELiUNKnukwaibckxWEzgYwW9sujoBO6qAXkm5To46SdiHCyhz6ags4ZgKsPVklVU3HMUsBRgRCCGAQWCUjid+j1xHrcYG+PWQoaUrGjIAFPZTGjQQ1DRiNjQxgyRhLfIdtKpJYAppwCHj1q1/Bu2+/I89zfr0fv/Srf1zUnfFrn/tR/ORnXkag++SxI07I8DdAYs6li9fQ3DIxPtGHE9OjwurZbNbFY7NElRMzAv8Tl2fO4y1KZjK/iEwbJj8ye1F5XPMcgksJvZsUAVrYSYlFTQwyjOgrpGRuYcUq8ctOsOQDLdPEQpQiMgw0fB9jkY8rrRBJuQ/1VhO3l5fh9vVhYmgIaLVgWjaqBnCzaaMSH1G+RRmriHJ18spaBMQg77H8bHqKHZQqSejGxOt4xGXdgPfrVZjNcQGCyCpKV01og4kCkGZthGeviZQdZsrCEBTgmEykIwFaY++gevsluS7vwfv6QxcEKNRWTyMsLyJ2NsQni32Cf/cApMJu2/tCrwV6LdBrgY94C4iEmQbXjHFkxIKthcJAMg1O+IYEZDoBpO3W2N4QcHrt7tibgSRl6DyyIHIeS2bQQBZL2YZ4O6DxcBhISo8/FDYKte2VmTNBhZyBkm1kMuBHrSO3y1wEgHQaw3Kl1glOCeiyZwCDC6NOCbH8vjlrbDeAtDN4J/lN1CDnfaMYOiwYWgn91WFYekkxkLY5RSrbr00/YRukEjw0dOUZpLLBFMAm2fIJzasJIIWqL4ncUSBSMTnQVATAFLVfd30vkz/Ks8IyPWYFKulSJ5FHUilvu3ynVdZStx4k3Za/m/MJHrF/8flQd912XCwtN4Q9kCRMUQvF40w5baktfA5MFjGP2puYXfHiO8qbZ39lUpjNyrAsAAAgAElEQVQEkPTSODauzMAxE7gj7l0BJHnnZXNTdINuWuiDP/dBN+D7LXm3AeCi8n3Yr1/UTkUAErsfGUiiZ58FNjju7QSQ8rt0zGXZBKaCax3M0A6CKHetfC0430SxDy/0EDCAQNksZncK0LQ7A7aoRjs/7xZA4twYRYkEAg3NwuzNRWxsbOKxc6dlQy7+R6byPRK2cxZbUUm4mfzH/RV5+9scOzTlW6MReE51WbuU7Bos+ksklMTsBACy9m8DSKIHsufdi/pvUf8vqlrR9YvOP+jPi+rXbfmZpFGv12WNRSCIfZ3gzdbmJt57/33xJXzkkbMYGRlR/UXWV+qZ5wAtf58DS5ykOX9TQobfM00L9NEgwJT7aORsCK5TWP48iUet7Si7SwAmEYZTUf2VzJ4t9899k3LZOAabxBfsgA+22dWrVzE+Pi71ZXCVKgLSPrmn00MEkDqrU9Q+B1z1jywDicFrrsl2HwQnvEs3992s3b6f+77RHl/s9A8Vlrk7BP3lOuyNSaz/2fvw6z6SMFXgp61Bsw1EtT4Ea7Mw+f4wa2mXhHTmegfy5u/3oN/N+NmvYXHmBfjf9JB4y20fH2v0MHBuA1ZzBM3Xbskz4PcbJ76G8spj8P9irf1cCPQ4L/YhnXfgX1UgA59bEYOHUnr7BZDI9rFPldH65vV9VdP5zqG2LF34BrGjzbaknpSPknMdrCpnelICyfFl876kEllPAiNk1pSfOYl4I4R/9c5+eT/jA8Ey/7pqxxxASjYW1AqnDUIqAFLmfJm6KQXGOSOGVh5HvDUvexrd7oNuVmBOOAhuLiNNQujWAJzT/fCvNJG0FrO1yL37j0gTnp6Ed3Fbkm/3Q8i3H3l/5OcqFS5byFXGkG4SyFMgBJnaQUBvSx2R30CqufAjA46tw6r1IdlaQvXoFK5fuoZDUxNwx8uIV3yViCPy4ZywUmGhaUOh+AtFN1OkUQK9pMAQOcj2HrSQehG0moaovIBW/3W84PB1SkT2bCUBNmJdgCAeS/SASpUv0pM2MGYqthGbfi4bik5YQItsl0hpnJzM2DgnmMCxaQhDJ3MRlKLE9CGiODn9Lx0T3pov8m+vfuMmlhoTqLdaiMIEDhkx9PiUomuyLBPg2LiIl56ehllOEGkRwgBYX2nAT0MBp/yWJfvUSh8l+ZREoO8xyUSDXkpgV00ZQ9zEhWOU4No2HNeCZTEJRUPo0RdIh06ZaJOezkqjnWWAE8Mo6Uh9wOAY5CuWlVaNkLD2Og0ENGxqKd73IoRRjC3NwGFLx20vhus4sre+0fKlf1ZdF6VGHdcXl/D4o49gplGB5Q2ox0UWUKpARSOoITYb8h6b9SGkUQqNknumerZkkenjb+EsGZop8N7auMjbiWzdZoTES6C7OjRLR9yMkEytwPQGBCQ2BiwB9qLFSIDpoH9GWGvaZlmNX6aGsVOvyjO8uXoUsbOGM9U6RnRgIwEuhD0AaV8Dce9LvRbotUCvBT7SLSCBlBgDFQOj/TocLUISRdA05lzosnAQA+82iKDwJAatcuo2nUu6O7oDkHYDDNs/729jUeSBxLrRlJhBBdfNASQFKuwEP3bK1+XlKAJI7tZ2nXXaZsDcvZVNps60jzvTubUdAJMKN+aHYEH8j0HKmJ5WJtJIx0DfqEgAKSntPDVelnbbAJKmACSCTCI/li3q87RfbhoZjMkBJAZkcnmVaqWiipDJW+zVfw4aQJIaZiBRzh6QTOZMhkaKKZYjXNHm0V0CfYrizsDUt+tBAMm2XdQbLakfg+UD/QOIwgAGF6ysbuYBtg0hZWNCQeA1b5OiAIZ4qcmXVDvqXERHOjZubUjgr3qohDjzQOpkIOXPpQcgddf7ip5P0dWLAgQf9usX1a8QQIKOCj2QmB8pkipZxjX3oQxQ7xofFG6UJ2Zw8NmVSZ0NMW3lLO6hybbQYpAl2PTrCMMWUspKGrzXnUHGojp1ft4tgNRq+SpxIEngNQPMXF9EpVTGkalxaEZMDRMBkMjo5IAiM1QusUU5zGx8uZ8yt78rFOicvqXDyhi0tlmWoAWoca9G7+wUpWcva5o2k5kP6t5jeFH/Ler/RfUqun7R+Qf9eVH9ui0/gZdcxpdrHQIgy8tLuHjxovT7Z597Ts0LHUkclIUTPyNdkwQWsm9yTyT6EHFO5vzM7xCgIsNY5nlmr/Nawl6i1xjlayk/F2N+fh4D/f0iYUfQh+AT/70t5Xz3lua9cyk9rnfolUkPJiafcOWQg0kH9Zw8ryXrUrKPyJBnnSyT5e8wcn/IDKQd48f+ltkHVf2HDyBp9GizdvikHFjh75OhQWk055nSvtko2RL7IIu/PRRbNWHs7D461+95gpn9yBROn/lzXG7EWPqts4gbSxibGAFMDXFKtkQC3dRFvk4l0Kn1Nv2P1LpPg3tsGmkrhr88f19zIEGK5MQCU/phzI0iuLIg1yTAQLYTAST9kZYEdL3X6FcUovz8FPzajLABmt+YawMw4qn0nQGs9Uk0v3H1jrrnYI1I58k97n+u5jWM2sAOf6S9HmjpsWOI10PoFQP+jdWdfj6ZhF8neMU+ZfSXhHHEwzk+hmg5gHXIVZJ09zhYLl2YNYuwvqcC/frQXaXeiuaP/PIC1jxy9I57Ehzn/kAAo2yyYZ9S+y8yskNhaTPpQCuPIW0swTDoV0wJcgfuM9NovrkIe3oUmNgSdkVl9mU0Xr8hpjhF+8ui+S33IGbPpJQfgZLg+ky7r6b2CKKtVYTNuiRPcl4xnBHUnh5B842rMAYOQ3N0ICDbLYHt2HCeHULiafDeq7eTJQggGa4p4x2BIRzyxM/HDPoRznoCHOgEUUgdkQepA6Me9GYZsFM0xl/HcTcSIGCLDCNDMZDod1TWgEEDeC9Qv5s2Ib5IBJYIIJHUxM/JUKJsHW/B8yo6MGkkfG1Rolwf/ZICXfyEBOyiig0TN7hPLgGWbiHYjGAPGvARSbLijaUVtNYZl2jBNFMqTEo8wrRtBI1YWD5l20WotaBRRz0E4k0D7rCGQXcEVaeM2YV5tLQQpT4HbmjD3wwRkX1TigBXeSvCM4R9ozQXAS4PyfovO1VgyxAJOsrK2SULpmbCJqudyZWpDy3UYYUGzExlBVVK6DIUksrzXkk81DUdjSDEbc0F5XsaYcwVusg7r2sm+m0DY2kk7KO3b8zg2elJfLMZoRxOKlm6xETsbIIMpFyGkO2nmSnShpJqRi0UhhG9jaYm3hP5QFdL8eW6i9LyOWi+hbgRI6VZU/tIYRyiXJ8tfUQb9pHctqSfEEwSlpJdh76qgCwZp/qVN1piBEj1AKeHZ/GMAzQT4HzQA5C+JRNq7ya9Fui1QK8FPswtoMI5AYb7bQyVOcHHkm4iWZ4EkdoMpO1Mf5UrzSk5A5bEHLWbIPreANKd+9NMmq3dsNtMo93sHSl+AUGhCEBi8IEBAS5eKY2islRV0FuxT1QJO5lHnTJ0DIjsdSgJvm0wSgFTPEP9jgGWvQ5zN4Cx3Rxy2k4AaYd7jCo3F6Q0YeZCPdURBcBg/zhKzJKLlQyTOnLwhIFA/k6Zo0u9lWdpJpOiMqXuBJBiqQvbrFSmUfVd5IzuUtGiBX637xfL0waMsrbkz8pHIDPuvdcGJmW2cicDrNvSPMj5uzv43hGdNmFHUrwgbAHLdBCRmp8k6KuVFZtCsrBjGLnEVpuDpJ7zfuNGRe9fG0ASXxTWX4cVG1i9uSpt23e4ljGQdpKNdnh+PUizfZucs98N+INWp+j5FF23qHwf9usX1W9vAEmNp3cCSNz5Ue5iDwApuzG17znGMQAirMwc1JexSI2RipXBayZItAhR5MPzGwgCbro5/ihAqoP3mo3Gu9/SzrEiz+rONpsyMOyaPO7SOPm7LwwraGg0WnCcEpIoxNLiEuZnV0RurFKzEcY+bMeUYCB9aHKGh2Jucn4z7gIg3Wtk6Sx7ziSih5+JiBJ60FByqig7A+Lll8Z5Hmzn+NwDkIr6++7PD/r9rjcamfwcpQh1LCwu4r1330W1WsVTTz0lIJB4E9JLQtPlZ9Xns6QOaCJjR9CI64tc8lhk7UwGgdQ6Kg86iidSBhoR/BGgR9OwtLQk1x8eGc68kaIsaLn32pag1OrKCnw/wNj4mIA3XD8QuMr7+/22+f18PwfFWD/Wh+Aa24dlEJZWx+ptB5O6Ixnmfu53v/2jm2vv59yi+eV++y9l2UR27C5gyH7Kc7/fKSpf5/WEjXK8DO/9mX2DEUXtc7/lvfP7nLB0aGa5o822PVljStBl3oBcU5ZPHUN98i28ZC3hRj3AzQsvozzH/VRDjOvJjojIJIhjaCIhSTUDBRhI0j+lSat9SF++gWPVLdyeeRLBWxESn2BPMUDjnDgKHNkCblYRzC4D8Z0eR7ozJMCR9AHNgO4MS7V33yOXtqMcFP2Gdh8iRUdgilHxAtm6znM7Jezu+nyYAGGUVdkLFuKda/W7AVn8Xfm5Y9C0BMF1H8aZAOmMC33QRvPNO0GxHeXMgDH34yMIXg+R+AqE6jzu2r/vsYG4mxwg+69iG3F/kMq45vk+fM9DGLVgOUylCTJPXWIEBiz6FVsuLKsMZ3wSSTOF+0gfxqZfhaNpmLnxAlqvKw+3Torp3Zqy8/2RFUiH4gHXQCbHCsqbca80dRhpGdj6+kWVeJCoMZlrPJtJD/TVNUyYpRGUnxpG/Y2rQLmCMKGfTwuOayNKDJSf7UNcT9F4bwOuU1JFTADnGVNY3dAjREYLxvoYtM0UaKUI10OYY9t+e6mpwRgxkbZSAQvi8ib8gSs4VvIknYZAEKXoVmIlVTdsABcCuZQAE5QqI1BEttFEJmd3NYL4IBEwmuLvhGJEAhDlxSnLSJYMkPqUIgfiSEPI99iC+JmZsaXm6poOL40xO7+KldUtGHDQP1SWhCirxOQPeu7SO0wDE0Isrh8dAHaEVqOBw7WjsF1Aq5swtAS+HeLdGzfBJd+pgVMwyBSq+nCHDaRGgihgnwnQjFriqeiHEfwgQqAnsFjQpg4zVcw2kUaUhCiV3FWqlkX+zjXIYlaezrqbyPqSUnjN0MMVj0kbmvgDzyQm+itVbAQJmrqFviTGVsTEGANTRoqbMeMNJZyq+FgMEqynmpKpS0zlP+T3SfK21RpSAJzbar9Osb0FPSqBfw8N3kSJyWVIcWvpNMzWAOINwKyRScj1cH5s92rN1qEPaYiXEpjsG5TNC2wkbhOGV0ZK36dMSk9iQaVVYTtNDs3gYy5QCTQ07LQnYdf9pNm7Qq8Fei3Qa4Fv7xbQmf2f+BgfqWCwSmNBT2mnS0jKkI20oiHxyMRyqP3KAJDKJVaBsvswMr2zxfYGkKK2B01+5k4AKc8uvdeT6BaAKGIAdQsgFDGUisrPBfW2fJ8KlnSyo+48fyfgwIU5M4C5uCWbiJnbtcoQbKMmi5p74m+5DNA+wEMyjwQQ0zVsrK+jv7+/A4D7YN+hXBJHunI72KQ2BLIpEOmAjgy4jsDLfgDKg60dN+oZg6H9oNTb286wJyWfh87sTrUp5ztl6K4E0tZXFzHQ3yfBagFzCA3mwacdEn133/UVBUCKAhgMDORG58zQY7DBSi00V1vwmi2MHB1FTP3uOBRDVFaNgXn6U8i7WQAQH2z7f/ivXvR8impQ9PyKzu/286LyH3T5ihhI7IACIGXa/LmXmmRgtj2QHqwVyBDcqaGVM2fUOy5a6M011BubsGxKcuiIpRwQOQ2+z3mwXcY3Gasp96bmc+6S+R11dMifKMcxuQcDIXzf+Bwcx0XMhAdNF2kxbsYN7uw1ett5uHL5EkrlCo4dmxateQJc1VpteyzibXYAVZ2glXy4/SdDiBkQp58NvfZkGMukXCR5QbLSdRgp/eoclNwqTKOUgUcctxU4p468nvuFvh/smT3ssw66fz+M8uZ+QwKakP0jnhWqnfMAIIPAHK9zBpCSBg4QhWHmG5Zibu42rl67hr5aH86de0zmBZ7HeYqSdOzL+Xovl8AtWn8VjR+8zrbPpgoi5ZJ2edY7GUt8AQTkTRT4Kb01mx9nZmYkKWZsdFR+n68ZmTxUtH4sav/cw0j8NaRJGUB01JsSewKc0XwcZhWjgyVp05z5lEvx7XWPg+5fRe1fdP8P5HyR0y0GI4qe3X4+L6pf4TUyfJNMTvZT9l1JCBNmZyq+c7mgVi4jLevcrP+qLpUlHyg/eXlp5Tey1lKepvwdx14laKymDwbGievwN2EUKKasipujRB9dGunSwF6uR/mnGLWXD+F09Stw4hQ3oWPdfwHhGwai1hI0LeJFM0nlFI7rKGAgW3pyn1n+2CGk5U08MXoV03qM90INV28+B3gW/Av1O0Ge3etDAkJ2P5JgY3/PWDNQenIa8Vpwh/9R0bPJZQjNwQkkTR+Jv3bHKXrmg5iNliqhzx2jJARSb0U9h+xQ7c4kkxRaaQJpawGaroAkmeuYBJjNdfQxChdvq+fVboNcgaLzdwnKz51AbK8iftNB5fEBeG8vCYCWxB6i7JrO+FHEi7dV6mgcS8IZA/1kZQjgFuR1y26WvdidEvTyq1R5mcq+pZ0FRqleV0BIa6K2g8m0e3+sZEhVIggZSGv1RZESk4h/loTDtrBMAuklVEuDMMrj0GsOtJN1JIYP7dowgmsz0m/Zo+Va7OOGgyRpKdayLE2UXBzXTEpeTQEL/GoSp+qWgYY4CCV5IYAN2GVo/pIwUU3HATE2sop4PUrtyfyYxMqnyTQQ00bg3CSMaojGa/ShJVgaodnnY/ndOUwfOSGejly66U94iEauw/ZHYKwfQjyXwKT3EOfVAEgqfEct1Qd0Q8COtJwiMWLolo5Q30RSWsPoyG1U4xjruo3VVMOYHqNPg/j4MOEiDkP02SZcXUPF0PGsGcEIdFxFhCuRBi1J8bQDDEec79khuAYzkQQJLMdAHCWIPfoMEaSIkRoqmYFryUhPENpcTLq4eOEyUj/G8eNH4dZMmHw3uW70fFiuIW0Lj9dI5D70JBJBlZYGjV5FLa7xFOI1W1/FrdklVHQXJyanYFeZtBTB5L6XOm9WijjiGiSErlnQUhMLiY9NspCjEK7nwQs8tOoREocycDqSiMx/DWZFR2iFSGjvkFio2hU4mgvLjdDSdMwZLlqWhZbvY6leh2WYaJb6MOC4mE4jGPQr1TV4SSrSf1uLVfTVaojLaxhIG/DiE0jXhmBVaDRlIbDWYa0fVsmpeoqmdUvFeLyysJWMWoBwi7KHZSQRJfjIsFJewuaogXhhO0aWr23SZswM8bYMnj4ZCJtJ913E1VUZ642wikSPoEeuJIUTPCKIFNVm8LES8FisI2Gb//QvfPHbaxVdNFL3Pu+1QK8Fei3Qa4H7agEdMWwzxnCfi8GqDpMSdgycp5QbUxthToZq/a6yGZUHCs2qs0mqByDdV5vv/nK3AJKSf1E7OgV0ZAadHXT/PQvIBRYBBT5HBh8TE5XyAErmYOYhcY8I/T4BJBZDNpIMVaYpmo0marXqtpHoBwwAfDQApBxE6gjAth+6Ar/YT2TTb1sCEyWJifW1dWEd9lXL7WC3BO3EB0IxG7aDa3fvRUUBkKIA0Z0AEoUULbRWfTGXHTkyLBugKAmhUdc6yX0qTMRJpLxm/rLQkR5gpCl6PkWXLHp+Red3+3lR+Q+6fMUAEjIASfnVPUwAKYvt3bsJtRiev4UgbkoAhe9IRNkfkdrIsmLNnCWrwBoCLgp0VrM6pfHUcTcASYHqTFKolKto1BsqeJIwE5jzDs8xBZp59/x5YRtNTU0qXz3KsTAI4TJ1tONoJxzkA3/nBLAbQEpF0ozgEYP3wsgSmUCOS2RLJ7BgwzIc2HYZlumKDGvCbFKYEvBUQMaDg0eSZX5SGaDfTaao2/5ddP5B9++i+xd9zr7BuUIxuVUgbuc7u83CE8AvS9JoA0gMECeJsLzfeust8fE5e/asJDkQpMz9i8gU4j1yz8Ec5OkWQGI/FZCHQBUDbhnwxfd4JwCk1i/5kRu78/4MCjKhgWVm8oX8Lks6KRq/itr3DgCJCRZHD0lAzb9+m/F2CV6u6iZGoCT0PM9TSRn78F866P5VVP+i+9/r/Dw4/6Dn5+1edH7R8+n286L2Kbo+g9/CoktThHEkDAcJhmfJCypgrcB2eTczhiv7BxMEhSFBkMlQHmGSQEiQlJJZugHz+BFEV28p8Df3OM1AXQUIK3+7KA4yxp4hnh30RZUgOcdqAVotVKaPo37kLUwnczjiWljq78PVrUGkr48hqm8hCZQEnvLu0mTvybILcMt62hVY3xvi+eEF6HGM03qCW6mBd7OE++XFM21mUe7z083zJajhvDiAxGzCbI2i8dqVoseB3N+IUnl62YB3cR6lxw8j3qRHkPL34dEGeLLpT0lEZwrhVg0ak+4iStXeHUAC/YfCLegZgNTJRKKySH79XAJQrt3OttoGkMj00p0ayqdH0Hr3hkoGFYPFXJJXhzEyAZyqw38VSLwVBaRkYGJCUERurjyJ2kl42b3YJyvPnkR4rYVoQ7G02kxIHQJW6HYNzuQQ4vkGrKl+eBevq+rQS5fS6rKnZZmUv445ehjB0m1AixGkPlp+A77fkP0AFTkMqn7oFcCtYuL4UWiWhaQO8YThNYIb8yJDuA2nKUDV7DuEuL4IAn5Gn4ng1jLSoJWxV1OkcYrEHEKwNQfrxBG0Ls4BQSjSbKZlwLBMma8kycXUkXLtEjZgcA3Guib0zuG7pfYwAdk4pgXn5THF9ni1H3ZJR93bRLPaRLqSYOjsCKwqEF8sQR+wYI750BMH0XKK1KNCBPN3dETNEOWBGiICx5qOq9euynp0eGoY/QM1JFaCQF9HYtVhDG3hqLsFCi+/LQInghqLwltZ18D0hIqhwUhTVJDgaVeHkyS4mWq45MU4Yhs4RzACwBYZWKmGfh1obTRhRKx/gq3VJvTYEAm2BDHM1EQrChE4QHVsCB5SXD5/Gf1lAydOHkLL0DHAZ6draPoBVjUTh+mh6ZGlnjkxE3jS+bvMa7nOcSeG3g9ENR3vX70sY82h2iQGq7QbCOGSpkPCnmUg8TVJWKHqv0+fIp+MfvYrA9OuAosoa7jqk4oVoLWSoFH3kLoJwlITa56PAcvCoDmMAXsAbk1H00mxHCaYCWOQK0TG1dbWFi42Q0xVSnh5dBC2SMLbaIYhVqMUf/T2FkZrk+g7ZMLTVlCun4Tu1xCOXoa9ckbW6JSP00IH0VIKa5RqBgmsZgn1tTrcoZKAdUzmMqlgkCVXCXvKNgA/gTlkS58Lbntt0Ijjsm5qSKIU1pAFrUIjKxNB7Za8l/bWpPJRaiVKCtFOETvrCN119NcW8JILHEq0HoBUOAv0vtBrgV4L9FrgI94CzPiyrRhHxvpRojSO14BjlyRI44WhLIpiapq1fQQIIjHrX7GQ5G9ZwnRzfLgZSEUB9Dyg8aAt8DAAJLUo5x/FlukElPYuV6bxx6w2WYSQes7MlhoqzjDSmAGbXQhPHgDMf12QisJFDYMqbMcwpDRcglJJSTrk8jIP2nYP47yPBoC03RIK4OWrqTaJYvAd+uI/Jd4QqQbLLsOPgLW1NQxUHbg2N+o0o+XeQ3m4tP8uAPiKAiBFG/icpcGgG4ORPAgg+RuBgI0DYwPQbCgAiQvkNAOQdEMxqnoA0p6vQdHzKXqHip5f0fndfl5U/oMu34cbQGJwjcAwDXx9eGETftASLIhSWvRDYbBCHVmOcxs8yqW5ctBGRo3su9sSRGxfBggZ8OCzCAMV2Oeh3PFMXLl2DfWtLZw4OY1yuSQZtAykMOOWviw7jjsApN0TSM6ezBhHMmZ1YEBSRAUgiYa9VYFrlwVA4lpEEZbJnlZslW4BJF6t/OwJpLZ3X94j3fb7/PyD7t/dlpOJCRbl4kQKNsuszgq97R+kmGwC+hFY0fhMGQCJBLRhx1pZWcW7757Ho48+iuHh4baHD5lH4q9IkCr3Icw9MPYhIVs0frAcvD/ZdEyoGB8fUyxY9l/papnfRh6QzySMpa5JLHXmdxnEZyCPdeI9Oe9KPKrLVF0Jnho0vmcgUzH+rYkJwNYQzCwJ+4Bzutk/hmB1Vh6nmktj8WYquv9B969u73+380WKi4FLBoEPeH3S7ftRdH5R+xSdr5gSKtiu2KeasPXE44vBUoKuWbBf3kfuE4g6sl+TtbSXh6dmwH1pHK2vzO70e80YQbJ+V4gUAibz8N3OGO8EVNldGTTnQtQhyH9mErfML8FECZ8+laDpmFhME8x8+SmEyw2A7I+ELHSVgCDgQecDJhvoxUN4bPp1WJqGxx1gNgTWE2UmT5P32zdegvduE4m3sa/+sVf7apTL+3gKqzkuPjPBbfV+3e1oA5qU/g7qoFSeXjLgXZgXX6E0TNvMGkq12R8rw//zVeIZGSsnm6Wz+U0le6g5d3eKhWIhZRKtdxtfOn6ni3we2Qn0gtnJqpNnx8mV8rcMRIN+QqocuklPq03xbDFHxqCfCRG8FiMNPJjjIwhnZ2VcQkwEIoe5tuEuJiOq6xhwv2MEWCzDu3SjYyJXY6O8y2YF5lAN/iyZFgJFSb/kHK4YnDrcp6bRfHtWxrvSd40jej1FGq0jllUI10H0wmvCJ6AwPgBzzIQ++TpG+wcxrBuYWXwUxtwwghvr+P/Ze88gy87zTOw534k39+2cw0RMwACDMAAzRVCBIkEQAEVyJdnUelcS5ar12ustV9nWj621t6xV2a6lV2G5K67lXVuUSJEgAawoilyJARwQaRAGmJy6p3O++Z7set/vnNvdE/oA02rNCOqDQnVP33vSl7/3eZ/nUfwGFPI/ImZctF+ifYXQOxA2VmDtHYOW1dB4dZpjIgQ6MMPIdSDyPQiqc8jfswfu5VUY7PMoQVT6n5lG9DzUfjk5gdZg8u9BlMjCat2UhONTnQik7hqDmgFKby1ioT6LQmcWalquuYK7LqAzb0mJHZ0AACAASURBVECcfB8DKeSDFBDwQSAv+2zS/ENzI3kCqnjj5Jt47rnnGEwWGYGunk589vOf43VimKlAtJ9BIzQwrNQxpAtMOAHaTAMnKzZGDAKPgKIuOKrTDMGsGUvTMKYFaJJnEgR6NAUdfohFAMsVl8+puh78+VkcGhzB1PwimsurMimV5iuWfxSoU7m0G7A1Gi8CaK6Knk4Dnd0F7r9uAHQRKyvwMesrsBCiQ1MR1GTyskgHCIl5RFJ5AvAWNGY7Ie9CyQg0DBunrl6BVkvj8MhuaLoN1ZBtXhU6FEdFICjBKmApOZ/XDzrvk4dIly9iYdHf+9UAzqLKnk4MBuYcOLCllGBowaDxTfVRNwVqisC4G6LkeAg9H80gwJl6E4Zdx1BGR2c6hR7dgOsGcBQVxxdDpP0BhEYDZnoR9vIIrKADvlaD3uxASHZsVFdeCs05DyrHYWSCb6w4Q5KInuFDbXcRzhCIR31NSgpqfQp7GBHQGDZU+MsuxFCT5elIujOo+9KXtMdA6ARAJgKvayGCpvR25mTNnAZFC+CZq/CsVZjZOZY73GEgJc7KO1/YKYGdEtgpgXd3CSiKj3zOQCGjIUMTg+cwJbYlgUVr1Ci7nzITpFTdus8jCvjWSunOBpDihfBNNw7RQv5Wy2CrAFKSRMrmAJc0Iac9JMvXKSr4P2Eha3VxcJBlDDccken42wSQKPhDix7KIrSbNgcWTcNoeSZtFYC71XKPz/vbDSBJoCjeYkomTrx7jBaFkeQDgcEsNeX40IwULl6eQF9vN7IpYhhSMIEAJHluvImktp9UP0kBkLcT4OFNYyRxQPfUFQNe1Ue1UkWmmIGe1uBRIEIQYE2pfLR5UjmzbUfCbvMekFQ/Sf0nqf6Szt/q50nPv93Pd6cDSBxooaRDpwHHq3M2LskJkaQdZWe2GAzR2NCSr+O5PIoEtqTjqLZippIcP2T5UhBd9r1Gg3zsIqkihJianEGpXEZvXw8zS4l1RAASBUdy2exG+Tq+VDyfrLs3PdQGSZvW6CwfoDWkRWMag1nEQFKQTxdhUWa6ZoJtB3hIIFaIlB1b70d4q21RzfZwRuaNfC5u9Zpv97ztbt9v9zlu9j1ZvrIuKfuXW48i/fPI76DFfOBooQSP6J2YWeD7sFJSdq1areLkyZO4+/Bh5PMkqUrMZQ+ZbFamL93IRP2vCUCi69cbDSzMz2NoaIjvTYAQrVk46YLZb3HmPDH7pF8Zrd2ujI+jq7MT6XSa31sy8wQDqZLRsd7Q+p2XNidN6DkETrklYcdMknWXipdi5XKZn4OKmoKXmXQmUUJvu9vXVsfvHQbS5m2GgtIUTKR+RqE/6jOmEUm/MZNHgrUShZdBUmZBRH2RWUScfSaXjvQZDceSkwHk7tmD6smLLelG+twnedRIvtHUdJ5nZCa/4AAqBZ8pgYESfIgFJwKBsBmggSyUYQN6bwXv2T+NjOpiyvZxcfIhePMBvOkaQntZKhZEyU+x3yy3eQo6t/dDPbaCu4pTyAUu+46kFKAcAIs+sDD+HtgXai3JuM3atzE8BH/ZgV+du2khE9vFW5xL9Fe6oX8Pz5PXSyGSl5V4qArv+3UGS+QMS0pgca9e17uDaB5e94T86XWo0rrpPJ5amVyRlgx9rxlJx218VdrvM6DI6tAyeExzq6rlmQGlW3mETg2BosF3GlCNDlhjeTgXZiD0DIN0Uu6RdxHy4tTuWAFR1pm1b4SZEAS8bDRtkswiEtsVRhv85pJsoq1kyCgUYeSgPazAe9Hk72ifnIZy4n6WFFRIIYX3sLL9B1oG4rCPgd5X8H49gJ8qICsEXm5quDB9BGIhC/eqLcGx9iIzd/zqLIc1iJnhuz7CTBeQVlC/cFnKgmkay9ARu1NPZyFCh5lMVK6uoiMI6pHsHaNfsm8ZOaQOdGH1lTNriQ/xWoqSKSI5OwJLaH1Rq5YwvzSDVJ+FtpEi3PwkmukpaH4BRWUv0qVBhAGxvKhNBfDrAa/gSAKR5ijHC9kv6Xd/9/dx14H9+MhHPwIxUsHKtI1MUUOoeTD8Arp7X4LQdYjAh0VeRoaKAQT4T7bAmBai39CQd2yWBF5qVuEbFia9ECaxkVR6Z9liM76LS6t1aKGKA/kMnnn+JcxPTuEffe6z8OsuwqaDgBCuVAp1Bcg1PJScJibcBdSFC7tGKjYeS5S3WRnkXQ8TAbCbGJReCM+QzJ4BAsxiACkTSHCFGEhELKoKkBKl1U5aOh6CNuDMwlVUlh2MtvWjp4fkk20JFoYCwtfgGQGmHNnSeW3M5k0h2oQCQwkw6wv2fhoj4GpVRaNMjGINSpYoOi5ESMkiAmqGxkFaw4Q4F4SYZTcisjzzUA4VzCkCauAAzQqceh29poFMjqT7VYw30zCdbjS8VYSrJzAr8titPwLNp5sAdrmJ0A6hZ3QGAb2GD2/Zgeu4nFTZ3d3F7DVtyINduAzz4gGETrT2InWRvbPQ7CJUJwffWEU4kYa/bxKF/BwaZ44xgERTgprTGEAKCLmj9uxtRKuVlGAQnOT/AqMKX5OSdjsA0jtfx+2csVMCOyWwUwLvqhKgJZ+qEizkopg10Ja1IOBBCX3O+mTj4ciDaI3+HoFKvB+hcxNSABNL7E4HkDZPIU0CgJJeP+n8JA8kWU9S9kHq+a/9pHtTduymBy1AVZUzy1n2hJelBrJmOzTVugZAisAKCgLuAEgyg26rzT+pgWzyOddGJHAe7TPXwN/oPFXRItq+xuahoWrg6uQU8tkcS9dZBmloy6AXvwsHFuKXIrbP5l4AWw0QxQXIe94o21unnDVbQblUgZHWkc6n4MKNJFHkBirWLt/y8LOF8v/bcGpS/SS9w+1s31EsYvPha5v73x0NIDHbgAAkBa7rMBOp6dZQrZdZ0o6yYDn7NQ5RrQeYGciJw4TXAs/x3+U3OCPcD9G0mxxgIcaDZWawvLKKy5cvo6OzAwMD/Swpw3JJCGCaOsgTh4Ge9ce1AFIkiXszJLg1xsYNMWrQ7EgQqihkO1nCjgIr9Iwkp0LySfS1VnA0qZHfwZ/f7v6XVDQscRjLXkVSQxTEjv8WM1vpOlKCTnZYaifs16JpnFhSKq3i5Mk38cAD9zOAxLJXFBxOkRSNnJdakCMHwyVgxaykTY6k8S/2QIrXWcTYoPmF2dgtOeCoB0XzE/2LgVshMD4xgYGBAX5W6oPMRFrnpZhUfkmfS/kmeibJbOKw7DoAidbnsYfg1NQUB+67u7vX2CcJCU7b3b6Syj/p/rf7/KT62ernSe+XdH0KmxPjiJhv1OdozKX2QKwJOjRDlwBRNB7G/TBeb7U8ZiN8qYXjr8tD4utF0owECtC4SlJ57L0SpRSSr4iMxVIiGk0/ctyn8djSMijPrHA/zx3eh/T7V9GfnkSboWDJC7EaAtXpg3BPhBDuKhy7wdfKZrKoN+o8bpBUEx00p1mHR+F2XoXqyIBrX885NEJgabUf4nQP/BXy76kzE2iz9pU+uht+iaTlJm5azDz/aBZFhhNBpKS6ij8neTl1nwPn+SoEK3xQLkSIUDcR+g3+nceYeFom2dl1mNH1aWJS3nUNyl8bK3mdzIohFCuPvQ3lOEKHHbFAWQaRGWO0zpa7fUomTB/ZjSBTgubk4WXmoQQqxEQ7nIk5hD5JSMuEMyZy0phOYxNnckgPLfKzoUREBpPo+wxuS4lF+o/eleTFMu1DEOEqVArcKz68UKpV0Gfk+WYd6kPjzXnAd5B6oBPe2RBuaRYebXxUA0roQDPT0As5uO87iUfNJvJVH2bWAAIVMxC45AhcXhiDttjLgXPRYcOd1VB/awq2XYY61o/m5VkocCCI1aMqsNJpbuGc+MBAFbE6aQz2eJ2j3zXMzKqWb1K0F1esLhh367BfmmYWHrFxmJ3EwKuUB286LrwwRJVYIIoPq9uE2q3D6x7HRzvn0WFZ+KMFD0X/CCzRJlk47DGoQDQzUGFACwXcqotQEGvWwP/1b38PP/XBD+HokaOo5M7Cag7AUxpQLQXlWQU/fP2b8PTXMDzQh7uO3IOf68hh/pWX8Eq6A48d3IWeQMHJEydhZU3s3bcHhmniW8d/jOlsB/aNjeDKmTNYmJpAXzqN/Nhu9I3sRumNl/GXp86jtLKMv3fwKPYM7UV3VyfK5VW88dbrOFdZxP6+Hhy++yjq7Sam6jXYsxNAOotcoRMFVUWGko4CoCPUoND7WQGWPR95Yvcy0wosEWeR2myT1rzElhEI6ioUK0BAAEpBoEIspFOXYGgGdo+MoC1HEQ2ZwMqSiIqKSSbQS7CTewQ1IUXK8BGLkX4WmwKhTb5tChSdGHpAYLpQfAFB7F9DQYpagKfgpAcsuVLCmnQA52wXK8RUyqQRNKqYbTZRqdnwyiYGe/tghSag1rgveA2ggkn0+e+D5hT4mbxVF6pP/TaAKBAjy0VtsorZ2Vm0t3Wgra2AcqOCwn4T8HWE8yrgSfUQo8uAb5UZPEKTNAldeDOA2h/AM6oQs20MFJHiDI+NhB2RSgHJKjoSQN6wpzajdk+eVJka7LbzOwDS2x3od763UwI7JbBTAu/mEqAMKVp6WoaCtCWQNoG0pUGl7BrH3nSDztaoSTvAxMK7swGkxMff4heSyi8JQIo9AGLwKPYGkCbTMmiz2SEXxdKIkw7aNISBipReQCqVj4zX4yu8cwBpR8Juiw1kk9MlgCS/wBmg0ZJY/lFuJ32HTJU1NifmDCmoKFdqDDQWC3kogQ2PGQuGNFBl2RC5KYxB5M3eICkAkjQ8UPtfD9Gy75qisZZ2aaXEmf/5tjx8xYVLhqQUHGY2hAxu7/gfbd6+kuonqXUm1V/S+Vv9POn5t/v57nQAiYJ1Ut6CDNNJFqWJSn0VTafOPgaUgb7Wv2J5uMhsQfagtXGDf4t7VjSahCFnuBMbMA5QkdKk5wIXL16BqikY2zXCwSDaiEopF8pA1/l3ljCKj5abdxwOi8apa5mTa67ffN0NdUxSM4qAphlQFR3ZVJuU0W3tfKW3BweyIj+brbbB23n+drfvrb5bzOCNQRNiD9h2k9uj9EWiuSSSMyKWaRCg2Wig0WiwpO3CwjzPOZVKmdeSx449xI9kWibXXwtAiltpqzHLX5LXT0njo/SGiSV2ybMrXkPxeoglwKLgdSRPtx4Ei7/DcpGK4Cx1CrbH3n7Sg+TWj+s8kK4BkKgn0ZwpxwAwkyufz8k1AQF0CT5I292+tjp+3+7zb73m3t6ZSe+XdBUaY0mqTvp3STYJtQdD1aTcUdR2SQ5NgvtyvogH1diziwPTsQcSJRZSBn3k60V9jIBaauN0ENhA8nLMFo/UBAgvImlTWq+RjwmYCWXAaXioLNegB9QvXAw+eT/yfT/CjE7edgrUybswOPQ6znuA+aN7EZbmGPyicYLBrzggLzs7/z1QDFi93VBWSvxMxnAXhKUyi6Z5dpGoJJIZ02LQ3rgU9a5+lpbzVmduWszWgVEg70D4KU7KqL88kQgkMeBEUyxJLEbA13omEjFOrINpNE7MQPHYhEaCO2Y7fGdpI0snGu9IAYTfJx4HW08cMxzXjzNrWTVrqSB8l2jDsLYiYEaZpB2x5xXvFymw7Xhcn+JwL0ZHXmPvl12mikoY4MeXjsC+7EN0aSi9MonQb0YMt4hJzIO+vJ1KMoijwxAZFc7pSW6jqpFjST0ETa5jWiOQwgCxcmifQqCRZqhQNROkkiJZSdIfh1cs8fWJbUHwVLoHoV/n80PyXDxUwv19lzCmkfqFD5dkFYMQNS/AG40Q01fvRuhp8I0lGJPdCOdpX+Ei91Af3DN1BO6ilLYTAYxjA1BsHfXXL3GJE6OLS5LemVIt9w7BvkQSj/QkUbmrJiAswDKg1pfYk46en97dcTyYls6B+4WledR8AUVX0dHdhiAP6KM27ut+A0dzbUjpWXy7VMW4lkFRN/h98qqKSgCcWuqE5uYQCh+GV4ASWDB0E8++8Ic4+9Icfvp9j+LgA6MIHY3SQXHuwnk8/fTTuPfeI2ikx7G0tIRyMI1/8ss/izdeehGXSzX887/3BEbg4//4rf8Tja42/Ld///P8jr/9r76IPY99FmfOnsG5c+fwyAfej8r8HF45dRqf+sznMDc1gZNnzsG06/jMwf24a+wQypVVPPutZ3Hv0aNItRl49fIlToJ432OfxEqjgaVSCXft3gvVddGlhFhyfAyogEnSw1CwjABVnxjAKsvbsT+TArRFEnaCQB1fgVP3YJkWwqYCR3URtIeYnFjC7PIq0lkTd+0bRJqTQnwpLwcVS8yRJF848oSjNiTHxmIkZ0hsJNRVCPIiomRF6s56iKoCZEKgJoBVH1ghJQwoqIQaCAOkcZfwzOlQoOmTrCIlwehQ7A6WjF9cXuU4SzHXgbzeBi9cRTrogOPWoQkTlfkQtUoNRZGHkTMxMXuV++WuPaNQMg3A0aHVU3AqDiYmJ9A52g3T1rlwOKFKF/CHp2HU+4GmDsX0EVYV+FWSrFOgpFQE1bX1eFj3ITRqf7LdtoBp+idNEYZguURu9+R5ZQmE+eoOgJQ0Ke98vlMCOyWwUwJ/F0pAZhT7vPFVaREUuuhoS6OtoMFzapw7JFNnaKqM883ipezfYgCJDMCvzY6+DRWeHADZnAG1JjEm9bLXA05xYGSz1xJEz46+wAEHNlFVoYsM8rl20lW4JiUllrCL5Qo2D5BQgIIlKaKMYaJgk9SRDDhFrJfbUO7xLdcHuNZnDtNikP5ng+HIEFtKfUSlFeuTbzMDYtOiiTIL5XckHb8FqESyULSBpfLnYB7LnFC2m46Go7BHguLV4XtNpFJpBoxITig2Q2fqfsL7JQVAks6nDSaDnxEYzVm0igYt1FFaKsFXfBQ7ihJAIrkHfo8dAOntdpmk+km6TlL9JZ2/1c+Tnn+7n+9OB5A4AURIjXTZt33Ybg2V+goCSN8wuTmMOvKG/iy3jGuydvG8vhaoItk6ClBSMonMnBVwnQDj4zOwbQeDQ73I5NIMQlPf1A0tkrELQD4YLQBpHSjUGq9ajeNaYGsdN4q9Z+QXWbgrVKGpOkwjDVMzWfuf1yaR/x+rNVEgNQqAssRrFBiQF9laQH+r7fmdnr/d7fudPs+1348l7Og5qdwpaE3tRXpPAbV6jUGNSrnCoJHj2DzHxOwh8grK5XLI5fJIZ9IsB0d+E3FGvGmSw8LasbZeko0iqXySxg/Kcifgp9GoY3pmBmNjY5LhSgFz14OmUSBTBucpWE2BdMmaarJZdrFY5KA2MX+oLNjUWyF2kvTxSLp/UvknAUj0PCy1p64lAdE1qQy5P+rG5kuIbV6/JL3/Vutvu89Pqp+tfp5UPknXZ5ZcxN4mtgDVO7NmQmKBWmjyek6OxRp5I5HRO6H/Ig14tVY75X4lTPjstSXZfwyUshwl+RhJQJhW/QQ6cYyRwAZFge040DVDgrDkf0d9hkCoQIHXDFFZqXJwO1PIIPPQHjTzM7DcIkut+hdCaAcC2B0Xob1yF5qTk9A1YhioaDYpgZGSEiIAlwK0BGCpKt+f1+js10k+OilmHF170GuZe0fgTjYRNG4uVUff8Rec68Ck9INjcNJzUL00mm2XoH5/76aSd3T/1MFRDr7WX5Ogw43k7eLnVCLZOlISYK+zCJiQ+RCSbagVe2HsSaP+0iVO6JOJY4pknfT1wJ65um6PvrEENgBIdL3ouq37E4PUI78pH6RWoCs6wIF5F45tQ0l3QdxXwb29F1gqsAEFb8zcBWUmD9HnwnmdGCFznKgSM0yNjkFuO35pDosLC0jtHobRbsE5X4Hwy9BTRQiKNbDflZTHJSk9ljonLx2S1FLbYNyTRvDaErcBUtIgYIneh+Wss52wl6YQkDRZuhNefUWCBMKENpSFUgzQM/wyCpQQIBRkVQVpVeClxWHoXhvUJsmJAe6FGpSA2MxNGD3t8JfKCNwScY6g9XTDu+8CtHonnB9KqT61qx/+8jKCoBlJPV67Pyf5uiKsI+1onKmisTjBKg60dqJ+0ZLqDRV4oYP5Uh2pXAZmmwYvHcA5dAL/oL8Tpqojr+r43oqDK8LEAUNgvxagR9XQEMDxuoe8ABZsD5M1AhI6mS2U67qEZ370Mp7/9gWMjuzBp37+0zCCLL7+1a+jvaOIn//px2DnrqJSr+Nf/9Fv4r/74EMw8m348l89h3/2G7+K1Ph5zL35Jv7k9Hn8xm/8BlbmZvH9738fj/3DL+CLX/xX+OhHfxoHDx7k1diffPWr6O3tw4c+9GG88MJPMHXlMv6Xz38OxJX6j//v/4eRvgF8+CMfgRu6qNUb+K1////gwAP3Yffevcyuo7m929LRBZ8lKDNCoB55qs27oeStKQoDR8QKIk+mNmK6NSnrNWryXgDhkh+egCccGJ0KGjUFJy9fRKCF6O3tQFd7ARlVR+A4LMdHvlwGAmYttg5FwZhOoC/g1yGl8ki6Ly2BGFv47JlkCDCDiebl86706QJ5O0egfNPzcTWgpGiSzHMlAF4eZKDdQ4DpuWW4NQuKm0axT0cbM8tqCBUPQcPAankRaa8dqX4XTZSg6RSP0fBg1ziWQoGJmUMwmgX4VQ92pQlVkwCSBFkVhENlZjKR11Oz4xzSK/sgiKlJigQL3poDBdVgQwJLPCToMpUszsMiwFexVJbOo0OYAmpeQ1DydgCkpEl55/OdEtgpgZ0SePeXAElURTI1lPlDNF3fIcdD5LMKOooZqCHpvsrsGspiW8tVkBNOEgCSXIY7DKTNyiiJgbR+IyA301JyKD4oWLPZQQASLxB4I+ExgESSA7TEKha6WTt4g29FHIATkTQR61ZsHpTjDSg9l1BQWl1FoUCLdxlgud3H334AKV4FUz1FAFLsKcLZpirLfhBQQ0bhFLAjPfOJyXkU8jkYqoeQ/EryOQ6CxQAS1QsteilYsHn73LwGkwI8MYAkDU1lsFpTNBiKhZWlFd58tXe1w1c8OL4TBfMinX42wd0cYL3d7et233+rAaqk+tvu90t6/u1+vjsdQAoYuNFA4zhnovNG0EWpugg3sEEBKhk2IibS2rxA0jGSmxQDSBvHYv4msX2EAJWBzPol9o+Kq1dnsLJSxsDgADo722C7tgSNwoAZIxSw9H1XBizjJI1NASS+mcyOjr4nA18cGm395MAoBHQthZSVhWmk4JN0CD0XMUWiYGcst0QBVMeVmcKt428YQLpRBvo76TPb3b7fybPc6LtcJ4IkDv2WbB3VGYEtFIB85cSJSPJKRTab5f/Jp4faiWlZPOdozEaIEzakcbpk8xgy6Lb+aEms0jon+emTxg/2hwHQqNcxPz+P4eFhbm/k1cgJFxE4Q89E7YokwgjcKpXKzJ4aHh7h9s7BdQKSdGLeqRxUJ3An6f5Jb5AEIFE5yf7mS98mP8DFSxcxOjLCz5LEgHo7ZZj0jNu5Pkgqv6Tn3+r5W3n3t3Nu0vMlXYOC5sQQvXTpIrq6utgzTDdNTF6+gmKxHbpFfUjDyvIKJicnCfXB4EAfOrqH4TbLbBq3uLSE1dIqMsURdObIS8XCarmExcVFvja145VSCaOjI/xv6ic9PT3c7ykwTABxV0+3PK9U4j5LQ3lluYRm1UZXeyfSuSxm9BAdvZ1QVxwoXg0XL1zA/gOHsFhvwu7yUH11EabaQH9/P/f/8fFxTE1NMqjb3tHBgG1ptdSSjyQgbGR0DOn7diF0A/YBsc8Ty2VNNlVoFtQP+TBWhlF/9eJNi9P4YAFaox31ly5v+A55IKlFYoyESN/9MhrT96J5onxDsCo+0do/AsVQ0Dh55Tr5O+lhs/Z8ND8TcISIiUTlZowMQTEFGufHWSbNGBmEGHTQPD7H8yOBSILkxVMFmAeyqL58Xt76BnPbDftHvGYmEMNx2e8mf3gP3JKLyumLcBqulLgi4IV8DYf7geEGhG+wrp5opGGfq8Dcm0dYD+BMTElJN9Vg1lXqwVF+7vqLl3nvwc+gWVD4c5IVlAHvmFNFc7rg92KDLpbAU7QOGPdYKD83A8+uMXvN9UnGk5jOAlbfIILlOWYfq2YbFK/EawC9MADjfgeiUoRTmIehZVh2jwL25OESLBsQeRVh04d9sQYRNgCRglubaTGb6L01o4D00R746RXA09F8fpHf0XhPN7BqoXl6XBY5z1WUwEP76CipUs/CuqcD9vkGGvMTclz2iO2h8e56YWkRjuugp7cbnpaFQ2w53Wf5On9wDj81VkNO0dFn6LjY8DGv6OhQQtyjBxA+sfIUTKsOCiLE600Fp+0M1CAD12/C11fRnslBmR7H8z/8IU4st+Gf/teP4jf/5z/CJ3/uSRzaexQ1ZR6abuCrz/wW/sHhMXzo/R/AF/73L+Lnfv7nUbp0HsNtefznC+PYfddBOI0anGoFD+7bg9/5ylehkVJFxHhvVwK858Fj2PveD+KHP/gBlldW8IXPPoEO+Pj93/6X+MXHP4WOvfthhh7yagr/91N/iqC9HYfvPoKOfB5Zkl92bQS+xywhQyiY8oFaSHGpgIEjJwR26WBfonkPyAnAchWEjsL5v7quwq3I7wsT0NsCeA0NJdfBmfGLUE0Dw2M96Mqm2ZfpskvsTAFTAIaioBybMCgKBjVA1BX2VqL2T6wmJe1CyxPQQog1AebAMvUBBTjtKuyB1aUJzLkBvMAHYTSlyPeQ5Wxp+brYxW3AI1UYpGGX81gplxAELnJWGub+U1AXd8NCAZ6owmh2wLdK8HKz8LVV9if6jOUh0HT8VcVHY+kuKHYKStmAXXU2eIQS0COKOnxrFW09Z7C6OgAEGvzCBNLTDyGshgiqPkAgLYFTkQJBaxcd2UIJSwCaQFCj5AFAa9Ph50rQVvI7AFLSpLzz+U4J7JTATgm8+0sg4qrGgRrK1KUFGhPDSd/aQUdbBhkLMDTi6FJahoDOmcVhS/N9s3JK2sBKYIGyV0kzi1I7XCyXFxCSJF/BTQAAIABJREFUDrEGaQQeAVWU1cHU45Y8zYYUkhZwEgMoMit2ewPMsTzLzcog6f1jOZTNzl8Dka5nGSUBeEkAFJl4cgZ7DOj4AWzbg6mmkc91QmP+dhTEWS8tFGd1cwzy5kAQBWJICoEDNWHIWci0o8jn8rwpuO0g0jWMoms9BmRQkrw9KJNdZkPS/3Fo83qZpI3tLal+tjLGyExEeb+WhN06+TopSk+SIypcYoEJDZeuzCKXJ3lCnaUqSR96g4bcVh7oFs6Ns2flLlP6WhADibSmaSNbrVZQaCtATavwSPYiHgtow0mByygAeLNbbzVAkxSgSnrlpPsnXT/p/KT7J10/6fw7/fOk8tnq+28VQLqZt09crlt9PgoAShlIApABhY2OPdQbJdQaJSgqydgxkixtCWJ1GfIeoPMCP5IvlUzL+CBgl456vS4D48zCEFhZqWFifAJd3V3o7umEQjJ5KoE6GvsXyGtQ4F36IZEEyY2PNWZUK/exRfDkkJI8jRlI8gPPJYashmy2DZaZhUv/ZibxDe7Qmp9ub5JCEoC05frf5g4aS9HRbQicoMKmOZslecKAWTo0DvO8HslkUX0ReHHm7FmsLC/jnnvvRSad4TZBn1GSQnx+DA8yg4xYO62fEkAkEGnz9eXmBZA0PvDcSYGdiGFE7AbpgyQTGng+Io8ZX8rS0fPL9UDAwGqhrU3OSa1kqgjYiio2WUYxbrxr561dKy7zzd+Rno1AZGbbAVheXuZ6InZULL93q8+33e0zqX6S7n+7z9/m7rcpAMkrJt+HaZj48pf/AH19ffj4Y59ksOOF488zoDQ8NorVlRU894MforunDz5UTF29iP379+Pofffz+P+Nb3wDhWIRZqYDl8+8jiefeAJ1x8aFCxewskgMEIF0Poe9e/eiVqng9ddexxOf/QxtrnDmrdM4dfYsPvXpxyWDhKQcCeYPdMxOz+DFnzyPJx7/FJS0he9cfQVthSKOZYcwMX4ZJ0+exCc++Rh+8P3vo7y8gq7ubqQyadxz9CgunD2LEydeZfCI1oA/9dGP4tzZs1heWMTFixexb/8+BhTe+4ufRjA4D4XADWJXPR8gdCutaiFwxng4B7GSQePUlZtWV+rhAaBqoPHmRgBpffvSP5xm3yXnFReBvZJY9ebIIJQBB0olzWDSjQ4GqhWLpaRJ4osO7eMubJSh/vkA7EYZeqEXepsJd4aAGloj+xB6ERAGrOEs7HMTMu+CIuhEoaC9ewTS0F6FwAtiKdLWoDXHRwkhNO6KQIBAr8ZCDZUzF3kcTuVSSGXT8Hw3yumQ45Si56AIHWFzBSQBiCzgXJEeUsbuYfaTSh0a4wGx/ubltfZ7E7A/xrJiL1f5NSGflRlZUuJv7YjGSy0FoecQ2IvQ8l2SOaYAeucguj54AqsT74VnVOBf0RA0fJbiIl8sjjeYGfiPvIn0xQdhn5qGMAoImgQQrQMeqd3s6mGUizy13PlpXtekHhpFsBpIoJIYSYQshEDq2AiabzTg1+cgst3Qh1NonL4KoYQMFrGsLkIG7GZmZ9Hb24tUJoVAK8Bxmgh7QpidFsy8gtzQWbzHEMgFPnyh4U0HGNJCjGoKQk9B0FCgWiFW1QBv2sAlD3AQ4khGh+J5mIGKTlXDzLmz+Bff/A5+89OP4vef/XPc97734eDgz3IfNdICzzz7RXxkbAC/+KH34svffAbZ7h689MZJ/De/8Di+d/oCJlfL0Jt1fOjugzjSlsH/+sdfxwee+Az6+weYFdZFrBbXxaLQ8OMfH8fE5CQ+/+kn0JMy8KXf/xI+/N734OA998JUAnQ4Hp765jdgd3bg2AfeDyNU0Kf4qIUkBQcGdEjC7pILBpGGNKAaAHUIBpCWyYMzALJKiF6SurMVZgmxTKdDPkkaVENAaXPhlAI0GiEaCHB27gp0S8PYcCe6c3lMegGaxNIEUNBVVPwAHiWrCAWdAkivCoSNaB3iqBAZF2o2gGJw9hInXM/JbTXOOhJtaRPAHGEyAK66ayt+o9YDXU/z+kLPTrIkH5aHIWo9cCnpQwmxsLSEZvcFZOt7YIYE/msQNiAcBWqbDyIY+UEFB/ovYpcW4HJooGLbzDpLV3Zh/NQU0moKaSsDM28hNEKE+VWohQZGcjPIIkSdZPdCBUvzB6A3i/BLHkJBXnYEulNchjOIW8ojtE+Qw4cCVZdgGgNTbYBSEzsAUuLIv/OFnRLYKYGdEnjXl8A1ABJn0KzlKROIBL+JtoKJQk6DCImSG0LjjX6kvR4Fmm5WVEkAyt91ACkJYIizfWT5/vUDSJQpFhufslmtQoa5AXQlhWymCF3NSABpg38FUctjCbvNASSZmSuzi+ldK9UqLNPk7GPWbE+KEGx3H3wbAFIcYOINVIs5JQM+1wcwbheAFGUTxQBSBOrJMo6UE4SJ1bKLRtNBe3saBifN3XkAkqaoDCC5TRe1ch35Ym4HQLrFfnC7u9ctPvbbPm2rAcSkG93xABJn+NLmTwKwnGShBGg6NTQaZfiwpTcAfUYZn6rOu8Mg8GTAmb0PpBSHBGMliyLwQtTrDSgKMUJojFBYuu7M6fPMIB0Y7OVsZDKaputS4H0NQCJZGr8lhXTjMo4iSq3xl6jQcuyUTCPJgKJnoygOZ5gqKjOPDC3NUnasL38DVwgZ6Xp7EqtJ9b/dn9/p/VOafktwcSOAJLN+KYDjOBLYj5MsKFhG7IATr7yCfKGAPbt3s5SalItTmJ1E7YWSewikidnJ9FksIxvL20rZxJsfSeWXND5IeSHJfOV2z/J1JPvqRqw2YiPpnAQTM6k5KOt7MhM7erRbBWjWpQ/LHAoqg3XMflnmNz9ieaTYAzP2nIwTc2TS1a0DXEnlu9X+kVQ/Sfe/3edv9f2Tzt/s/eLdGzHFf+9f/w5GR0cxMjqKQ/ccwQvP/RgdHR3Ys28vvvfd76Kvtw+H7r6b21e9WsXXvvpVfP5XfoX//a2nnsLd996DsZERfPs//RkOHT6MkT17eD556cfHGYjcc/AAR0+vXl3EiZd+hMeeeAKh52Hi8hW8dfoMfubRj8FxPWaHBs0G6jUbadPCt771p/jk44+h1qjjhDuNpreKR4c+iBd+chyaKnDf/cfw4osvIGVaOHL//bKhBgGOP/ccAx/vfe97ee5SiU1HUnaej2effhqf+NRj0vfvoTbYnW9BcbIwqgNwjjdaMnCtso33qLcgWb6+/I3+AZa18paXWx5L19afmuqG35hnWT1jtB8YLEGtdqJ+Yk3Ojqe2yKNJjxiWNO7QfOw6LrJPLCII24HvdMJ3ahBGO0JnRbIJWWggQKgYCH0JTHDiFZUSee/QWt9rtpj5nABA4/c67yCeU0nq1Q+hCwP1SgONms1KBKmMhVQ2BdVUEYoAru+vbf1iAIkSST1bSvMRo8orczGYo0Owr5CflLcWRVi3HYqWKGvVIlX6bngkpX2qeg56Xxu0Xg1+KYB9LgJ0sj0IPzAOc3mfXAe95SC0a+y5xAARjfdmB4YfPYf58WOwX19h/ySFPl/HDLv+oeQ4LLfBEZgWMbKpUqyH+mC/6cKvzCF1dIznNvJNovqhObLebMDQdWSyeWae2E0bip6CtbsXgfDgdE9iqPMqpqDDrI1if+csSwaqYYj5CFDJCqCb2FE+rdcCnPOBSRdQDQ3LTRv35nS8/NwP0fnQB7CiWHj+uR/j7Esv4Ff+y7+Prx9/HubyIt7zyD9mZvjM6nk8/+1/j3/0y5/Fvs4irp45he+++DLKegr//PO/iO+PT+E/fvu7SNVK+O9/7R9iVyGL/+l3vwSndwgf+/mPI+O7mJq6ykxXih+88eILmJqYwKc/+zmYqsAPvvNdVFeW8YmPfxy7OvKoXJrG1576Ezz06cfRReCZAuQDDyuBwu9nKkC/RqCMLPl9hgTGyoEAvTe1Y/J+KooQPSqBTSECmzQIVcqehAgkoCQKpKihgHINHU1gyatifGYKngnsHtuNRgBYYYAaJUBT26Xf/RDtqoJeXaBQ1uDZBEKHLOWoGTREhhC5AE2DQClgiTAXBZh1FfRrCgNg9Ld6AMxKtX4exszyEMvLhaqD/W1zcMIQl+ZHoVV74SkhXR7VShOe7sEuO7ArNvwmeSkq0ITKwFe6K8NOX1rKQX74HNJhgG4VeK2RQmb1ILyygupKFYV0DnqHgoo3C9E7gaJp4JjqYliEmAkUvOoKrC6PQWsWoQQG7xdoLFNDwWsbYk8R0KqalLUdst+RV3VhZA3+O6tjs9cSdgCkpEl75/OdEtgpgZ0SePeXgNyC8CKOF0YygLT+oOWp69Vh6CGKeRP5LJlXewhckroLoVNAapNjB0BK8gi6SWpWVKbbCyAxfMQLa4odqkLjhYvvUaa3jpTZhpRZYA3etUMGKt8ugMQSLJE5LwWHyuUy8vn8dWyx29bX3gaAJJ9NsmPijGKZLX2jutv4t6QAyFbfW2bvr4F4LOnGUlCy3VHdMngnSBIoBd9TMLewzBmlZOaqhU6LxbTVZ7mV869nIAWcTbYBQGrLQ82IDQwkupcMnG++1UwKMCU981brL+n+SddPOn+7nz/p+rf786TySSrfpOe/4wEkRoepn0dmtxE7xPUabM5bbawCKgXFZZYhE3J5SI7AGgriC8moVMlQlwKM9Tp7vFCggcYRVTXhNn1cunQZTbuJ3bvHYJJpOcnQ0Pge+VRwoIozGSOWcOSlsWkZRx5NMR+Jv0sgPT+eZKHQfEQZyqlUFpkUGXBTgD+Epho3B5CSKvYO+Xyr7XO7X4OaScySpiAniwhSHdNK0fe5rcQgk5QRVDA1NYWrk5Pse3TkniNob2+X1cpVK5lLMVjDbF6JnHDbib8TgylJDJ6k8ksaH+hdmEWlAOPjE8x4oIN9YiirPgKVpEScXOtSH6B3a28vSsB2CwDNVgEkKktaI5LPIf8e1YH0kdJbHmi3CnAlle9W219S/STd/3afv9X3Tzo/CUCiBCHLSuEPvvQl/NIv/RKe+uZTePLJJ/HqKydYjnFg9348/dRTePiBe5mRxACppuKZbz2N97///QwOPfXUUyi0F5FJpTA/O4dHH3sMLHGqqnjpueMYGhxCR18PM9kvXVnC8z/8DsZGh7nfeg2bpase/fSTLKMqtBxqqwsg5ey2Ngvf/8vvoW+gjz309Ic68Nbyd/FY/p/gu89+DfcdvRvdvQN45cRrmBqfwMDQHgjNxsGD++HbLp595hn09ffjvqNHkcpnGVwxdRNPfe1rePwXnoTtusgc2wMnNw3hWcBsHvZ5KS32Tg9mu1DU+RqQKal9rb8PASrCIn8S8gSSwLfW2bMBcEodGuUuv8aGihMdQhiagdDqAO4tIbMwjPLJC3DqDjNvyRuIDho3DcuEZZGulwqXGDqULEFrYRqXGdSOPGchfbAIrKDz2RNN1fnrLFEXKKgtViUIZShQUyQHp0KQ11DIPGK5Tmj5BSvMQCKGF80AvJRY59sky0LuD2Mexob1+Q22S7xdaUEy68jEN9wWr8UmFEWDMDth3mMy+6xxgthZLlLH+uEbJd4D0d/dEwoDevKI9uKKjtShYbiTDfi1MkJXAmDEqHIXiGm0tp+KH4PrVs8jsJdkO4muR/NdoAikDo3AvlCD2mNA7VThl3w0z41LRRehssRkZ1cHim3tcGEAbo1l/YjlpLVrOLLrebSrAc7YISZWBqFqVNYBs4VC4aFglTGgKThsKFiMiFLkG+RpOiq2w8DGcCaF//AH/wYrpSp0AgT0FB794Pux58j9OF+z8YfP/BkuvkqSxwLFrhn8Fx96GA8d3M+y4G2ejf/ty3+IwsF78IlHPoKVUMG/+P1/i6P93XjssU9B8Vy8ODGNrz3zLBq2ja5CnhNB/sdf/69QgA9jehx//s1v4pwj8MlPPY6PDfXi29/+M7w4MYlO+jw0cd9PPYyeI/dBY4UbwCH2Txhi1iP/I4DseFYCborYbwBXSQ4u2scSk4YAJGrdHQIY1EK0eQpULyVbT+AhcBQoFkGpBPAogAXUhYfpShknF5d4PBvqGwEcG75houK4SOs6Gq6PrALstQQ6AwW+EyC0iZlHvoaSoSPMAOVMgOVAyuiV6G8AulSFn/m0AxDmRGBSNdqSkvdQAIelMYfap9EIFZTn7obq5ogkyKw4p+5zv+NcbVvK4BFjzXFdhB3Uvx00RRn+ggGzV4cjylB6Z5GtHIAVFGF4BJz50LMC3tCryHgu2ikpVFXxwbSKFLGZUsBJR+AnNQG9PAjhmTCcDl4b2E4DsJpAugzhZtgbLKiH0DI6CG0LTSAg1I1iH0QB2wGQ3unUsvP9nRLYKYGdEnh3loDcshOIRFlNPPVGAIGkLZBEjO8TQZoyNENkUgJZS4EpyGaSgjiRzutNiufvOoCULGG0OYBEi/7tk7CTQBAHhHwZjKdNhe+TWWQKmXQRpp7jbO/1gY53BCBF5trcqoKAA06UlUzBpzjb+Lb2rEQAaS0rmrLKWMqGA6PXezi1AmGbV+lf6+tGTmRrgFGUec8mu+yBTFKTLgeOLTMNzw2xUq7w4r2tLQ+TJK7eyS75r/Xpo81jJFNFW1LKUqeAtiAGUsNDvdxAgQCktIATyvS0NYnKHQApqTqSAnBJ59/pnyc13a2+/50OIJH2vmT7xPJiFJCXQSSatyu1FUCQubSU4SRJWAoMxTJkzDzizFsKdEiwhiQ+PEoQoSxKI4PAF5ianMHS4hL27d8N06J7egw4UXCE4kuxDKoEkKT5N4MPCRXgRwE7ngvYvy8CkDgERdmlFMz3YRlp5LIFqMLgzGmS06M5hSVkZMQnoamuD1PdOa16q+1zu9+E44cRyBczhqmuaC4klk4sR0dthzxTrl69ykki5HE0MjLCAWoCMqiNUfAzZsbQ7yyrFL3A9SCS/CSJgZNUfknjAwXTJNii4fSZM2wQTmARvSvdmyT0Yo+hGPxaWVnl9+7r65VaL7cRQGLfQM/j9ZRkdKn8bPPzcxgcHNoBkBLWYkntI6l9/U30v5vdg16NpEPJW+VLv/O7+PUvfAGvv/4aewURKEA+RXsOHcW3vvMX+MCR/Whra5PrK9PEn/7xH+MTH/8Et/u/+M53kM5nUctncWTXIQy1ZZjTQseLP36epeXG9uzmxdqVC1fwyssv4oFjx7jvrswtYHJyCp94/HHMzM3j4rmLDFKN3XUfBntMfp5yeRWNWhUf/sdPYqX8FSw378a5V+bwi5//ZWZj/OTVv4S/mEJ/5yAy3VlkZnQE9SWWWP3JCy9gcmoKn/7sLzAIQkzGP3v6aXzsE5+AoqtwPAXWfmLDKnCu1Bm8iQ9z7wiEIdB4a6Ms3Y3KM/3gGHsL1V7e6JN0o/YR+xhd62eUfngI/ixgX7l602aROjjK4E3zbAR0me1QCxr82VkYmg5xqA+Frh9i+vgDaFy5wntwwzAZXKIpjvo2recZIKGgezoLRXGhGxo0g8ZXhaWx2JMu8GBaKU7GoLGWAs0kDksTs92w0aw1kFJT0HQVgoLYBhAw7iV1bmnubiWatEa5+NViSbv8BsnAa1/8ugSv9f0xZhpfO4Nz6OFGzMv1Lo6SDmTtG0PYswpM5KHoAvWDLyG1sqcFIDkvk3zd8k1l1oXVhsBZAnldGYMp1E9srH+F5MHu60foCTiX6/Arq0DEHuPHjubG9ANj/Dy1zpOwrh6EX3HhXF2QcnFaiHK5BN3QYabbYe7qQJMYU4oK1WpH6kAe7zn0Ahp+gBenhrmP5jonMGhqOF3KQLXzCIwy9mQreNACTtvSK6hHDbFL+JhRNJxtBshbBjp0DaONVTiLVRTGhmCyvKyLN30d55sW7JKK+dkFPHxYxX4jQIrWfiTfZmi44AmcqbssgUdznUbtR6hwSQaNkkqVEIaZwpXxK9wPO7s60W+p2B00sS+lo1lycKlRRa7YiTGfEix1rLqrWK6soLu3B6dWSmjLF9njquK5qAYKMqpAkyQABVAJwb9Ty+rTwIARSdjREUuxkVcutec+LcR+ymGqp2XCpCKVNBRDKqrQKtfVQ0z7CmoIcWV1Gd7KMmqhio5d+xHYTWhQoNNKOSBVHYFRU0WagUcPPbqAsFPwbA/QQqhGiGk1hB0APTow4wEjROb3FKwqwAlbsqhIdo+ALzqoK1E/1MqDUrkkSEP4FjQ3D6UZwK9IZQD0N4GlNDzyG2JfXwIPBYKhGlDKw9N9VCZrCLoC1Bdt7stu3eH1cqrNgFZXUM/O4+Fdl2BnixzLa3g+7kpp6NEly2rVC3E5UDHd6IHuZ6HVupmxpRkuXHMR93TKMevU3D4pB+obHAviI6AYn0CwAyBt93S/c/2dEtgpgZ0S+NtTAhslYNbAo1iTmCI4lLFGszNlZQr4yFoC7RkgY5FWvNRWvukmhyn2mx3vbg+kpJaQBLBtN4AkackCvkebDlr0SGkgy7AYQIJPWbex2WKcWUbAUwQ28o/N6ziWe6FMX1ock9luSwbgdu/QEwAkXghGEj60GYr9DzaAXxtkZzZ6GSQxZJLaR9LnvMSTAugyhMobr6hDss8JZXyHaNoOTCuDphui3miyuXyxkINOq/Gk2GvSQ2zh85iBJH1c1gAkkiXwGh4apeYOgLSV8v0bBDO38Ji3fOp2BwDvdABJIQCJGaQkZRfJja2TdaMMRjJXJjaS6zkIQJI0MqtSAuEqB5BYPsd1WL6UGYskm6HqoFjV5NUZVEo19PR2obevnTekJMtC51FWOk0PLDlG943bGw8rFPBJaIBxUvCGFiANtRkEDwik0pBJZWGaaZYroUA5zVn0U5pX8yB4kzYU31/6J27+3Vtuhrd84u2e/pIevAUgRaBgLOFKoIXrOFEdSGbxiVdfZb+gXbvGOHgt5eDIQ1CWu2WZDHDwnMoSdjLDfU3GNpo7eR6LOGkJHpZJ5Zc0PsTZ8rS2JbZTfD0KkMXAEQFg9DkFgyzLYsApfofbzUDaAZASdhd3GoDUYnMk9bxopNpsbxUBSJQd9Ad/8O/wa7/+Bfas+Yu/+C6rQ5Bn0d4Dd+HFNy+gPHkRjzzyCBRdw7kzZ3DqrbfwyUc/CWHoePob38CRo/ei4+4D+N43voPHH/kgZ8JT23r5Jy+it6cH3QN9LDt96dwFvPHaa/jUp5/kPjpx7gJef/U1PPqpX+DkA+obuqlDzeUAr4xqqYT//N3vceLCL/8P/xRXC3+MlTdOYDY/jF/9mfdCQ4jnjh/H+WobPnT4c6i2nUV2+V4s/eAiUprCrIGvfOWP8MjP/gwKuTz7PX3r61/HY7/wJBr1uvT4ojms0M0Fxl440aF/OMPrYfeviJ+x+ZE+NgI3vQj/hSyCxhoIReNH+t5d7IFSe3ENiNKKvVCLOuxLa2CR9d5uhLPmhr/d7K4EPol0J7RdJoLiAlJX+1A+vwB/TMAuXoZxfABKWEY6l+E69YiVH0gGFrNymzY8x0PDVuE1y1IdgeZzlWS3DAa+NU7wkPMjjbHZ+3ehfLaEysRFHvY0U0OumOW9XMDt0o3GYglO8awaUZYlq2NNyby1579pe44Yzjdpv3p3P/R+C/XXpLRf62A2Vcg+QtaBLGovrQd01jqzjE8IpA6MAnkXStPkOvKMEgKtiUCvQ7hphK/n4ZcWonchH9t1LCaS/BM64NWQumeE/WDcRQdaUUfz/CSz0bSuAXgPXEBq6QAaLxOTSWwAkAjk5LmgrQ/6fhXdAy9j5uSDaF6YhVBTck9jL3O5UtJEzVaQ3dUN9+oiRLGNEzf1dhPe/ivMVBG1IjytikODJ9GnK/jzSgpavRu9xasY0IADupR2u+wAgzpwMBSYFAQQmZhsONif1nHQUmBBwQwMBLTndgPMeBreWqzBrilIpTPo6fXwEdNhts9lN0RGCEw5PkoBsWhCDKshei0NZfqb0DBh+wiYbSsli+knSf4VVQXDWohU6GNYA3RFIEvJIVUXQaBAMTTUlAbGF6axmsqjO51nDy3yL2t6PhRVI6IQ6JJzwRqAFOFyMCOGbzpa3zUoiTNaWx42gHZHZ9KgnOdDaDkWc0Q1CNiXaDUIUQ1DeEKDM3cVE7UGVhQdh0Z3IUPehk2bGjkDSGlNZWm9LDzYQYjdloDmEcM+xEIILPgA9SaS1KMVwCgl3ToCM6mAGUgWAUgkK0g4EL2TnWfgUfXJBoB8jQr8gW4XEJQ8wA4REsm/twyx3Aa/Jn2WmdlvqlA7QqyerrB8p0pJW3SZRgin6kDRFYiUhqZw4Sw04XU4yHX+CNPlURhoh40KkK9gd6EKKrsifCy4AU5VupBSi8hqRWSUAtLkZyYq2NN1Dp0ixE9sgV2GwIyvwKn2IHQMqG4awqO1twSSlN/4Z1+5jSGDpKF85/OdEtgpgZ0S2CmBv5kSkJm50XY9AgZopShXkGQCSUF/mYxAjCQFlh6gLeUjn6KgUbgpgyEJIHm3eyAlBTCSPIAoQ3D7GEiUmUYeADqUUOPs7pSZ5p+EK6jCgsIrHFrUxMCEbC8tAClIAgilHEwMFHCmeixbREHH2x3gTgKQogBXnDkdB73W12sra/46KR7pE7Gdx/UAEosLyVvSRowlhwQaTRuakUKgGFgtlWCRvjLJYLC/yXY+4ebXFhQkZqqCDDjTRlhqtO8ASLwl2mLd3Pb+tc1NK6l8tvr+dz6AJBlEUkaMAvAykEQdKh5nPQKR3CYcrw7HdxCEHrcrYiJRkJDGKPap84ihJEElGlcc28HExDR7IfX39qOruwMkjWcYKuymAyttMYjEaQWtcTz65e20W86ipgBgJCrPUnxEWeVVAcKAPJA0ZNJ5mLqFMCTtfyEZSJTY0mIfXROA4o4jgxwt2ZrWV9YB7NvcNt/O5bfaPt/OPbbyHQaQWl5/0mOLMtPJ98i2myz/Rm1obn4ely5exAMPPADTNDmwK5k8UVKAqnLiCLe3uNNuAI82PuV6UGmz508qv6Txgd6BAnu81hUR24KeAAAgAElEQVSCM/zpJwFc9G50EEhK70J/j5l79DfqF5oeBWhbzNi1BBJuhgkA2I6E3eatc6v1u93nv9O+Jcx2hF79ep+em1woqf2SmT15IP2b3/09/Oqv/Rrv1YiB9LWvfg0ffeQRDA4PI1B0/OivvotqtUJ0Qr7TsWMPsi8Stetnn30W9xw9irHRETz1p9/AkSN3Y3j3LgYhXvzxcbS3d2Bs725mmV44exan3jrFvkY0ul46fxFvvv4mHvvE41hdrXDmf9/RI2h21eG9PkXJ+3jm6WfQ1dmFBx86hrYPHMC/+8pv495DD+OXPmnBVEJ867nn8YPTF5AND8LIj+NDP/cZvPUfmjj3Vz/itWC+rQ0f/dmfgWPbMISKp59+Go89+QRs0smLCoik1AgMIHm1+Eg9PMC/Nl6YvU6abkNxKyrS946i2XUO+uVdG2Tw6PIEDPlGFd4P7ZZPzo0AJGEWWQ5tcy8deWcCUIxdKty5EOaAB8XXULrchDPdRMdQO4IFG4G/wvM1TWXCzCJwyggVizZtEJ4DEarQhIWAkj486WlI7CQed0PyIaR5XcqF0qE+nAeWsvAvziCTSrNcnS1sCE1A1ywo9H1mMhIzlLVLOTGFx7FWnpoKY6gP9sTVKHH0Zhu4aAEQ5ael9o+wNlnz5BW+ltk/AG3QWAPlWsCOlOBmRtCYjvqLsSThuvvEfrwkr5vtgbknAz+7Cs0uwltyoPTa6Oh7E7oCzE/ez4yKQG2g+fJi1O8oUYDpW632Yo4Ow52pwrqngEbHaWiv74E7MwmR7YVxBPDeUhmcTD+wF+54A+68lLqLASRakeh9A9AGdNRfmW5tqTyXkm4dZuFWalXMTs9wggUBe1pvL3tN+lWSMdOgaCpERoXoCdA98CJGtBAvLOzj+/S0X8EBgwAayXKhmWlIA/KOgYtqA1cDHRedAP0C6CAmlhegoKpYsUPM2AHmZgOogQXDSENPmch2LODJXIia6+B4I0QVKuq+jwFDxZAhUESAtO9iWWg47wms2C460xbO1l32IqM2NaoGzIYhICilCuzRFQyGHhRbh64J2KELRwUWVlcwvTKLof4BOOk2TNVs9OXSUBwbGaEyMEPMIxISjDVw4ryjDlWgIOidQ3RFe0T2HPJDFFVgWBEokJ8QydcpgKbLJJB5YjQpIS43HASazvMwjZVvzkyhXG8grZnYMzCMnGkSzRkhScCSHKgq0K4pWApCmAhgMSMIcIgJH5IHE9CrASRi2O4qoCXoSQ/s46QSQzCUv9shoNe6JZsnarp6dYDXtHzUpOcQ+zflNAQVj33M6AgqPgNEdPhNqVeomSo8Yoz1Z9CcrvM3PSvA1fNTyJpZFPqKUPo9eI4Kn4bALHkvhXDNFXiFOezO1lBzfUxOD8Krq/CVJvtrFbROmIoFNdXESN95XHSBh00FRU2gCRWrro9L9LIruzlGRKDsDoD0Tmf9ne/vlMBOCeyUwLutBCJQiAGkKINDAgPMO2LeSeCS9rvGWScENlCgieLOhTSQNQHy3CPK7M2Ov+sAEmVJb3bEQb6bfYcWntsHIJEnhsKbBxUWdN1C2sxy8M53aUFFgKEhH02JsreixfvbB5BI6sbjjQ1lMEr4SUbGSXt5yxHyrfbJBADpWs8jzjhubc7i5a5cvMbZ2WvsJAKQIsHqrT7nTc6XmXhrgdKQ6ql1UFCZklGlx5VC+ucihfnFZWRyFkxTheJ5mzIIt+mxW5dNBJBWiYFUgJpRdiTsbqEykgJot3DJO+qUpADbVt//TgeQSH6EpcCYbciiGVEAicAXkq+QDF/yQiMmUtOtwXEbkURRyNI35QrtOCW71HV9mIaFZsPBxPgkGo0GBgb60d5egKrKTS2Z7hJwRMMO+ajFG18ey+Pgzjom0s0XB8RqJilTCRjRWkGQfIqEvaEoKkvXWWaGWbEBBc4UKclBAxoFNDfMrutlbzYASOsfZgdAupUOHK9BJICiMNOgSUbgkf/V+JVxzM3NMoAUM4+IdUASWzRn0k+V5I4VitfIIGXMRrr2edbXqTSJv/mR1L+TxgcCtGh9Qs8zPT3NQXPybCIGEr0btfXYx5EefmZ6BrlcFrlcjp+f3pGXR7cJQKL1BfcDSvIiBhXLUHotqcCtMqSSyvdW2tL6c5LqJ+n+t/v8d/r+FPA2Dmto/GTqbZ2a9H68HzNNWfcK0Gg2kcmSrJmCgECFiAXIbZXGbYMSwiS4QH2ZWIS6aTI4wwApsekJIPY9GXSNAIBQVXj8DX2f5SkJQPbDAOlUiqOp9eU6arU6Cj1FaLsGgOESwhdq8B0J0DIAqyogCSrdzMFXstDeU8Vw5wQuN1PwRZ3HiLuNEFN1G7XKvXB+4iForDDoRcAUXYNmBxpHKGBP70aABx0EzLFU2TWHSPVsYBTdqND1/kH4h8fRl1vC6vh7YF+ot5hMMQOJZLeab119W+BQUsUS0GQdpX1WAPvHc6wS4B8uoDZtQ1ydR769D/p9GZSPX+X5mT0LKTGE9pJx3fF+g+Z7ArAVKTfFEuSybnm9jxDLy8ucHkqAd+7uvcBqiKBKfjAhz+FOYPNagM6XdU8JfnEboUSTtWQ0SVuyYAx3o3mZgJ2IKXyjF47XAZFXUvrQGEBygq9ejBJOVCh6Cr4r/Ypa6wbOe1O4PokRFTi16OqRx2O6B4FTYiCITtO7BqHvUuEbFSjzBYiiDzc9B191YWbnibCBwNdgVAYRvJiBT+yyWD2D2VO8MYIxPAjnygTSR3eje/fzmDt1rOVTpVIbai4hDD1kHtgDZ7ze8kqSay7pKcl9NWLHxGsi8u1Kp1M8VxJQt7K0gmw2g3Q6g1BLIyAfR+p3gQ41pcPYY6Bt6DgW5vfAycwgU9rHdW+3XcK92Sq/zxEDyNP6RgugCwMvNxsIhYqXmwFGRIB9GlD2NNylKfjBYh3j5SZWnRzyhSKEl4VuWqimLuFjRRWNIICnCAaGqqqOUcXD+9UAgS5wySH2joIpL4QIfAyndCw4Pk7XXaRSaewjuTjXxWIAdGgaA0j9oQfNNyUjPqtisdnEpauXkDYMHBjah1P1KpZDge6MgY7QQ0eo4IIDluSjXFSqZcovJfyEQJiUEMy86hUhUsT4QYglhGiEIbOlMiJg/6Rs5LWc5nxIH8uKj3Lg40qgoOGH0ChRUhWoqhomZubQJCaT42P/4BCymgldqMzWalcCZivVqU9GFUrVSuyiXhXYRbJ1DSp70oVUEJoB3nCAWgAGtAhkouein1eaFrRaR5QgJWBWhqREHQFDDR8h/e9SwpZMXgnJa4h85SquXEpTfyY/Rt+DkTERiADuSAViNgPhCTSFA3vRRkq1oOZ0WLtMqDDRmK5BM3UoxOAsqnBDkr2TPsisJuRqaLgVVNQp1FcIODYgDBd6sYKMZeJg3xJ2mxoGVQXlpsMeVSTRR/VhlsZ2AKSkAX7n850S2CmBnRJ415cAJ/tSqOZGAJIM42iCNh4uQtLEpUxMMiv0msinNLQXUkhpHgSJqbaOyHslzgxbHwDgTOPrAwK06WWmhiCQwsVyeQEhHBD7njbocnOurtHqOSDeylWJ7iw3PryZb/0Eb6yuP9b/bWsUmNYC+yaNZfsAJKkn0HpXmTMW1ab0FmB93cjbKl6jEwVZCgvJnykzywAS+xwFlHmry+Ad+V/RRi3GI24IIFG8Mqn8SPYtQK1WlRrskWxNnBm33RJviX04EUBak9mhRR6BqXTQO8lMPwrervkkxQE2lnSKgmWJz7DlL9BGjoKplL23nikG9ikho0wKiJFAoeerWFpeASUlZrMpaBxd3vID3PIFYmbamoSdZCCRB5LTdDdI2LkBjUNrkkd8TkKEJSkAk/TgSQGspPOT7p90/aTzk+6fdP2k8+/0z5PKZ6vvf8cDSDTGUBBZURiQp+xnCohTXIT9iaIAB7GNKG/VD4mNZKPpNOF6FDzyITQCBBxm9xAjaG52AfOzi3z+8PAQcrk0HKfBY13KkprzFHwiaR1DjwCkWLKOGIXxPERBLgqsREJ28u8t17YokUDO1wR2qZrOJt+qavC6Q3rOCJZ5IbYRJzbQeoD270Iyp1qLAp74Y0Py9WuMa1lIOwDSO+3TsTwMnRfPb+ST1Ww0pL9RGODUqVO85jh06DCDGPQ71RUBMhRAjpNF6FokaRt/Rj/jY/1YHk9J2w0gEQOJnpHWmQS8rK6uore3l/sQHfTsnicTp+jdL168iNHRMei6xgyl281AkmsRYoFpXKZ0UNCYJnXyn2KJry0AXFsdP5Pa2lbH79t9ftL7Xfs5Bcb1B1TYx8mXJTm5KOn9qB0SyG8aMhAdgyoxOEttluawdDrNbZr+Tt8hsCaWZJYqEDQGSwCJAd6IeRgneFH/oHPpc9rTUJ+ng/q/U7NRml9l4BUpDaFuID3YheqVi+zfQ9KoNGfQdXXd5KSBtJWG6O+Fd+AKUM7DSKlQildYDutc3WFmQONHhxHMz0r/nqgg6f60BicASzUzLYAhdXgMjTc3eh0ReKTfF8A9ITYFkcxdw1CP/P/svVmQJNl1JXZ8d48lI/c9a6/qbnQV0F29AgQJmnFkXEWKNoPhn/7HTEYzSpr/+ZPNDDkkZTLxayQTIZGiwNGHjEaJGtJECQvZG9DoDb3UmllVWblnRsbmu+zc5x4RuXp1ZSeqGwiHNbIyI3x7/p6/++6555y3MGkCy8tfkjOFb8ZwLg4hXAugX+lAW6mg88ni8Y/7MN+ebL2br5LscwvQp2MkZgDtpof03ppMW9uhjsjfxVBVh1mqwX6hgs6bm0ASKDZRxrqlZC2EQcwZnUV4jqwDBfzh+5nnE6BJJaA5r3PdbpiGYDQsJsucVxRwpALw7B2hwTt7FsHi/WztCOjeiJJgk2+o76VMdufehRmIJO8Yw+0x6/YBSHkcwj6v4oCc1cQ1fw9AyqXzdXsISdDofo/785yGN4Ek3EGa+RDpVg3GcBXGsAlj2EJYegh/6C68Oy9C9zSkc6/hnAncvfsK2j/aFr+jLoAEDc6lc5LEZ0zh31oU4Mp53kP0YYJoqydlmD94nZ6QwW6mwEEGEt+vah3CZtd1F3HMAh3VVvk45Jhhe4skfaJ8aRnvxJoNu1SDAQJIJqyLNiYXvo+H965DC22kblOu1x9axITXkCT+L7N4VwPWEmAC9EMKcS9M8MMOBMS55ll40Iww1Grh3XaC2CtDd2w0NaAVaUhDF261jTEtwmIQ4zeGLWyFMd4ONMzYBr7saNgOQrzdVuy1nSBExdAxqacyT96CLdd/nhJvGrBONhAgDKFJz0E1V8AwUty7t4jbgY+nF85hwTBwy09EkWSk7ILsojRKQUbRNiXilLKySMQxo0S/Ib6/xnXgK1ym0vqLQKqZItDVfk1EqBo6WqkhBc/VJIAfttEOOrjr+1gn4GxaMNMEQRQhMGzsEBTb3KTlF4LEwtzEFGZHRlFNU5yJA9wPUwSZ9LuS6wOqGhlfGuay+FZY1Mx9aCkaFiXzgJKmwKMGgRYA3+8AfmMYOtVdojKc5kyXqh/VY6E1yZzNQ+2ESKMsfuWfJKegpKEjxLA9G4EW4p5+G97DKiZHJ5kqE9UAxsF2zYU5agnKk/shOq6NpKSDmn+M5RMrFcabViZzKkFcaqK17aATRWjhPlrphvghOaaNL40A36hSkcbBgxD4JFAsrHqnMgCQPu2kP/j+oAUGLTBogZ/KFuhSQrK764kby8SmNOwVJT5P2HJO9VwHFY8miG04JqvZWJnM5I4pZpFkJYWBL4CEBJ37EtvqbDpsSWyrJFhCu8Y0wPrOQ/kp5W9dAKr/Qvsy3t0V1uEsqIMeCYoin1dcH0OeeoTHnS8LjgZR8kC7+GB50mvvfTBH5ji2SKvwmhkIELwwDbJ5GLgqrwrH9mCYtgA/YRwiZIIw7iBNIqk2U8bXXLNShsWB61TVPlKFlbNY8p9ZE+3xrzgcZWDzKz8D1UeYyMj/zeCz1W5nFbH02jAlSSmMt6wqWQxhP8db0QL+pJdelKBh8oostVw+J196SQCbXZxSGCQjgM9IaYjzmcqCUSQsGPBHEpTSuLVR30G17IqePMesknnK9pMbOgj0HtXDOW7zNuqysAyj6xuVJ+KOaieJw7NBmBuAm5oBzyqhvlVH6EcYGR2WQstO2O4thLOERpHFStHzOenzLXp+Jz1+0fUXnb9o/5Ne30nPX3R9p/150f23Wk01ByYJdra38d577+HatWuo1Wpd8LJcLmfzo5KNy6vB9/q7HH4nRecvun+RF1PrWLXl/+gmcDJfIvq3kQ0pACxZoYqRtL75EJZjCqOE97m+voW11XWRIZufn4fnsbqdSR81x9NXgawN/s5ESDeBLhfRN49kv0tMoOkiRUdwyjRMSWoTMOLfbVbg7hnE++ZUMV4olkktaqcv6udPenwR+MkTEnkCkfEHk0BkNORz02uvvYbJyUmcOXtWvs93ORO9TCB/njfOPbnMXp6c5ljf3trG1tamJMUrlUoGJEXdRDZ7qSomKSqgOd27z4Et9a5RsTqvm2O5VC6LJ5VN1gln9Yx1IvF25kt1uldXfPSi/v1ZvB+Lr+Kz/0b5xYsIHvgIH9zbe3AyPNzxQlZMvtPp339WdJcVEXbfxRI/qve7JDlZGU95R76zXUeq4hmDJp0IO9s7MHUTlaGKMjMxAKs0ik5jReK1g5uaJzSrCvsVE6kRwOwMyxqRfhuUi6OMmPvuV+DffSBA2x5wQuY5AxoZHIGSrPO+dK7LGMnP5107h+mnX8e9v/3KHm+k/usxK1MwnwsRVB4qhkBCoCVG+I6G+Ofvwlt+Bkm5Dm2zgs4Hd7q7dldD3eGfx8/diVi+S18oyq/y3RIlBuyXyeR1EK8b6HyyDg8Ompvr2K5vYXiihlLFQyfqCFNMSYBm7MZsPmebpXFT1sqy7Zsbj1qR9q/e+q99/9ur9NJ5tH/wUAFB4i01AWOUXk994Fm/6XE3ztgHIOXhSHelna+49/5kHLFn67sfkbdlzGK68K5Miz9RRHA8CaE7Y0iTEIm/Jbsb3iTca8prhlvr7TUgieC9OIGotA58NIZobUck6zSTDJlQ+lXphUuIdwJ0PrmbFayowoGs1Qk/9L3jU2hWBWlEsbX8urP+zSWX4aL07Aya793vAlzSB8j+gCbv4Va7JUw++oSx71kzDqJ7SjaV7BC9ZMI+6yHaDqE5GlrT70NPLcxUNzGsEzDR4Jkq/iJb5nJLh+4Cfx/qeBjpsBMNV/UYH9Tb0AMfzdFJpLENw25jxkoxbSrGNz17NgNXfHqeGl5FzQDe7EDYPlsJ0CKLJnKRahFSPQLJ5/QekrbOOg1/pyzcUByixDGfLUlZymi4Foz6OoLmDpKxaZTtEsqUSTZMjGlkLvnwLBsNw8Fq28ewlmLZIlOrgxE9QYu5J0MVb0waGiYsHWeogkM5xyDFCsdommIbGmpkysACXzWdJECz3UCjuY06wXC+QMnMTDUwgxISBIlTRGkKU9OwttNEIzVx9dwFnDd0zDB2sR20/A4EvqR3lWnCYwybABc55RsaWHplJaF4JvG++Yzp1/SJn2CX4wapAHKpPwGNPkJxBY4/JeuEQKtDCx2k6wRwmThLRc6OrCTpeRLUKynqXO6Xf9IrJrQxA9EdxWaTub87XjR57+olA7qn5JuNGfbJENq2i5gUKX7uUiZRl78LyCnyjgECZxsdfRdG6TYeNjSU0h08a0YIHQ/bhoMGWU6mJQzQgYTd3lfW4LdBCwxaYNACgxY4pAUY2Bw0O4ZUbZYdYNgLoMUtuI6FmNUNrFKjzAlDnCiUxJEkmxh0ZlY6TGTnGz/nBzErmkR+K8RGfRVp6guAlLszHby0LJphHJcnzg+9/v0m2/0AkmKwP14SYH/onQNce38WMZR6l3w0gMTAk0CLBBGsJGFMbTowNAu26YqeskEfIwbc4ikTI07odRGg02llnheJPAvbqogOsqmXFGuFi7MTMFAUgNTrIwImMfgRiRouPiNsbm5hbGy0K33jlUpK0oJ+Fqcs8XbSQX3SBXzR+YsSKFJxrx0NICkpwR7wp7PtswfKscNnIOARuz0TXpqO7c0NjFZLUrXqM6ImgNSVvttfxd9LMBx2L5KUzooY+wEkPlsmF4sAJLVvZgCsKzkhJpdtuNjZ3JGKydpIDbqhy8JaktcExgYAUrbYKOphx39+0v5d1H9PdnWnv3fR/X8RAKTjWknGfSbvId4GwjJSMldB5GN9m2bPSv6I3hkf/vhjSZrPzE3DZQUjE818/wjDie8TVa2uBr1KRFN4TnnjGAIOyU/ORWQws4BE9qd8mfqOYmzKXpksz88uQFTUw5/0+Mrl0boSPRmziKwCvqvFGLzZwhtvvI7Lly9jZmYWEeM+wxCpq2IJ46IWON3PGZ9wyxM1udQeATIyrAgGOy4TjpSGIoOCcZbyBlHz8mEJ8tO95v6jK98zzpvK+0TAWkNHyGeTMTXywp08FpXxl/k8EQR8kltR/y56Pxdde9Hxi/Yv+vwAsJHtoP1qC3ZjDvG77h7w4lEk1frPedr3L4yPLFHfjSK7MqRcz5FtknQBnDhWcwX7EIsDGjsNYbhwjNiOJbEZk7aaU0Pc2RTZun6RAkoWq03JpXlPLwDVGPEyEN5fk8S+WZuE9ZSJ4P0AcUOxQAQ46fM3Un8kmyNLuprunqQ9P3afOotkdh3Rd+IjPae8y2dw9rk3cWf5aZjtMQSVB9DvjMF/sAX7FRfpoo1geUfF2GSe9ES49y0b9wNI6h5F1YG+r6D3m4nSc/PovPcQftCAqZmwkgq2N7eRmjbKlRCGrYNMe/FcJdsiVpBezsyR/pYG0s4pKRmPUVzBdaL33Fm0fnDrgAetc/ksglsr3fayJmahXwnhf2+taCg81ueH9W+b/kjTjlwfN+fsPM69/AOBbG5tT8K6cwb6qIbgYx/R1kPVFdiH6YEVdeTf7Bf8qfFvBMP6NvYlglD8u16mJF4ToC+ZKKn0A4Bs+34AiQfpV3ngdzMJO36ku/CuzqD9/moGbKq1GVVb1HzBPhDj1q2beOZLz0Cbm4I5DYTvqLVwNy6qmLDPeIicHURTt/GM0cZcVgS6FKZ4vxOBrsK/XDFxLtEFKPluC3jox2i3AjyjBdgAZf0shJgDEgepHmC09hD/xKMsHPB3rUQk1nR/WFomLK1Cj1085XXE8ybyh6ATQNIVgJRv/JteXhWgid5E9TBBlMYwKVOZ0Isrhuk68FpbQGMHk8M1rLg1hKkhADQ9hhZYz5Aoadi7YYJWrCTiQtNGoxNg1jGFwbMhzDADLuNVTcO8SRBIw7ie4F6o1owNSmJqGsj58iwd9fYuHjbrMIxECmnprcSNwBtl5Qh6qdrLFKFmgBKD6z6lOjV8Y24GZ7wyrCSFlcbizcT51dMMDOkadmMNYzrgGsBinEjMUOXnSSTMrSFDx7t+iht+IjJ9ul+F3qlKMaUZ1OTfAtbYayydhr08rta+bDc/RrydtbMAR1Q+UdfOWJ0bZekiM4YTK3CZ/7Ega89maDCGTPFQ0mcSpHYb+tYw4np2jCkTVKHJ3k4I9G3ADpDYAWIjgVe7jwk9xm4co4wYG7tNbAQRNmPmc2xMlb0BgPRYb7rBToMWGLTAoAV+xlqgXyYql0tTTBNDmEfjlRRp1ETZs1VsxcU1mTIS9iqBPP4UBpIASPycwbFKXHNhLuwYKbUiZznEFiXsNCVhx6Dk8C1PYuWf7/+emiQlEJftkBqsXFd6zwkOA4YOu4L9jKijAKRHRWcOB5C4YLNtVQWYAwlJQk8BB7ZZhmdXoSX7goguEyVBFDHRE0qwowAkTwKBNFHG0LIYPMEqdT+AJFq+Yh4tyJ60+8bGBqampiSR2G61UC5XpIL5ifsfPcJYPkHTPMLR+83nD/+6+Jv0SQf1j0HVs3KTW9VvewCSkoqSYSUgLcecISNyZ3sTo0MedMqKyOo+pzDkYyiXteuNBfWvg32ZOvjqo0wGow/sEkmVLPjtvzv6AMTNdSXhIgcWbQ35SkQNbc2EHhjY2tyWpER5qAzN0BDSOJgVrrlsl7AYHqmZj/zSSZ9v0flPevyiuys6f9H+J72+k56/6PpO+/Oi+/9pApByMCkH7oMoQBB10Go30fFb2N7awu07t/D001dQqZZAeS+RlxPTZFsYF0rmTiVWmBAxdVvJ50hC2pT5NmcbyXnEr0hVRKrXx94BK/PEo06Rp90ZPofHf+LjK6uGzV+0jNcIulBCinM4+8bmxoYw81588SVh6+SSavR+KBpfT77Jc2Y9GToqGS1SXQIMKdktbouLSzIezp0/L4UX9fouXNcRCa/PetMoKcwE5yMU1+RygQTzpCiHvjZShMECjizG01UVdQ58KenHLDFd2MFOOMEWNE7R6U/af4qOX/TsGKtwy4GM/d8/CkCyfrEMa/g20uUX0H5tqbubfWYBwZJi1TzKdpr3r4AJdRUJ+wOr/rOL2sNS4frMKEFL2qrQL05hJDqau0202h2Mjo2IF14UR1JAqPyKchDkQItlf8gKk7hm7Jc+yz/tS/If107HtQ/HkXN2ci97pv9gWgprYgb6M3VYrUlMnnkDFU3Dzbsvo/2D+1KAB7KAuJrtAlSKmcW1qhKyUCtdNbXl8XMWC1NaTsC5TFpcGIAG0sxbzTEdtLc72G0GGBqbgOO0EYLgUCLrXgK/abSXgcTTyPl5PXHr8QAk00Xp+gyar98ujJ/Z/92nK2i+efNwEO9ROvEx3+l/fvl7z16YgTllyfVxsyZnceEbb2PcoFwasPjhyyJPR5ZRGjSOPDqPp5Oltt8bK5P1FXn3bkfP/rFPhlDlL/rfgfn39gJNwqSSxTCfS6De3VmOg72Da3C5F8vGvXtLmJ2dQ1Ieg3emhJCMEr6vocN0LQFPy7Nvir/P3dYIfnF4B2dDdFk3D2IdNyMbX3MNtIMYa50Y74/ZUzsAACAASURBVOy2EO2UYeoOpqbrmC5Z+Mg3YXdmuvZSBJFeHlsRcOZHvobGziwSI4QeZyowVgvV8ibq7SEYQUUBDcwt9AFIvIdo6B6esYCrDnCjHQsLaERLscF21YCRsIlk+SGGvCrOTkzgjqnjQaQkbRcsHVXbkPfITtTBnVZDihp3YGLacdGJgBHbQTmTkNsVBjvgUSpOimPZzBpspAjp0WzG8GV9DDT8Jjaau6izKFYnwBOLZ5SweaSkWSnayMwnzH0diWZibbuB3TDBi56FX5idwao1JBZHWhgi1g1YaSqgF3vBaqTOvUqvo1SHRQApCjFt6bBNQ8Cjh80SjNQV2brUt2DrZeh+WQp/CejQ700LPOibDpIwUewjPxIQSeJnvkND+kYr0IdzOefs1bU1UT5QhTlKapTz+oE3rKtD9wzoVRO6RfnOWKQCSXbSZuh5zPU9WUgBAnNdKQu5PlK3gWtehGEtwWKUoqIlKCEW2cIVP8CNZkdYVwMG0glfeoPdBy0waIFBC/wstECesJb4eJ/niKFFGCmlKDspmJp2SK0WRIIhEyuTJfWtAikJppgo7qvYzCS2OKGLyrXGiT/C5s6qeCGRM5xrCau27g/ksn+LWPfRGagegLT/aal9jmYIHbVw3v93iVC6YEkOmuRnK/Jo6V3V0QASK/yURIliIHHyN00XZbcGS6sIGCTBsIIMpD2kSDw3J5eEXw4oMPBg1YuqwiEF/SQZPAZ0rNLJWSRMUgh0yKqazCybPxn05NXM+2URP8/j6KQL+KJ7K0pwKNaAeph5sqj/mLkEhPiMKJJf5n6lFrqUqWMgmqQalu4/hGV7mJmeAKK2JDE4ctVO/QBsP4DUq1ZS39k71tjn5NmrwdSrossqow9jmJnDM4h3tzKZDJqmUqeZIHKMRFOMhriRYndnF96QB49UR1ahMUGRVWYSuFJVe0UtfPznJ32+Rec/6fGL7q7o/EX7n/T6Tnr+ous77c+L7v+LDyApudBssutKYfK9EghrIUIn9OG3m1hZW8Hy/SU8/ezTSDnWTKp16LBsG57rwSSIRDCaFZUEeQ0TUaTeBxyz8o6S+V79S2IB0f7PZ0X1e7e0IM3mqdN+yF/g4z/p8aXilx7rjIAfAYowCJRvUBxjbXUV9+7dw6uvvtqVdaT0HVnqRR5GT/7RqPGhYpas8leKmrIryxI1eREH/8oEjzAwMhb1Z3kPeSX9owJI4oWSqGpoiRI0DYuLi1Kww5iL16jY4IYAvNmLQJ7po7DjT5tBVtS/i97PRW1fdHwygpj3PAogIiMjacYHpegKTuy9sgB37i3U61OI/47xlAKMeL402DmSEbP/sEX3z+Q6t3D1waFXdNz9KwApezubHtLIz1YJfb2E73KdPpodWaMxnqRsUtQIUd+pwy65qNSUdBgZrSJfTiZ5okDMnKHeu7juwDqR8kF+PPvMvFTX50yU/Y1w7PPPpMw1w0Hp2hy++tTr2Ek0vH/3efhvN5EEO4BuC6slr33IGUgEeeSdkKi5dW9thIqlmaiVtVGGLUi8Ks2t/IWZPN5er8s7c3i8BsOm4X0gS2YWd1DePa/PyplbPXWBDLA6hoHkXFiQwqvDvJtyQKxofPSDe8ICiwhaPRr4WTQ2pd36lhOaXYFzfgzxVoh4p92Vp+P33K9NIrFasFpT6Ly3i4TgWdQ+FmQnAy3tJAgWewDu3mtSgERv6/3CtiNIFT0IMwbhISCSPOTeiisHpFTEkxX2iZeYSvazl6i5Qykt8D8yd8zSlGJmJx2Yw0PQn2lhZuJjYX1sbozghYl1zFkGdiLgrKnjRmjirSZwGSk+3G5KkU5Hs1BOFqBV23hpeBvDVoq3Ix3rmzOZRLkGLbGULQH9giJXCk/9yjJSPRQpO792B8/YwM3NWdhDD4Sxg+1zBwEkp44L5Tqu2MBSCPELGkpCrGkG3DTA0PIDxL6Os7NzGDJtbDkhPghVbuiSo8ExNDSiALfqO1j3G9DSGCuJgZpbwqhhoWLaCGBhJmPA01PoopWC7CtK68WpBgea+EBdcBJ8kOhoxT42t9fxie/DdDPZTRWKypOQdXToKEDMoIRLLD8XqNABHW/vBriQBDhL76WJMxgtV+FGMeoEq+II00aKL3s6vtfW4KQJVhMNGzBhZlLOWhSiZVhIm8PQExOh0UAlmYfWqMGEh6gZyoVYoxr8tI7glinynkZiwF+jSowCl3PPLM7ZnNPFky7LpSwtLmJubg6240i363R8eK67p0trblY4TU85K0sCZd8wKoawPUXSMVHSoVTy0Gr3MGaSGabhMv3CwhRbUYLn7FTYowTG2rqOHwQpdoNgACA9yott8J1BCwxaYNACP+st0A8g7Qm1GHklAUp2hJnxIUTtOkqOMtQ2LOWJo2CLHEDKS932S36oBYxQdjWWW0XYpIQdycoUnd2TIM4Vunu+CEWL4KMBpHyRdJSp9qfJTB8HIO1nRvVHrP3nOBpAUjIlPVNFAkiW5WKoPAZEDrRUOOFZ4o5PIKvqZjNR+tY0RQuflTtkhOSsrs9CQi6vas81e3kRlFBhwEyjbQn+HVeer5n5IojJe8ZSOqp/fV7GXdEC/qTXWbSA6wGQWcVmJh+Sg0oJSxT7PKx6FiiqSjJJOKZY1WSDBU2NVoCSZ0NPOyJXL9mT/R5IXd+RnnyDgh8PA5DU8jmXAOJvOUtBGS4fwiAU361sEZpXQifquzRIpaltUI8QdAKUR0uysJZCeCb2xESYRsAEm1Vl50m2kz7f4ud3kqsr3rfo/EVHOO37Lzr/k/686P5/mgEkyqK2Ox0Z/lyw3rx5Ew8fPsD1F65L8o/zBtkWpkUGEhkMGtI4AcFbGYtQSemUVdjKt1syQlIMkv1OAKoHKPX8srvvqaIH8KQ7yBM+/0nH90kvv1/2kM+W8zrnb4JI7DOcn27evIXd3TpeevllAZYoY6ik4PpBi5Neyensnxc45Oxu1YUpV6eq06UamIUwlPGSfKFi4OXFC0+++6pn0g8g3b9/H9PT0wLg9f89lxbO/ZK6UpTHNO1pA4BF/fuk7Vt0fOfCGeVp8cndQ1tBil2ajYPyaQXdsfT8RTTn35BELf526lPvnx++6P5PAiDxHIzrhHnkjCH2t7vyx92aPKklSqXYgOPdczwws9zcbMraojJWFalxSpkmUN5nHP+qaDBPnPcaK5di62++/bJpjzTSsxjS/vkhSYaGb1DurQ335WHoYRnNN27KYYoBJBWfll66gBcvvC4t8sbd5xD+MBYWoPNcGcGtGMHasnxPKfBRJlpWraKoISV4OcFWNWrPZlfYEfQ/SmAZFuIghkFfFcvF7uY2drcbqA3XUKqWENFvRlNy71HC5DHn2CwhnEv/UeFBCr+KN+9ZJv+B9rs976b9exWND90ZVUAaZcqGZ2DNOge8poqv5OhvyPrRdKEZngBG5ZcuSmI7fgj4dxTwI5J7L81Ln2q/uXZAqvCoo4uEYeM48PdoAKn06oIAK+mKhfB+A+ZURb33ywba7/e9K6QBJeLJfGvyQk7Vr1igI/eYef9yzOSsVsZX9PnRrbJSSonoQTMF99khcl+VH5e3BXv4PbhagpplYxwm3q9H2Hwwhci7ifOOjtDzsG3b0KIhhM4mfqWSYtqI8Xorxvt+BYZfQ+Lswt6dgREoaTphoGhA5K3BHb+BzvoltEdu4NfLwP+9NomF2qoASA/rk12GUn87h6V1nHM7WEl02JqGCSNFJ47Q2nyA82GAuaE5DHkleIaJlt3Be4GGtqZjUk9EQq8dtPH25hZKjgEPATbDGBuJBtdysEDpPaOEquPA0ZSc3RVTydYtRymCbEk5pAMvl038MErxcGcDDb+Bm9Soow0b522y+Fh8G1pIQxMIbaSxYlSReQUjwJlSE5phYUlzMdpqohwEuNPRMT82iflaDQ+jBDVEMFMNT7sGboh1VoJbkZL+LKUxOqmDpG1Bjz1hG8VhAl/fRlmbhN4chhZYiHcjaJEGs2YhsFqIHqTCYA7qPuKGKvIQj0LLgHelgs7tpsgB1q5X0F6OkT4IxQdbACbJBRGYVoUh/ZsxohjRCjxSLyN2PXPcRmIqKcfm1A+lT7AvEOA/P3YPpq5j2tQwbxGgJOMLeIpNRv5lmqCRJHgn1NFi/PMv/tWfP8r75yTvhcG+gxYYtMCgBQYt8FPQAjnzKDcFF5kyLrJZcWZEmJscBvw6XIdMGU7apjAJGDkxidzbcmZD7y+KXMHkcYxUZ1JZMZBSLVQAUu6flJuIZpMi0kx7OC/Ryv8uP7PpjUycroRdds4+00/RmJYV2mEAUM7MKfp53APOj9//nU8HIKn8e34f+XXqMA0Xo7VJpIENHZaSotPVveRsIKWvqwJwJgQZxApjhFXhwljaVwL2GH1VBcfqGSrZOgZvyvuo2WxKtUwun8LPVH9QbZrL8j3GaX9iu/D+uEineSsrET/rrWgB13tEeb9R1eAiGyXVSTmAlDGFpH9nPkhcjCZkHwGuW0bbT7Cz20KtVoGpRwj8FizK5ciWa7jnq+FcukGNs6MAJGEbiqxA1p+yZ6wAT8VMO3bj9xLI4tScttH++C7CdoBgJ5Lg2B0m+yijVgnbrYQ0aav3S98C+3GfS9HlFR236Pmd9PgnPX/R/ie9vqL7Lzr/k/686P6/+ABSzwMpB/vzwgECSH4QKMZwCpEhY4HBl7/85e68SclIslQNU3mr9Go6Oa51GBrlT/YWW/SPecoaqfeHeh/Iv2Wyyo6USVc+6X7weT3/kx5feczH9lEeB6ycVoCKmusNvPXmmwI2Xrt6VTGldR02K6spmyaJs8/vxj4tBS2ZLHM3ts36Jduf962klnsV80wKi9/jE+6/PWCLyXpV4CHJ/CRGo9kUALhcqci15n5HirXEanjlu3HcdtoeT0X9u+j9XNSzio7PuINbtK0Ags9qo/SX+RU1RoLXO6cGIBVdb9H9SwxFoFT3kMS+VJwLOCIhF8cypYMjpPS+oydISiugAGHIAjYatrOiPhCmKoEjWceJLJ165+fvCTUHdBEYBcZaVVgLI8BMG/pOBf4nOwflxuiBc24BxrCF1tvKE6d/c786LQVz4Q/VXy/9xnvwU2D5jesI7q8D+/xv9uycMZD4N/sXhnFt6gY2EmDt5lfR+XFDAVLPDyFa1OAvL6l5Mp/rMoStq3iWtVu+lMwBOCZoZT1M1QiucwNlfG9pBtZXN2Ssjk2OQTN1RGkI3VJtlmTePXrmsaPYYpl83iNqRpDRIxs9eI5YuxT1D2EgJZI1h3vlLPSajtYbSlrus9jYV/h8mfD2b96HOT4Fa95FvB3Cv9VjDunOCOxzQ/Bvrhy7DuO447G63kgFdaBHvV/cy2dE9SC8W5fbFACJHpBD7Id9978PQPJePoPO+y3EuytZAV+21pb5xepKvnb8ALPiF6i8gNSajhp3LszKCJJOAt024M6XYHg6OuVFpPYdNO5NIG1W4GpVmMMBLp6/j4879DuOcb0MOCYwrCeYjFOsmRoWQx3vtU04RoSkMQWnfk4KfnJlF01LEZRWRLIOeoKnZj/Ae1uTwk7if/Q/0ihx1ydjJxKLdgOxXRcwlAPjgg00ghY2lu/il85MYzwZhZ3QK9tEZPi4k9I3SIOHBDUDcBHhk2YTYyUHZT3FnY6Pld0GGrqFScdBzSlhyLBEqv+skWKYEnlRjA8DAjbAbqJhNwGe8Sws17fg+w2saTFanRISne8jV65Z12zoIf3RTMUwFka8+h/XvH7lHlzx67XxTLmCUhShvtNAox3g3NQ0dtwKNqIEnVSHaxgIQhfwXSRgu7iI9V24GkHrEqIAKNk1hB1C6T5gBdCaw0i2AbNiISFTklJ1SQyn6sKGhc5WC2lTsY3MeQfBww7MZ2Ik9yzEzQjO9Q7MxgRa7+x2YymyhnKpu/1j8FAAydGhjQfC4OPzDMvLAiBpiS1MqdmhTbiaBlvXUNY1tFP+BCo6MMkiVACtFFgJU/hxMgCQPosX3+AYgxYYtMCgBX5WWkBVZCoggwEx/x1HASyyYj0dI2XAhEoW0ThVzFfFyFJJa6ky575cUxfIUQtzWWjolOuKsFXfFDaSZlIGjSyWHoshS0HhIIC0P1JUAYJ4phyz9ZgTRUDRUZ/vT5D3X8dhAFJ+Mfuv93AGklhEpKrSRJL0mQYwAaTx0RlooQU9VQBSL7mnqmil1am5nSX4c9ZKnmQQc9z9ANun7NB5AC7V6VkfoS8AAaR6vY5qtZr5aDCA4+IyFdq+8lJQ+saf580+vwDM7cLsjHWrGj/L6y28fwHmesBgboCds3ySzGMoX9gqoCeX1EgRhyF0w6aUO+qNNsNeAROHay6SMJCx3M0Y9MvY5b4lWQUkqy0PlTrkqodApRh/qnN3K7Uf4dmKlEeSwqzNwJyz4f94Ee1GG53dAENDQ7DKfKvwvSIifSK/wJCWVZoik3nCBOVpJ6hOevyivlbYfwoOcNLrO+n5i+7vtD8vuv+fJgCpn01CIIAAEn3FLJOq7sBbb70lGutnFhaErWpZFlzPU16GUoyhmBcqu5jJoMa5dF0fOCQvAfUu6HqgZe+CXsJa/WFQyXh8D/9cjK9sDuKczj7T78vXarXwgx/8AHPz81iYn+/GE2QdK+nd0x7BJzs+WTr0cuIcmzO9cyAmL4LIZeAY+4pfZ1Yoc9rgyqPcmTD9KYnF+DCTuuG4bTZb2NrekuKd6tCQSNVQyrZcLokkZRTSk6N4gt5f4fwo1/RpvlPUv0/af/Yfnwlxee8cByx8mhs45rull86LjFnrh/cf+3yf9f0fuNwMQKJ3puLU6FCqbCre4/ue44EAB8OwsO4jihzUXpkHPl5DbMQIk1ABSKaORMDLXHZ5bw/r722cHtxr5xGPbEvylayI9rtbewAkyv1ZUzZ0xoDj68AHVYRre6X6cgYL2UKaNYRrv/URJg3gO3evCqiU+BvHSq7ly1Dv1TlEzjaM5XEEtzYV6BL70HT6uAVIU+Vh0zWU6VK0emtTdSzl+dsFkCTZa4pXIOIIJiwafaJdb8kYdSsevKGSxLOJznUe5f9y/xyer19Cuvf0Ps1r9ThPtaLx199fCLYSnNn/DE40XDQD1vS0HCJ4cP9g9yQIdgwAtn8Hc2Ra/F/yYxXdX9H46u2fBzB96gkS52RdgoUT7iScX34X8Q9fgH97UUU3opygFEFYyMmjcM7c3W1gdnZG+dwIgJQVV2oazOFppDTv4VrZNqFdSNHZ8eHHTXgYgQsPuqkhdhPoQ23ETgsYuYP/1IsUu4eScrGGOmJsJRr+vsXGJeOkDKsxr0Y27QLYVxNeU29kJlZTgUYZeBR66zI+yQoT7xzZN1FARGmVTpgS681bgNPaht7YwPNnLsDcSeESBGVuR4vRLCUiY0cAicyhORtYiVL4aSISeJt+B8s7O1Jw6pgEkTzUdAMjrotxnX5JIVbDCPeimMMHt0Lh/0FPQ9TrOwgQQksNWK1xaBY9fwwYVOxLeYV5sbGKN1UBrVo/huVFXLRNbMcmrg8P46lKFatL61gP6lgmg2niLB7GBJiUXLoeedBbYwjMLUza21hvzsLSPKStErTQRdTRUPI8JPQXsjZgNCYQrvhwZ0uItkIETV9yOeaojdZuE/pDMidTmCUL5nNNpHdrSCgdtxbCjE3oF22kWxHuv0eWkInRkRHxRiMbSauZMNqscOm9DShhZwz1+yJp0OmJVNMF9MtBJHnDmy1E9g5sM8Kcnkrf6WSS007WJS7YujDRBNxkPM9+PGAgneiVN9h50AKDFhi0wM9UC+R+NspQW9Fk4yiEY5GW38D5uRoQNUXbmfRrBj40U81hES33PuppbEmwnTDwz4IwsTcxUmzXNwGdcghAJ9jdY07aDXWyBHe32nmPFnTui6SSAgfFtnPWkVgyZFvxYnrvA88BpaNCefW5ClAP+86jAUhM5FGGjKweBeJxgabDMhxMEECKbKXre8gmAU9mBr2fCaJYSo+UQzi2n+f3lxs087jsH6ys2t7eloQkASVetwKMlElkXtn7ec8wUSLj4tQN3Lp/FZ3vr37mY75ogZOXPcuz72P38LkStOsBSOrS8rRsDijZFqsfNQRhjHv3VzA5Oy+GozqhJALC3RHKRasCXdUqoTtys+Me3s8FOHxMAIkVlfyfJOwyyROqSjfqTbQbHYxPjEFzKf8xAJCO6niF/aegxxYtoIs6/EnPX3T80/686P6/6ACSGrwK5M0T/+LfIgBSpIx4KU+nGfj+97+P6elJzM7NCahEQLhcKkl1qyoGUexSYTCllDBj5ToB6CyxsKcxMzA5A5j356qFwMKk2afJhJ12Z/gcHv9Jj68c8OP8I4BjGArgnzNwlpaW8Mknn+D69esC+OdxRqlUyhion8NG7bukPA4hozf3CKLhObulyHFpOsIwkNhLGFU0tBZvR8XOOGkBw0lbh9dPRlg/+EWgz6b3YRTKPRBEWltbl0TbyMgoKpUKgsCXeZc+ScdtAwDp8Z8QAaS0DbTfe3zGRtH8VHR1Re8PAheMGQVA0kxCRtDL44g7mwJ6cX8mYBm3J50YjY1dGFYN0790BfU3P4HuEPDgO4Hp3NynU8WEwr6R9cdBqNJwp+B8xUbobUK7P45wcfcA+6j84kVhYpCZ5H65hrSZHpBP628fslQu/uZHuGABf7/4NOL3baTt4FBWU95u4tMnF2gAugXQW0f8RBWzoqtQ0aUasRCyb00paygCBJnhCgDv+gW03r4DpGp+ZaLeJptifEaSzeHSEtYfrEpWdnhyBDFpXXoiABzDcWE8cu1MpY8sHD+sPPK4Z0+wgnN2vu3/vfv3T7vsLepwn/ZzMpyOUXYoXb+AeDPsytkVHT73kMuP2d//KcdHD6d+8Dj3kD1w3By46xZmdntMN59ACILgnL0wjriRCHPKOvuP8D98CZ0PV+Q8fIZBGMK1HbTaLTQaDWGFVqtDckCRs8slUaULacLME68ivYTIDxFe3YCxMQVzW4NX8WA4BsIkQJiGKI2X4U8u4vzofVw2U3gapd54ZB5MQz1J8ePdGix/CFrkQQsrUnwb64FIq6GjvLrECpeM1K70Gb8WIDab0n9js3WAhVSuPcCsAdwPY1RdE3P1h0C9hcsXzsNqaUh9BYhyuBhDKe7HxHJj6EmM8VhD4OpYTQy00xTtKMBau43Jkot6Asy7LqYdG+nuFrQgwYbewY87IRpsL03DjZCZJh2TWoBZx8SK38G93TLspKYKGDPEQ54RCyz4HsrYUqqgNkVo72DB28JwnMIdnsaXXAcTqY1GI8FHm4v4GCnckVlspqbI71PWjUDZne1JBGkTTztr+DiegOa20LhXRi28jIcPVrAwdwYwE/jlB7CaEwgfxAL6JDEZULHMzS2/haX7SyDlcWJ0QhhJzfkNJPccVPySMLjbcQdJCbCbBihLOzU1Lcoj1fPD2L29DW+6gqSlirb7t5yFRLRHYpSKKSASQa2EIJIRCABI+cLY6CimkZ5iwQToN0WmJAGkIAUqlgFml4bFmxgIGPcMAKSi19Dg80ELDFpg0AKDFihqAVkgxC1MDjsoOZRDYELKEMkbkZliLjpKEFK4llVnHtkpsVCTufhmJYUEcZSy4qGiQKjiH370AWZnJ2FYKfygKSCMZZsIgw5MAVMYfEl4gNrQsDAsODlzYd9o1OUaxB8pq5xW96GO4dP3AbGq2uwG0P0i1rKikD1yCbw86JCjZMiLMHj69u9J9Kj9JTkh5pmPsh3OQFIgm9IWz/2ekpjHNjFSnZAFCU0bVeVb35YtclT8q64ll48TLfwMQMpNWY+6wn4ASmFhezN+BIu6ms4iYZFIwCzmjDRgt7gozfWh1TNQ1T/qb47j7Pm8X1pP1rRPeIHj/PwInpr5CDdvfRXNN5Wu+p5mLkiAijlm5psg/iD9QBCRnBNmCAgQqcW6OnYXFWRVGzRYpvJwoOH9g9U1RKkGr1RBtVTG9uYmgo4v1UXDI0MwLcVOYn9jQiqOlLFnbzTk1ZZ9fa3g+XT7P4P4LIAXVmIma2VqlsjwcQ2TRDG0yMDm2iYsx8To+CiC1JeKNzV8deRmwomwILKF+zHDS8luHb0d6tHUP4y+4Anu0x4/Rd33tM//KG/Wk3yHMpycA5jU2dneFpm3a9euCTCey3uVSuWepFcm7yrMzhykP8kFFOxb1L75nJQn9vOEsO8HaLfbkuDje7rd7uCtt97EufNnMTc3K+Oen6sCAL4DMq8V8WYgeK3e47nEzlGXmUulHHxxKjmeL/jwOsUnqw5d9HxPegG55BznqFzajMfke5N9hf2CG0GVHERSc36CpXtLyI2dFxYWpHCEAJNl2eK/80VgIJ20/T7v+/OZEixWAJgl8Rhjbhb37NTrGB8bQ602LH/jGCc7nBs9Mwmc5fEdn2s3Fsjk+xQz+nS3ov5fNP8UXd1Jj3/c/t6Xzqmq80OYFfl1FZ2/6PqLPi9qHxYF5OsKXTOl/M8cnkJndxtRZ0cSn4ZmSDV8Y6eJ2I/Fs4cV/0xk04tynyq4uqSsa+wPD/PfdW9SEu7GiAH/k86hEoKl5y7Av9FE3KAcmAFrfOpQBlLeBt6rs0hNJr1bMJYnJIFtTdhIoxStH909lIkUkznSXTsx2Zz5x2Z/c+hTEnSkFFIM7bmmFIYV42RKW7KIQsn3iecnY+5XRuC/FUAvu/A3luT45EGMvPwUotIDBKsu2t9vw9JasKo2YpFuZ5Ml0NwRkddKgo2sHfcykB51xO1nHQkQs08WrnB+6fcqLepoj/G5MMzm3SP9x3hI9+o5xBvHj6HjTn0AQErCPXKSPQBpf8sqn2W9MgV72EFr8Y4qmjAJKjLPEGO3WUfl8nlo8zHMoArEGsLKOpzWDPx3HyLsNGUtzAHCdW5jdxe79TrGRkeFCaoZhpKHFJ8ZJTFvEnBhrBVRyrCE5naA6vNDG3Mx1QAAIABJREFUwA5l3+xMxjCG5hlSXKdbpPO0UJr4MeZNsXPDrRDYCumvFMHaOSNjkZ5F7uZTylcJOlI9QbKTQCNeKtgxUR569OwtRs1bJXI3hL0isYCjZP0mS3VcsA3c8yPQhnl+9S5G7CHMzI0javqw6M9MTUz62toJQjNFh3mbFBiONLD2dSkggMRAh75eoi2B9STFWVPDBStBm7J4nRbW/TbuxgnaANYjDduJIf5Kz1opFmwdn3RivLdpw/C5jqVPYSo5CFE7kVpelSvK302pEeLZkTWULBdly0PN8jBiWBhNNYSxiVtbD/AxmWKlMex6NXgEkJBgQU/w8XYNRlLGXO0eloMZmNo9LJRd3Fq6hKUPt3FmbgGxFuHO2nuYHXoadsMQ9qa5YCLYimAEuoxFrik69bYUcRCI53wctUIMD9fkMjfDHTTrDUxXJ+GVShKDcQ6m1J2/1IRtKOUAAkb6xaZIDaYPbIB9gluYwJgwpYhBs3SkdoDYqQt4xP9iZwuR1ZA+M2EAc/Q8SiFAUjU7RCuzIR83CCxl4gMDAOkx3naDXQYtMGiBQQsMWmBPC8RhDEtPMFzRMDLEgIGSOJTU0PF3/8/f4amnnsLZhTMIg0hMActlD9/+D3+Jb3z9F/HhRx/i6rNX4ZVcyZQQ3InjEEwO/8mf/Al+/Td+FSNjZcRxoJJ4cUD+sTJIFN16yum5KJWr+Pf//n/AN77xDZw9e1ZJL5C91G6pCgzqurbbwmjiYskiLTfyhdljuzSUFFhDfoqUHrWms5VXvweAAoX2LokOLtD2BqJ5ArsHQB0la3c8gMR7yIEr4gQaLIxUx2HrJejC7pI6wgO9My+gkiqc7Nq57lcgzmMk8LJjdBeCWXJVzi4yKmmWbMordI9aQqpL5QK1l2jdCy59HoaaNTEL/UqI5GPrUOmGogX6qQNIZHcx9I5TtbjNL4j9nukAkbVJYNoWAoKZho2tnTrGR8awtbGNoXIV29sbGB8fQZwQzI1BUIpJJ+XxoMCbrmJH96Fkfe1RACQCmLn3SQascrzz+sg4okSQZmtIwhjo6Nhc30Sp6qFcKyFk5D0AkB57KDzxBNUTBoAfu+GyHX/aACRhLmoAAaSO34GpkaGYIAhCvPH6GzhPAGl+VuZA+hdVymUYZsYYpTxRTPaJ+l0SHwUNfGTCK/NzeNSE2Emf4xd1/5/E+M0B/f4CESXfRn+gUAoQFFstEkCBc8Li4iJu374t8dbMzIzIouXa/CJ96LrdIpUvatv/dFx35omUxc1kIzFWJDspDBRARGbVysoKtra2MDs7C7LHKLFUqZQlAcfnyniA31NKBGSZmxnT/FELpB6vNYv6f1H8VXTWkx7/qP0plafZNcStlWMvoej8Rddf9Pn+9iGwQHZGzkgRACnTFmeMJ4RR8S6id6ZiGjJGC3YCdJo+yrWqqIebromAEm9cU0mPyj04sysqAJBU8K/aKA12DpX46/ffkRiUbJV90oP5/YlP6dfehvZ/PoXE34LhTSL6Jx/ipVIkpvCt7z6HcH3lIIiU+XRK6NyVaiVYRLahBr/TgmEZsBwazifwWeQUN2FajsyFlO5L40T+4/tSNy2Uv3IO/qoPfdzE7lsfSxxdWjgDcyHEK9PvYrvewY8+fhXaUow0XkOSA0hkgzkj0jTHAUj0+aFM1XHA5P5+UX7poiStw2Uf1owD/+4m0qAh8ziBzs5HDx9bZrGoDx71uXP5LNKZbSTvlI70IDuN8d0vY6lqQfPCOIKnuSfaQzjnz8IcZ5I+Ruv1O0qa0ODiOUa704AftmFPz0GfsZHsxGjf3YI9MwLb9IDldekf9x8sY6haw9joeFY4q6PT7sC2FbAhqhIcdAlZLpSjZ+GlhXY7Rbsdw0g01C5Pwkp1RB0W17LYpwXTtWCWDBhlUwatWbMRVbfUWi0xEdGjyN2CvX0Oid1EMvoxjJWvCCgWO02YrXFEq6F4mvVX8ZijqoBAAKWuFHoiUmdkr3CL3G356TkNPGWb2EpiKfSbWSWQMo1arQQtSWDE9FHSoNkJUle1MdlFBJAIUGzFOtZCQzzLKlSc0VPcjRI4WoqzFjBrpljb3sCSWCUkaCLB3SjF3VBDqpsYMg2cTyKMeh4CGPjeWoK0PgSLAJKhFE9U4a3yZeP7TFaiVEGxYrw8tgnbriLQHFxwLTRiHZd1guI6FlsbeG9tC8v2EOLhCbixASPwhCmIdhkmSkhDDaGvQbcTTE7cwPr609AaNSVz24nRTtrorHUwURsT5ll6YQtlbRLxfQP6sAE91hHcaknRjXdtCGgn6NxiwVoWbzspgu2OAEwCWGfsK6pgJlEC13Rk7WxUDCx84208jIDkg5eEtSnP0NGhj0VIN03oJQOJR7lDBSBxEw8rZ0dSRyM6UNIhLKtrNlCN2Cd5DPZ+BR5JiizUBgykx33hDfYbtMCgBQYtMGiBXgsI1T+NYOsRxkc9mGmHy1MMDQ/jW9/6Fl599VVcunBegilVCJLi9ddfx7UvfwV37tzBxYsXBDhiUoJVOkHYgeOU8Pt/8Af4tV/7VUzPjknVDwN1VrRGIU2/s0CA7JxUR6lUwZ3bdzE9M4uSV8L//L98Cy+88BzOnT+TsZx8ASq4QIjCNqI4QJx0lAxPtoLLpQr6pd4YdEhwd2Dr/U0xlHoyXhJ0ZQyf3m7K5+nw4+QptKM9kBQjhJ+rpVrKqh4YGK6OwzXKEjCq7eBJVCKI5+8ZJudglgKRjs/w9sseKfPzfsXk3r12aeIZLV+xs3p+AQIY7GOgyBV3PWz6wCPViF+IYVZ0macLIGmwqDOdSSXGmSydSgEoCQMGmgK4koJuWkJL36k3RLbAs2iE7GB9bQeVqgvdoKRUKEkEYSKJ51YmRbXncfSBlUUAkkibZL0zf/7ZHwggkSDP5JTukn4IqdDa3a2jNjEEzelb22Rso/xYj9o7Dh+/fSOz4AEWPd/Peyf9SSeo9rfHaZ//tNv/iw4g5e/rnHGqChpUAtnv0ONBFWOQzfvGG69jZmYKFy5cyABks8skyd/lSr5M6cHzHa+mRzUvHbZRgvW47VHH8Wk/58/r8U99/KgHqYzvFcovTaF8ApRsHd/P+VPmF+/eXRT20dzsLC5duiRzBBlHZLEwjqtUq5l3yumCC5/XZ/b5u669sRXjMDWGdQGR+awdx5ZnLZ6IAB4sL0vS6+KFiz1mkgAKBjodljSreC6X/Tutey7q/yedn/cfn0ltVuHnbPPDjs93pu6MIW6vHhrXe1fPA5UAyUMdndtLxzZN0f2dtF37r79f3qsHJOXvbjXuaSbvXJiEOWIJ86N9cxFhO0RjvYFyqQKnRpN6stl0BHSNFwApX49lcljZy+KRakce6Ut7W4EAgHd9Bq03bneXCd6z55CMbiP43q5ItxFkeeHX38WMCfwfTcB64zqitZ097BMelX5DEodKoaFag3GO47qH/8vfiYZB39YEoXj5ZvOmyNOxCXSYMGCkBnSzhtKXJ9F+vwlzxkXjk3VE7XXY52cRD7dwbfYH6MQRbq3+PMrBEDpL9xCD7D+1HTcfEuhpf3AH9uwcjGHrgJwf95dnLO/vve/eHDB0LixAm/aRPnTg31qS+6PUYvvt9QNtc9K+V7Q/i/OMyzGw7qLz8d1Dv67ZIwIIPu522Pg6ACBJw6mkO6+JbI1weQXeS/PQIwdBq43wwyUBkqAxVgrQaG5LwZ3pmEpykFLzVKPTy6jOnoHrlBGuLiPwY7iOJ4op9J3juCGwYVu2FLXargM4Y3A8B2g3oPsh2mEZUStCGOxiaHIYRsVFQqafqhyVdTWPRWaUmFAL4KMLYGCWTCSlFi7Nv4PdNMXKvefFq8gfWkJp9SuSO/Frt1Fav4poJTrQ4QR0sDQBHHKvo9jaFdkz5MCD1VIghFPHRUqzGcBGYxNnG2v40uhZ2CmZWrqsIdkuYm/tqv642hcrbseUv1Te2CU9hkNQKQHKJC3pCrRIkwgVK0GchrjbauCDVgebUYRRQ8PdSIMVAeOVCs57Jby7PgR/l4VPvjCauMa1dAdpaCLWfERGS+YsnUCdE+JCrYGyMwJHN/Gsk+BBCFxlEXNi4X7Sxt/cvodVKr1MnoXbGoLZ8aC5BpJQh5tUkLRNIHHQCdpozb6G6s4L0Lc9eY90tjqq8IoS7UGMRruBTXMN4yNTqAZV3Kl+F6POPGor59BebcG7WoXua/BvN7uxGOdlFuIwpspZxOphq7mXRdoSj/OZfbmFxOzAWJoW5qXqE5r4gSVBAt3WgUok3yGIJO8IPUBUXkFNB0ZUN8IFE7hI7KihZA11An/EFAlORRrCDXMAID3uy2iw36AFBi0waIFBC/S1gMxVCUw9Rq1iYbRqIPAbGKpW8Zd/+R/w3HNfwbmzZ2CQYWSY+OHb72B+YQHj4+MSzHznO/8fXnn1FQGHXnvtNaysruDipcv42//49/j1X/81XLxyFg/u38O777wrFY+XLp6X/X/41lvwvBJ2G02MjU9hbXUNTz/zJdy4cQPvvPMjTE9P4PKVy9jd3UV9Z0cZgBvAyGgV5y8soNnahqYz8Mt9UQ8P3XN5BzVvq8SZCkoVG0kZLqvfD0uk9QCpntmq+r4yW+1tRwNIrPxVzCe1gBcAKTUwVBlFyRpC11/qkI6pAKT82iVDJImhLohUACDlhrg5eKQij1wCj7JpChyThASlHAhaqIPLV3MASrWfOn83qO8Do/a0/kmzAj/BAVp0qacJIBG8NdgflDBgtpDvycyxtVnVxsRQEFNyxIFhOWgHkYzFyE+QhjEau3UMj1RU0K2p5AD7XP8mDCT+X6YN32W7FSQA9ntv9Sea5fo0R8lWWhooZ7ezvCsLrNpUVWQA1On6xgmlHgoW2nuu+1AAuO8bAwDpRKOlqP+fdoLsRBf/CDt/4QEk9eLtgQSit688kJR8LBMbHPeazJsEmynRx/c+3+m55yEXq1zQ5u8z1XSUs1M/e9veF4Ia/0fzlAYA0vGd8LTHj2J2K29FiRUy6UX66vA9zHmA84dhmvL8yTp6+PAhZmamce7ceQGOWOAiSTHHkd9z8El1vSKO2iMMwsFXHrsF1HPNAd8eG0lhhdnzzvye+Nxy3yQm/zqdTlbBTVa5YiSr5531lZ/Asy3q/0XzT1HDHQCQfm4CndGPoP/1rDAyjjo+AYqktX6A0WKfWcDES2+BViIrP34FrQL/o6L7K7r+os+L2odSTyorrSRXdauGZ37rQ4yZOjZTA3c+eR73/vpDaKGP8YkJhFYqiUWyMLibJLZVVC+XIn4qBKOLLoyfc0HG4wAoPX8RcSM6Vs4sPyQBAPfFCbRff9AFSgiqMIb0795T12FXYL+qIzVDGPcn4d/eBChftp/BlIFElO5T90AJMcqrqlmNEneUPHcm51CarqD90W3F9M/ukMARZZXTMEEcRAhCHcalCTTfuQ1N9wDDgxHvwCmPoDw3Dv1ihJjyf4YNe6uK5u07wpDIN2lL04V7ZfoAQEQZuvbbdwHTg26XlbTfvk2k6/h49vkK0R9KmFmVKTiXyohWfWEwsf+RdRPtrB4q8bf/+M65BQRLaydmK/GccVMxWszh6kF1B1Lb2BbWkFw3nycZU592KxpfewHWbK6iryO9as7NIVpaRxi0UHrqDMK764Bjob27hsb2AyQIVBJfhAt5vYYASKMvXoE5GqDzDyHu3vwEoyPDqJQr8r7le1XuCwQ6lJ/gyNeeQbwaIb2/hfr6LiJ4QBijVAasIYIWDjohQZEU1iUP9rqOTt2He6WMtJPKs9RKJnQCBo6BaH4Z//ncPZGy++7aAhKjAzOoCeuIGmWpE0FrmIh3iXilXZ8tuS7acGWeObHVQmK00Rm+Bbs5rfqVlnRZLDyupRlY8HTcfriEi3qIr88uAG0CZQRTNSSBDkQ69FIELdKwaiYIKROXaiD82on5vkhQMVJMG5D3JsdAg769KQUpDIybMfyghXfqdSyKqgxV2jTcDBNYiSYydLVSFS2tjLBpYKexBc03YGEIRuRC94cE/ArKK4DbhJ6UoVU2cd6yMVIexWULmEkTbCNGEwZKpoEH0PEfP7yBpSjFuZmrKO8OQ6P1gutB86tw4hKikBKWGqJmgMb0h6j457D5XlNioeHhEWHphkmEuKU8CeNmKLF4lIZYn7yFS1c78O9fR/hjBeRFAVV1UjXnxgHCoI1SZRQJlXd0Flmroh5KBIu3VhDId2UMTdjQzrSAeyUkAb259r6B+TtZi2QhBdV7SA0fhj8Cv7wM24wwbyj2EX+eTTSkLQ2aS3AqVfLyIZB0dKy9MT4AkD7tS2jw/UELDFpg0AKDFjikBRImqVXC2dADnJupQkt9MQ399l9+Gy++/BIunj+POAxEGuvbf/m/4+q1a3j6mWdEru6P/+iP8C//5X+Nv/7rv8LaxhpefPEF3L67hHd/9CH+2T/7Jqamx/CtP/2f8NVXvybVka/94z/gm9/8Jv7m//obNFtNXLp8CaPj4/irv/or/PZv/1MBi15/43Xxcbh48SJ830er1cLW1gZu3bqBb/7Ob6M65KDj75CPJEwNWSxIJKkqcSVQOmLl1TVVzdLYPY8g2Svbv3cc6s53Fwd9wIvI5GWSCerzwwEkVvBQRkaCOwFqSMnmys1AtTKKsjkMLc0ZSPtBqixJICBSLr+3H0B6hF7dD/RkZuz7jaSViTNBJLUMk9bMjKbzRlVN2pPwk9RiXxLiQLCfJT4f4Qqf2FeKFuinCiD1Ldwzjbjewl0JPyMKQuUzRU8jVkPpFoIwxe6OAnl3N7dgWwa8ki3sI8o7KgYT2WMqsSy/dzO9eWD6aBJ2B9unlzLOjYoNzYIxPwVjU8dOvAt9ZR1uzUGkKTPz/QCSWoBl47TgyRctIIs6TtHzLdr/SX9+0vsvuv6i9jnt8xdd30k//6IDSLnHTQ76i9iQrpih1N9X7CMyXA3cvnMTy8vLeOmll2Xxyzmdcy4XrPypFDIVm1XNkUmWEDkOQDr+CQwApOPb57THj2KWqcREXuChmEdKsk55GllSFHL3zl0sLS2KZN3FS5dUv8n6Auf9kufJXMN9cu+73DfnpONwsP/jtUAXGOzGf3lslqhCH0AMu5mMymNEAoqS/JLnyPdEKM/+7NkzqFQq4utBKTwla9eLbx/vCk/W/4vmn6Jr2j++CGQkXgP+a0pWrej4/fuTvRA/v4SfG93AOz7Qeu06gvsK0OBGmTWjZqLzyWL3b6c9vouuPy8AEFEDpsHNKr7+T29iykiEVfM/3vcR/u0llKMYlk3DH015VmqKnUPPkjxeVAupnmePc2YBQQbo8CNzeBrh9nLv3u0KECpQwP3aFPSwJKyiR9oyT6Rg9cGxXy9q365sXcbsSGHAfe4S2osthFsrWF/fRRpHGLmwgNELo+i8fRchpZZZoK8ZSFsEVw2kMzU0ProB3dBge1UYpvLYdVxb2ktal42t6fBePIsLF/4RN5avovMPdWAf2EMQqHR9Bs3X97bFo4Aoztn5LojW3zCUsGu+cdDDtah99jcuGXrh4i4Sf/ORHtNRX7Jm5xFvtI4+TgYg5UwqAl/mmHXovR13IUX3VzQ+ZE40y0h+6QGqD6+JTJy/AzTe2YBfv6e8ZboxkQV7fgHe5RTz84tYe/slbLz3AO36GmanpxCFUVdJJFcpoQTZ8IvPIL0RYvP+GpKQfkImSqUYmhGIT1JslqAzBnMMaNfaSG6URY7QvJ7A8Gvwf9yA7pgZc8iEPtvGb5z7ADsJ8P+uzUGLSjDbo0hbQNqMJI7L109kHCUhKUIacvk6so302BbWUaL78IfvKBCqMypNHbmbwkCid86QrmHI1PDu3Zt4YXwIPz8+BjQUwEoWkjCbue50KXMHPIhUEeKkpaGiafjYB9ppKv5N474qdJC9TQ2alWCZzK6UXkhtfNzsoJPGqDoGdlMNOxEBpBDDvBnLQ9suYyuMMRk2caMFlIJ52HEVVjgKXbOQlHYQV9fEe/NcqYUhKaAw8ZLOdXKChhnh/RAIdAORbeOjmzewG0Ywp57BcGMMegiUjElpTxgBYp9ScynClRDpfB1px0Hrdojdxi7GRsdgOzai0Ta0ZSXva3Q08WOjN7g2ZsK63IDWKSF6N/t7L/mElIgNFXJgIA6bsLxRaGmEKNEEnKMPuPgSZgASWUj2ZRfh/RBpK4ZWMvaASJS54zNOao0ugGS2J+BXyawDLlrAszZl/oBJAnkBpQezSgDl7oC4oaN1xxsASCd68w12HrTAoAUGLTBogaxeS5egyKe0XNrG3ISHkgUMlUv4i7/4C7z44ku4cPEcgk5H6Lh/8ef/K6499xyeevppqXb9N//6v8F/9V/+Hv77P/nv8M9/55tiIGjZLv7tv/1v8c+/+TtYXLqFh8vLeP65FwSQ+N73voOvf/3rePP1NzE7P4uv/8LPyYT6r//N7+M3f/M3cfnyJfzZn/0ZXnn5ZWEqMcHBythv/emf4qWXr+Ps+Vk0W1tI0UZEvybLURVn/ayaOHMHYrFdtkBW2rn8f/W/nEqee8T0usNeEIdJOkJFagXR5wXTrdzuMUbUl/bur2mGmBmrIBVZIo+BmY5KaRRlq9YnYXfY/j3wqJf46zGIChN43WtWwIKiU6vKZPHWMQ2pgmEfyANpWSil6rt5hUwOKMkx+hhKuadUnrzKmqnnHl4U4T/hcVh0eacNIFHWQKQBWdlGDXbV9BlTKNdmV5+HiYbEcHDr7hJqQzVZrLiWgZHaECJ6gqUBLJsykaEkA8VYO1tp7PVA6qsqLyo17QMB9wOIPKZRnoH11R1cHFrCJ5vTGI0+QWv1V9C+9QBx0kSiZQbD2QXkbLtHBZCKusdJF5hFx3/Snxfd30mvr6j/n/b5T3r9Rft/0QEkYRIp87+un1n+O5P8TAZL8YdhSJHFO++8i6tXr2J0ZEQSxwSOyDowDSfjOWZAQ6okLs2sovaodizqH4XzT9ED+in//CcxfvqfEQGHnueReveyf9DzaGV1FZMTE+J7JBW1NKk2lU8efXNymUP6IRGYVKyVvabcP02Pi4AAPTKC2y2RM/s8bgoszgFCxuqq0EfkaTN/Q8Zt/E5e3MPPlXdEIh4L3OiXxO+UyiUFDoqcHb93us+3qP8XvV+KnsnBoiVV0e1enpcEHPGQ4Hb7ULZHN1bNTkLw6dLlf4CrAe8sXRMQKukDB0R6bMRC+336qajtsPsjw6b0/FxXRq/oHo773LlyFsludKRfDpUhGI+LPJcoCNjwXh1Dx3mAC+VlvP/eBTh3h2DqIeKISg7qovlOoFctE6j9DCTRs8oKfNzzZ+DfXlaJUE3JgwVr93vZa/pEZYwgMreYXA0f9AC3A/clhktkPhnQdAvuMzNovbsXZBGGzGKPmXRs/9EyRq2oNWkChoXs2y/MoLmsY/fHi2g2AjimhrFhFyPVGvSQMuixzI2BHyJpJ7C8YZSfmkJ05x50Gtgb9CONAbME0wACf1d53Yh8LOBdvYBXvvIa3m/H2H7zBaQ7EaKtHpuIcnNGbQLxztoBKbr+Nsll6fr/Vnp1Aa1/3CubSEDK+/IsWj+4dbBJD4vfM/AmZ4f170TmEJPTxz6nR+iwe/yt8ud6yH66OynvVjKo7DPVPeBr0WlEzq+P3XXY9x/l/WE4Q9BfjmFvjaF19h1EdQvW/VnsfrSINPURJzFS3YV9ZQpRbRuYvodxzwMWv4r2O7swkwYin9L8rqzPGHMRtA8DMuJYaOmitdNWHjcGMDy7gCR6KECHH8TwKqOITRsWmVEXLQQ329BjDd5zLqIViK+VPEaDoI0Ga9aFP38DqRahvP2M5AfiOkHMFCkNh5hLyMUk+I7L9tVHE6RGIACR1ZqEFtsCCAflZcyN3xFGkx4rhhsBJQJIM3w/xgFuPVjC71yawxTHdJNq5AkMSxcGS0fTsB6n2IiBtuRWNDzvanB9Hbt2gqUIuGgC5oYpkmn02dHdFFopwY3YQECPzjjGWpKiAR3zFgQ82gxCkek7ZyTwEw13gxJ0I8G0HWPF92C1xoDdIYl/raQqXkVheQ2Ru4EFuy3Ak69p+DkrRRwl+CABloMYizCQWjbi5TvQIx9b4/MYbs3CbpfhJTPKG1JrA5GFxNtAvFOBZsfQ7RjRHUvYiJxTrZINYwrwPyIYlIoflBhAGRoCLcDwU2NobbaQUDsv20RGk+/juC2xN2Mrv7UNw66IDUOUKE9Cy7UFwM4Ldfb3bZG1G+rNzWQfCdhpB4i8TXmufNahtyaydmMG8LwtBDXxQyKIJB5IBtBKAI8spEATEEn7F//qzwdxe9HbZ/D5oAUGLTBogUELHNkCwk0Q+RNAtyxYRoyqG6Lq6RiplvHt/+3bePbZq8IS4nxEQ96/+PM/w3PXn8eFy1dkkfqHf/CH+L3f+138wR/+Pn73d/8L+H4LnlvGH/3xn+CXf+VXsLpyH8sPH2J2eha27SIMOrjy1BV89zvfwcTEBF796sswbAP/7t/9Mf6z3/ptXLlyRQCk688/L1WyUZTgzTfewObmJn7lV/8TNNtbCMJd2E6CMCYwwwCKslhKXk1JOWT/5u8pF9wESAyYJhNpplw3NbHzis086UKmUBgF/z9779VsSZZeh630mcdcb8vdcl2uu7qrfY8BZjDwBAaiAiGSEqXQgyIUQelFAP8AH/SgF0lBMfRABUMPEkFAJIYUFJJgBIDADAbtTbXvqi5fdb0/Ln0q1rczzz3X5u2qrq7umpsd1bfqnpNu5947v/2tb62lqropl5DLPIi5izQWwSFWdRSv33IJO54nDFUlpAKQLHn5p6mGmqck7GjAuX1lkOvg5gsEAmlKnkaBZQrE4V57hwJKrqRIPKjKdQYtBJHIUJG2ME0B6piUEBEIAZNU4ml7gmHz+QSAy1d5XY8kpa+ibmk/Ef4jHKNll/ewAaS0MO81cgnBvMnUo02RxJEkgKkbzsw0AAAgAElEQVS0mMDAWifCwtIKPNfF2MgQMib5ctk6v0NzYPbtYjwoPXhuu+JEJQASx4i6ll52Xp50SIH6i0/gF86+gclIx51WE2YC/PvgInBvGJ3bC0jiJpf13Sf8xQGkvft3AWDu1oXKnu8j7Hr7OnVZAm5fB9njS2Xt87DP/6DXX7b/Nx1AooRoIZvCv3OTf3NccnEahsJwpV47AeO33nwbo2NjwjaQUglNk0pKy1QAklSbM2kolaEZzNxzYffxc7DULOtje33+sMdPIVVYzNOMXQrfI37GeIOywDdv3cTUsWM4efKUgBBkJRWyZgSPuA83SXqIWTXf/2SwPr4Sdu7ZKSSH5mDObZebepBn/mXuy/isAItUgY+KbUXGOH8vFwVALAgqACcmyJnkJIOfYCFjPe7PgqibN25I7D0+Pi5x4MPcyvp/2fun7Np2Oj6T5Ed+6TIcDeCs9+n0OaRXXMTLy9ukwXr3J3gRnbkp8kDm5TOIZmY2AQC9HkTFde0GILkvDqPz+mxpArzs/rxnTgpbIbi5sxcTCwAEDMrIeNBVwVycIY4qwEQNrSv3MDBYRZIFIklFMxfDYlEbpdjYXwrh7jwQTAnFqHhRQII4UGF8Ec4X+nY5aMBfs916r885eQy6q+/o8SOxqFUXTSVzfGQTw4vjUR9M0XlnpSt3VgYgsWCK/T6JWUwRoBO1EA4fQmPRgr+6CF034egxRusmBuhTE+niTxPKWi+SokjxjLHpGZNBq48gbk3Lesg7MQXmmTuzd8SbSLcqiIM2dNOD+YshsmYVJmxkeoLgp6sCtGlGBe5LAwjfTUtBaZGr4zoz9zviOdxzR+HTryf/HdtWpP1uzG/ru9KWO8TvvR5BW/sXmUD024l7mGRlfXCvz+nrFN7eDtASbOSWNGJJuItcpOl9YRm7sue/oSgirdFl0PVes/ioGg6ypA3v+RMyvuMbMbQhE+lajHAthD5gIZ1qYHz4U8y3TkCrNWCsj8H/Gxta2MTsvZviKTc8OIix8VHcnVnEkZFRJE0NfidAlIUwHB1enwvdrUCDGjeM2eLUxPR8A0cm+uHapoBV7fY6qiMTsI66SPuWod3tQzTjS3xmn6ggHWxDb9WRzkbIiArw7io60M5jOEtTDBWrW94Ko25C93RElUVhA+qxAosIIA0N3cZsqPIMVDwhgMTmGtCBqLGCpLGG/+jcCThc560DiZ4Jg2XF0NBMNazQz0cDojTDSqLhnKNhkgcwYswkGeq6BnfVhG4TPNGheylWdeCqn6AtFgkmGpqJhVSDiwRVZPDTDKtxBZneQRIaMAgY2T5MzYUR1aCFHhJ0cHjiM8zPXZJYJBi8jkSLYGkRJo0MsWbgaTtDJ4pxFyam/RhteDjsJri3MActaOCGcwRHzMMwIwNOPAA7HkTQ9OVdGnmrcLMhhOv0pDKx8PEiqvBgmWRtKw9JMzXkPWk/YyKb06EtKalYzhGMv136YOXxEvNMOmfWcE0V5lpVAZC4EX9OYSG1a3AGXehNyk/7TL5tG2KcXo0hu/t7YXTlMnaUJiSoSCApMVvikUUwkMAR/0xZQI1dg882BdqUGNWAmg64ZCYdAEgPMuUd7HvQAgctcNACj1EL9NIL8kifySMVdvQCHnmQ1b31TDivTDo4XgVZEsDWfYwNVdFXcfAHv/97ePHFF3H69ClkpBvbNn7/X/1LSVD94Jd+GR99+DH+7M/+FP/4H/8u/sW/+Od47rlLOH/hvABGf/hv/k/81t/9LayuLOPjTz7CP/yH/xls08LS0iL6+gfwhz/6EUZHBvC97/2cJLz/+//hf8Tf+bXfwNlz5/GjP/wRnn/hBUwdm8K1a9fx6quv47d/+7dRq3sIwnW0O2vww3WR4KaXEDSCQgRJTPGUIejBF7kmvzfzoLIHVOpJpxcLWCbVNsCYAihS3gJZlsvBxDSkZsW3qvpmgCFGk90gPj+GHEsl+5jAEa+KXMteAUgEcgzUvD54Zn8JgKQkyHSp2lOA2BcBkJgkIvDE6yySTKyAYWUqf7K6xzTYVgpAUoGOYiMx2VAkKxUmpNpQ/VCQHReivf/uSu0dAEilEwzbL41T5T0lAFLXoCvHKlNQoZsNHUSpLGDnlhvy7Cwjw+BAH2utRF6S/Z+gJwNfpdXNoHfDB0l10a1sub2QJXX5BUCzGwOtfuk0nj33Fi7GJhZWFuDUqnjNrmP27hlEV4C400YSLqkR181C7J6UVL29d3swAIkHo1yLlCL3/ixOkUu2lD6sR/SFsgTcg15WWQLvYZ//Qa+/bP/HDkDKNdYVgJQhjMLc40aNqbffflcYjZSYZQKZALLjUMLOzpNNKgldvEMOAKSyHvRgnz/s8UOQRwEIinEifnlhKOAPgSAmvT768EOMjY/j1MlT3ZiF+7AfsKq6KCQpvLZYQCKshrz44MFa4Ou7N5Op1qUE2R33C0srfZV3pQjKG+/MXgY45SnlWecAUa84rBrnag3AfZjwUv0ixerKKoaHh6TfPMytrP+XvX/Krm2n45MNc+lbb+OspVqDcnSfTF9AcsVGvErJsc5G0n5LAp6Jb/pRdD65I+BP2fXtdn+6N460s93jZuv9bKR/1ScKuu3ZrBqDxJ3BA4nVKZHNZ6pYqPTIZL1O0AjRbndQHaCPD9kzKrKybb4TCB1BPFxUv1IcpELCrvcKNuIxXmkei7HPMOmZ+HK1lRdPoP3W7S5YVn3hFGJnHcFPF3Z8fAJM5cyl3vb1XjkENGz4n81273dXC0yugwj45N2X7IA4jeAnLTSDFOu+izAykBEkMoCJ/ioGHRt+o4NWowXdMuHVKrA9U3ygEi2V43lPTsG/MoM0asMcnkTcSpA152GYNgx3CEF7Rd6vhlODebwf0YU3YS+fhb48AP9jAk02zO/qSN+q78p6K+vTvZ+7TxyTf/bKJvZ+Xja+vsi57ue7lUsnEXze2nSv7PvW8zGM1gBa71wDmXv0a7qfrRxA6i3iLFDOzesLHoMFNlQC4WY7nnge2d/qR7ziII0ymAMGYmsNLe8G6ssXkXiraJt3of3VMZhaBC1tIxM2J+MnA3dnVjHsOWgvd6QYw6wasKsWwDlHOi3zLgaufPqZFMKurTZgGBqq1SoMu6pUJwwPlUt9OHH0bdy6+Qo6H63LftakDRzyobX7kC4kSFZY3KH8kdIggZYXeBCkzUTqjGsbVgGrFiaLThgrsuRKEVTmxPeIgBKl6/h3Akgk1NQsDa25WYwixvdPTWEoThHRW4nr0VqM25EaYH4GuBxvIBNJQ0XT0KcD40aClSxDO9Uw1YWeAd/IsJwCa4mGmTiDoZtY1wwsCgMwFkZMn2NhLc6gpxHC9UnADjHVt4IbqwMwmsOw/RGkfUs4P3EFn1AgZ20KYW0GVnMcsd1A5qyjYhg4ZgArcYi1eBhRRwNl/SYo09dYxXKriY+S4zhSnYRTuwN9/RAq7WPoLCt/QGHrUu7Z8bEwu4T1W2uYHD8ELKuCC8d1Vb/RNVSfdxDNakhnWGTM4hxTgCTxjWTBbdiEYVUR+ytIE1/i7zg1kMYdxbqk5YFOltawgP1ZSGiH6avKjkNDZOssfZOUHWUKC38kzrGJvSaAIdlquhHLMzlqyitANkJTxB1ZTEEAaTI5AJDuZx462OegBQ5a4KAFHr8WyIGP7kKEgAqT/KS4SjylXiUMjoWdw8AlZxXwY8vQ4Xc6sAwLWRLBszUMDVbRX9Pwr//gf8fszDwSUrZNC8899xwGB4fxJ3/8x5g6cRz9/f34+KMP8Tu/8zu4/P77+MmPf4zR0RGRyfj4k4/xwx/+Jk6cOIH/90//BAvzi+gf6EMYBvj7/+Af4I/+6N9iYLAf3/3WK3Lsf/pP/xl+4zd+iFOnnsBf/sVf4c6dO7h48Rm89dbbaDQaqFQ8AW6efOocfvCDn0ecMEkSw3GqG1nwDSSn+7uNBcrWZdHWrtCbqC7+vvWnlO/07Jih2VmX6r80VVWAmfgysa3J/FEyIUFA+RBVDczrCUO62eiwzQpGBg4JgLQVhCkSAVzsqTVlj3xeD4jTK2OylSmiLnSHErWeOyg8j7rgUO6BVPybz2uvrSsBqClzd7nO/BjS78pW4I94RJZdHqvXdmPgKBmYvRMwey2AJMDPpWdU8VyvzCIDTqIfiYzjFAbizJbFwtpqGzVGhYkv4N92FlovC0+BmeyLeTfKq8rz1UZJA5S1j2HW4P6cjr878Anml9fEEPVO/wiurp2C/4mFbCVB7M9K75VKQF4NJXlo3pzKb7sGztJbBfBRMglqEZZ3kN1wpG3dO2fu5d9XR1EJEpkDhaXYc7Ae3f/76YplC/iy9rufc36Rfcqu74sc65v43TIAiffERX0h31lU8LPd1Ny19/xZ1iYP2v5l/Uf05dtttZiNIpEpo9/J0888LSxFboUPEkFmNSfnb4ZCLrPsJg4+/xJaYMM7sPdgksClF0dKHyv1rmFhB38qfyIlXaiYxHy3bhSD8DgsAClAJCZmCr9Fgkjc56OPPkK70xFJYBYeyHzIxIjjCHj0uG9l408S/f7irkyRsvH3qNuv7P6UvJ2S5GH/YX8rgCUCjnfv3hU2kut6OdMpywuVlBl42fao22en++czPf4bH+AHnoqMVhLgvQCYvf0ygqsdpO0AWbQuY66s/cruf9vnW+S89mofSSgqAe4ucFQASFRVkG1L/MN95J314mn4HzaQtOfkOcVJrIrMEiAKUrTX2hgcGUJi0QeFOltbkussptm69RTTFGwr+vuUcVCdk0cRXN9gSJmDE7COuOh8cHN7+25pn423awb3zBT863MKXKJyhABkBMY35kBpEvZjtg9DOZtefwl0FmIRFEOMZhRjzU/g04w+1eDpJupmBUbQktDPGRiDc24IwY1b0PNYsLhH6/AhRHOLElt3t8IXyiQjy4dm15GFDfC+tUMdASYJOhbAF38f3tyQ4SuOQ8nMqMTzaesjkecg64QNpiC9lOxDg4jngnKW04OFL6Xdf5OUXf5tAvPGcz60mQH4V26BTCu22/1sZeOTHlg7bcx/qL6y81l53d6zhxEuBdAHLWSOj8xUzI5s2oFmGtBsA/7Hs+q9mRJwEP1HGWdIamiszCKCBy1roD5Qlc/DJIJmOsjiDnTDxGeffIZz588pebt87cPn5x0dkednPmVCq7aR3KkimfFlNUSGoHOkhtZcE3pmIO2wSEQBBwQ7rczoglmJTakzolYZzHEyjDIkizHsIVcCPcrz6XUfobUq8aHr2si8FkJzFX6Wou7amL3+GZ4eGcQrI/2ohinsxEZEJk+/gTlfFSE6RiagT93IsJZqWEpV+/ZpwEKiwAkCF55GxhK9ktTvCHZdJaCdASupklizNKDBmj4AT1ga6JR7Z3UcibOGJzwfVIzzls7D9AcE8Ar6b2K4bx4rS8ehxxWR5stMH7GzCqPqI2gncLUasraLNLRgWDbC2gqG9evopMB8/DwMbxG61YC1MIyqfxSh1kBmxHDTYaz7S0BtDU4ygGxWqdQ0bq7CpE+blbOAWMRR15F2YmSUsZP5dDNQmYVr0Oz+zYUDwuL0hcEo7xuyDouNPkncTA+aZoms56bN0AQM7JWyIzhm1EwBzgkOhpU5pFZbAYP2Ok44sYBFbO9i4wzCZ0cW0kl2lQMG0v1MRQf7HLTAQQsctMBj1gJdAEkZH0rgJMFTnizS+JLK8uQpU8m6VFOoLUMaBrAN7kfqcQyvNobhJ0dQWZyFbSRI4gyOaauXHytTRSbDxPT0XRw6dEgk6VQlB7kQGRYWFjAwVCOhF2FMY191Pt8P0Ww2MDQyKDJbzVZLwKsoB68YINHPKE00CZaWl9bE7FlJqTGAUlINwsYxNERhkBsQFsnynZ/rwwQwpAJONIgTYX8kcSiyeon8iaQqkAEstZK5sVKJ73WydvgXy/QwWJuALnUi3Daze+QJ9WT7BJ7pZQH1fC4eUGqHbtVpccy9e3wRaWycWwFB6np20+gtjqkArp3BrSJZ9XUecWUJkO1EKtVexXMpk/j5ogBSRqlCBbfkcoLquaa6jRs37woFvl6rYKjfQRK2JDncBUS60o3FHKDGuAKQVLKCILK65i8HQCKAVT13AsfOvobPV1sYj6k5b+LaytMw7vRDb/hI4lXRlOdihuAix6/y4kphaiY0Ab2LHIdaEOatvK/8PW97AxNKu39XvbhbN9tVtuweW+bLnWUv9ttnSxe4ZdmX/Z7oPr9Xdn33edhvzG6PO4DEJDABAunpaYrl5RV89tlnePrpixgYGBAWogKQrA0/uwMA6Svuv7nkbH5Wvl8Lpm7hO8T3bJHkL9hBBZjE+VpVNRfv995JRZkys0iFlbLd4+i6VPq+/fbbGB4ZxunTp7ueOZQiJlO1SIh9xY3xlZ7uQee/svjgK72ZHU5Wdn+F7KWK5vIulBeucO4g0Dg3NyeFXmHIamqryzyntHEZBedRtU+RlN4RQHKGYPz6p/hPaoARaWiYGa6GioWUXnfETyQNWyKntVf7MRGedta6bJn9POtedk0+XHfd7UEAJPfnBoA7fehcvy3ze5JyTaHDSk10mj4CP8TgyAACI5TkokTovbGOdIacmb1Tv2KiUzf3LTm2k5+P9LmeBD7bxnm5H+HbEdJgWc6q50yiomd2awDzv6goWAWE5uAksk6K1F9QQDgL1QwysGLSqWBRbcLU0YkSrDRbaDQ7cEwHegzYiYaqY6Nad2EMTkK7YKL1zg3xTipFyLa0Ty8gsl9wROTpnjwqoNqDbvQTcp+tIZnJtjEneR7N6kMarMhpyuaH+72Wrf1803E0A86Jwwhu3NvTA2o/5y67fgJIhjeOpGD7FcBRfvBt+xcdjO1k98E5N4BU1B10dI6/Bnf+IsL36C8XCUgYi7qDgSghcJDCtV3omYXs8DCWLs/BO1qBbTow2kvSDzXTExZK1KFPTQJfvKM9KexwPQ9379zB8MQUBr8zDm3VQTC0iOxdF0kUMBsDyyQjmN51MWyyS8kqzlK4pqMk1RDDIquFn9s2Uo6BugnYgDlhQbNDmEkFSOjXQw9jyrQtoaUvileOEVah93UQ2G1khobV+TkYfhOXJkbxg8Eq2lGKQRa9riVoVQ0sRBn6DIBC5Ec4vHwNRiXFbKKjkwFzsSY/DxvAUYsAEsRraT1Vcmouc0L0JsrFMHI1PkwT045dnPF8LKbA+vq4gEP0byJTyuyMwAz61NDXUrQPvQ4nB5W6vxu7jCeMdaxoFmYDF3b7BPRgUlRTWmkG3/Jx5eYqFubXUR+IcfbwaYzUTcSLGsz+CEnWgBmZ6Ji3EKwaGPGmEM0HsKomzKqJzmcN6GLeoLyEpLAxVoog2wCkAgzirBqubRSkWLVtcygZedH8UhdUFZDY9KAbOzCRyHasGdC8jWIOssvIPuOWWC3E9jo4yZGJdMHzBUBi+3Lj8yi2Akg6AJD2M/McfOegBQ5a4KAFvgYtIOBKiRnk/V6mqlntkanr9f8pIm+RblJMhgzUVFerSZ0SbEmIkaE+DA5YcE4cQ2toFujYqLVrCD6/hiRSQUgYBJJ04CaBi1Q1plKtQbCEh2TBYhQHaPmrSLMQfkSJAw2mZaNSqcIPQ0li8ztcnCYEVghIQfkTcQFkmi5MwxKauWN7OVtHARmqIjKTv9uOJeyPApzZrf0eLoBEBcBUcvECuuRgnmqbWKQiyJQKwg7iOISuK9NX5S2kwbFqqNhD0DJ7GwhTBP9coG/gOZuBGnXPG4DG/QBIAgAVJ8uTDBu+MopNtNcmPgn5F7aCW4Ukzv327a9iv7IECPu4ap4NUK2nucryK3su4CQOLWSCyAqUmJCSjF1HL1mAsSo11UysNRuwTk6hb6CG+Oo1ZGmcgyWbE4rSITex8R4iA0n8lgy4548gXAyRDWpoDv0Y7u3vIP40gGO0kCKEZgO6rSPVVP+nfgKrS2kvxuulnIK6Cwbohb9X0bF6NfjVdwRM3QGc2el3RT9SU+MGoCTP8QBA+iqG2SM7x+MOIHHUtNrtHBzQRCL2ypUrePa551Cv1Q4ApEfW87qzjgBDG2UanN43PAkpsct3aFGoUbB3ZR/B+3uBI/W+L+Tl+G5SHncZOh1fTJpZ6SyyLIaO27fv4ObNG3jmmUuo1VjUo45X8TyJpRR7+CGXqD/i9i9LQJZdXll8ULb/w/687P6Uj5UCLOXNKdKEabcP0b9BSeCpfsQ+wdiccYllmaUM8kfVPs7UEUme73T/TG6nf2ca/0E9xiiA+Uwl1D6YOQ3c6hMAKWnRgKIjVd+FnNrWZ+W9fBTpgobg+u39P8YvwECS8biFQdFlHu1yRtMbRRqtwT0zgfC2j3htRsY9i3MEQEosrK80RGyib7gPAQgg5TH6NgCpu3zY1/2xzY1BG+33rm/7PlkVBOS2bmZ9HElLMfyK52K/9hSihWn5qpEqpYw0XzsplrialXR3DGnUAFlQjNOqL09BSwy037yRs9RVPCeSm1KQRLluE4Zmw+9EaDaasv5k4t9zbVRqLmACujcAY9CDP3NHsTwfUpFPL+OISWJrYmJPKbetXlK7PRSCVva31Xo5fteBXjG6zCZ+plt9XWZS2fywrwdffKmnb+8JIPUc9EHnh70YRBy3mWbAnjqE6N6Gb1bRf1RH2vx+0wzlV8M+x4R95alhxHd9WEdsNA69itr0t9D5qKG8qbIQUdAUNREuA7VUh5HoiOMacNhB+0YD1gkHQ2cGEH6whpDyhoYr82lzfQnrjQaOHjmKkLJhWQjH68PK4gzWWgnO/PBZ5TXU7yN6z4dlEQilOkMq0mfM0/AdHpFZ4mYwWxqiIIFBDyVTE1A0iWIYdQM6WSmeAc0wYQ3ZSK0AWiSGO8LUiewVaCMrMNMWmr6HtOojswy0VxbRnF/E2MAATo6P4luegSU/Fn+iYRb8GTbmk0wk0NpZhkEDqFIpT9apGpYyDXOxGjyFRBpZR7PxhoSan7OOyD7iZ2QnEUS6E7M9TRiJCy1xYHVGoIc1xO4qMiOE1RqDnmx4AHWGrsBZPwYtUMwqPtdw8C7OT87jvWaMIK7CDk7D7wzg6ucB7i43cHN+EVGgI2G7JYDeCTA20YfDA304c7QfA1UdA/0GlhofI57VcGj4EJI+E4mfwqhkiG52YJJpRZ8py4TOtjYp758imgmQ+Vy85oWYOYAkwGPcVgASx4vpyXtG+pwUUBrwnp5C8FlzY4zmoG+XgUS5UbKc8v7L59vLQiKglA6vSXuRjUXmFtlH6LuL43kt8s2c3FRXl89pT37KIQ8YSF9o2jv48kELHLTAQQs8li3QKwGwORLuDZz4Msop1LlOLd/BRhZjfKCCgfEj+KTxAdLhefyjXx7Aagq836jA+/QJtK7fkkUO6c+WaQgYJFrqaSSLTsb7Ip9DT6A0hGGlWG0sQjdTBFEbruMiiEI4DvUkNAQhzQtVoES2lJGxBsyCoRmoVOsCGnEtFASsnLZg6KyUJctCMXmUFBw9jnJ+QakE10NaHeRBKH2CeEMGb4ryMgQCyEzKpbjYdkHkI44CtqJUDsUpmVk0MHfhWoNiarmTv5CKHyTrvRELb2H7PDCAlAMk3TXCllEiDJc9tu0MpS0B+9c8P1W2wCljWKnEy+5b6QKuUGBQ9DIIA0najMAMOxGTPSl0VqANjmPi+Z+gVq/j1kfPo/XxbZhZoXacgQtWXFgDrgwhKjTH8xvckLArkklfDgNJ5FckoM9BaVhwTh1B67MGwvU1+I1l1PtqqNQryAxW00UKvCY9X+NirJdx1IMKbcHENkycc0AvX/ULANSz7QQg9X5FgegKQVd40oMlEMqeb1n/etgvpbLre9jnf9THf9wBJM4N7Va7CzTcuX0b9+7dwyuvvNJt+gMG0qPuhRt5LDUf5IykLJOkZ8EaKphHhSxsAfIUgBDjIAJA9KwMgkAYI0wekwXK+ExkOlnUY5pgv798+bJUPT976ZKSedJ1YaJR17/ww3n0LfNwr+BB579HPX+XtU7Z/RXSh3nZdF74pY6qQlZdGEie56Gvr68rhcn+Jd4eJfHfo2if3mT81vtnYpub9/w4gr7bODEwJ/x+jo7bc6eRflpDstaBfayeJwE3M4wooxbe8UWGiF4+0XyI8PaGPFvZ89j6+ZfdPtbgONJWE2nYUKcqPG9ZxEbZ8g4ljtdQ6a/ArdoIM8nU5t/tkVzqpaOV3FTBLvKePA7UQ3ReU+DPprhrF5kya3ASSWNFQLrKS1OgAXz0VtLDQNJVCaQQpDJ4TxwT2TMuoAjgBe81kIbrIhtVff4kEACty9dVUp+JUcr3ETjKVKGilhoI2gHCTiQsDs6X1boH0zaQUN+PeXXdQhK0xXdUpPAeYNtLlm43KbudTsc2to8fQjwfIm0v7sncIUjkvNSHqcMf4tb7L4qP8ZfqkbQFBC2uV7PqyAjo9WzWoSNAlHYBQSbNvSePofPhDdU9izz4DlJ8Zc0uDMD2zvKiBYDlXDiOtJ0gnm4hi9Y2vM2KNXMuXV3MC2Qd2ScrSFoRkrkIhq3DOWOjNfYuDjsxVu68iPBKiDRQPshhuA4tbsMybCRhhs5KB7HWD9Ng3+pgLotw9pfOY+avb6C1eg/Hjh1DnGRYWV6E51VEzj+1h4BgHWSD6kgQw4NrQ/qtPTyEeHlZ5O5S8WlV621KlruDLjI7hT5KKTUL7Y+a0GjodTKBvlJBFIeophaMMQvRWqh8c20DRp+OTA9APUujQpAtRceZRsUJsJhEOFkxMLuyhJsz8xir92NyZBQj1SoGyGKMYlSQwTEMjNoG1uIUK2mGmp6R5ARHy4RZlAUGE0joGBAGEgEigkPDOVGGEmr8/TyBLs6/mfLiITOJfkrrHcUuMsN++VkARgSQgv4b8BafFOakjHNDeVcRLMGimt81W4dW0ZBYGRLTwpXmbVz5NMP1uy10mhbiPhdhYCENNPhNH0aLU+DuODMAACAASURBVEoCd8BAsrSKKiKcnOjH2eMjeGK0H54VSJtpRzJk8x505rYogYkEmqtD73eReh0klur/ekIgMkN63UXWTlV/6WUhBcsCmHeXsQSWcgk7+8gokrVIFTGwzXXmfywY/Z5If2ZuG/HnOtJGDN01YJ5XQCDu1ZXiDQ863oQeKTk/tlHsrMAfuC4srl6vX3pd2UaMIUOxkfgcDgCkspnn4PODFjhogYMWeOxbQEldqU0FPBt/tmbu81dZ942mw8wCnD/dj8srM/h0/Z/hW/02vn/xPJ7/9rfxZifF9KcvofXJGjyjg9WVJWH8UH6ObBvSrflvvjO5CO2EHYiCgJ1hvbkI0wGCiMybWCoaRaufgT7hKFa+phkMzYFn9cO2qAHLqlwDcaS8grg6YMKEC1l+Rs1+MX9lEKarY3Bx2/Xg2eVZP0wGkgTIUNWcvF5JTEtuukjSU3NefUeS1TrZUxFCAZRY4QS4dl1YJwo/UFl49SMHjbawX4rPNrN+lKTa/TCQti7Aty54C9+M3YZSkmzVoN4MqGwwd76eg7Fsgf+wASSRLVIhcQ7C5D+lZoj9hYkcSiikqJ4+i/OH/m+0LQfX45eR3XRFx70Y85WXj+HXT7+Jf7c4guzPq8iSoLuC2+hSOUBVPPhSAHb35ybXzXGq6cqImMgvExmsqOIQD1OE7RhxEEtyw/FcuBUbqZki0WOkOpl6Eo5vsIm2kqmK03dL+HPAqaim+gL48AYIpc4p/y+mzPvsnmUJvLL+dZ+n3fduZde37wN9Q7/4uANIBAZ8nya9yoPuytWrWFtdxYsvviTvS24HANKj67zF+7qQhS0q5QvgqPf9uNmvRrGUGFvJ7yXG2KhKzd8YUsRDEIksdxantNstAQQWl5ZEnuzUyVOYPDQpfycgRV8smZ+LApySAohH13JfzpkfdP571PN3WSuU3h+/IGy2DRnF3lhzZWUZyysrOD51XGSW2B/ZT9jvJMFpb1SB73Qtj7p9dgOQCFgwgWeODcOcoKdJhrSTwf9sUZJ27vkJJEsRopl7m26LoEV8PdlIiJc9gC2fb02yf9ntIx4aRTJSfNI0AY9t21TgyWqETqeN/rE+wMoQF8oXPf5GClAqCoj2f4PibdNn7siiqb54Cu13723zutEJLNFPiH4iP18RWSr/7fUuEJFxrSTTmgroKk+dQPsjFdNWXjiO4L07SuGCFfka/UQ60jdJ1CcInnLdmwJmQvkLIGiFIhtGk3q7YsGu2Ej0RJgD3MQrivNfpiH0fVjO3v17r9Yh6GOOjO/qa0SpucJra7fjbJX+o7wV+2uyFArDTo6RdLa1K32mwp9/H86rlwQQLSTrtp6ndH7YsoM5MAljwERwcztouhPriKAgpdH8v52TI/E79it1hK815Lk/SP8nAEdgqJA73HZvVh39P7wK/+4r6Lw9K0w11ZNyKf9iGW3XoBmeAJT26QrGz76Oe0tT0G4Mq6KLqVUcGbuGVRau3nsOyS0NSSNGFoXyTjXpaxymaK230Gn5cOv9sLxYoKCkfxCV4SpWr84hc0y4URO6oWggLB6VQldnBGbWgaEl8h5OMiqntMS7cqC/T+bmtUYTtu3Cq/VjaWkJAWxMfGcCldUKksEEcRrBmtYBU4N2oQNjdVgV4K2HSI4uw2gPAW3K2ZowqowHKKEfIKhQ7pFrvgyd/nuSl6ku3IPRbmHZqGB4eBxjro0BQ4NPu4I0xpCuw7EtIcHoWYx2JukaDOgpBjXASDRkvvKDQjXBcgaQaUQQifiRk08txFTW80XXYrIBMhlRTfyNKFVX5DmMQq6OkptGCLMzhMRuSt/yhq+i0RoWcMS8O6HadihGPO8gsx28cW0OP569jUgfQ2eNUp4mNMdCEtGWgSxtwFyhP1qKzNKQtAPYGiUKO/CMDIf7Dfzn/81p9IUOgmbCixbrBuY+NOJV/QHaY5ehxS6Oez7uJRmioCrXV59moVbWAzqqXkpfRc2sCNDf9ZOT8eEhyyJhv5GtJPdC7yNDgz3l4ciFNzBmAO/efB7JPGAO2MDUq1IAYc48L35HmK7K96UApI/F1WpNTD8kPTWlzbgROCQIx30G3aYwkAjeHQBI+3/nHXzzoAUOWuCgBR7TFtgJQCputQCMikwrlww00mUlqjJuNRDgzLFRvHHvGjz3f8OpIMJTT5/HC7/yPfzeWora3W8juxehvbAGPVkX9lCh01+wJAzNFFNJP6JpJGP5AGutRRhWBj/s5PGBMuQVqYGEIg06TMMR8MQx6vKiJ2gUx0qmjgtX+gRx8Uq9fllAsCJETIAVOCMycXyplhj9PnQASahGlP7IvYdy8EgMbfPrpEoCdXmZtKGUIe+H98h9xJCThrG7gEeKK6G2nVhKRQLqfgGkDaPkDZPvAojKT1o+dvJVQlFdXbQ5j8P7/jpvZQuchylhJ0FekRPMFztdBcpcezmOfQFnKOtoVcYQfGsVjdsOJp+4hWzx22i/xsU2w8sUlUsn8PS5V/HGyjDwlwOy6KTMnVrM7AxQlq3w9mofHpPMwYL1Q3m6TCeQqW6KoJGeGIg6MfxmAK06Co3mw1w32BlCBtJ2rjHN60u7ivflqiK5pL+2hUG3W1/bAI8298cDAOnrPDof/NoedwCJSV8mEAuJ148//kS8cJ588klYti1FGwcA0oP3o/s9QiFJp+Z6Jb/L51UASPy9FNgUMU0uW8d4h9+tfWsKyc0UydLshpl8XnSgvOwy2n8giBLcvXUNy8tLEidUKhWMjY1hfHxceaQkifykH0PxTlMMpy+AwN9vIzzC/b5oAnXrpZbFB4/w1vYVnkmRV8riDpVkKoBMFv7w94zJ5e+Us2aMyhibsTqT82khG737XT7q9uHztY8dRdbZGfTZ7fqE3RC2gGiz7BplxMJ7q9uYFvt9zmRkRDMzXQ+MsvbZS8JuV1+hHpkyQ6cfbAjHsqWYvbVEWT6gPsYa+1ixw7MtcdUXBJD2YtlIbEn2zLf7Eb4RbpOxM9yhLgDgPDElclvBtXbXaL6Iywjo8I/7xBQ6nysASbwtGWTmRT5q7UmVB13WTZxbW62mxMZ0je+st0VynWw6r+5Bs4CEPr5M9SeMNSuwNDWvcs1JGfFeQWOCMvHK7H4f9b6+t9szLHam9B8lrshOkLY0XXhPH0KyGiG4fmdXAInf9S4ch//pnb3ZSnsoQPQCQgXwSQCJSemtrDv264xMn9WZTffNa9BqGdpv8JlJhhze+aPwP5t9YACJzyNtkVm0mfXUvQC7juwX5+HNXUDn8j1QukSTdlSgpEZPGSbZbbJcUmHvGOczXDz2Hm7FwPrVl6A5ungEhbUZOOtHYaz2C7BMr5u0kcDUTWGXdFbXRcbfrbiw+6rQj1qIOwGs0ywETRFf8cSLMF1YUGojadqdc5mj4Jwa+AEoGcrcBmW8b9y4gYmJSbmdVruFaq2Geq0PjWYDmTWE0W9NoP1RA37qo7PWRF9/HZZmYXlgDZPHx6DdtZFZGbQjAay4D1lHreGzChl5DjIrQliZRmp0kCUaor5ltFZmMdBawdMVD5WJY1iChYEkwoiW4ZBjChBUpamAYaIjI4c6eBk6aYZhI0PWoryaaE6qNZqTIXXEWVtKmGcSBSJVNMreAZ0cqKYv0j1alYU1Yc5Qns70hxSAZ4Tyu9RWc7HRHELainOWUYrm5JsikRcmJqqzzyPrAOngKrLlUfgdHX/+7k1cXsgQWh7CtSWYpgbDcoWtg7Qtvt3RsgY9Y1FmgDjLEKYWHK8Gv9PGiOfjv/gnOo41TiC+aclc4R715O4zhBievIzTFsuAgT4duBoB15eOQIs9BINXcNLSMHf3WUSfptJvBLOnQk/Yw4jTDTinDgPjbURv60gj+hYp5hEBJLKc7BMVvHTmNTnHH08fh90eFzAo9hZhtcdkHk+cdWgzA12JO200FpBIb9eQVdrSfqnZhpbayPRQ9ieQFHvKcy7T4gMAaV8z98GXDlrgoAUOWuAxbwGptpEwWEENis9QvM757lf+J1w46noMQ2claqB+IsFI/zBMawTrE/8Sr5gJXvjOy5iGhr+4eQjVzhTiuRjpagSES0jiQPLNBHtkUZoksHRbmAes7EoQgbF8o7UMFlV0qB9MSRVbmfFmmQbLcNBphRgeHEfN7YffSYR6zWSGJMFMU6p07FzXW/yOLEsWtrKO4Ns5z3nI+a2yCsmHmyChFJciHuXBG81c8mehFlcbT2gjK66uiW0pfjAq8u4yj4pkv14bh33Bgv+OWtDu5DFUJATuF0Bi0FtcS6+0TtnCtxhWBPS2Mp96r2UDoPp6DsSy+9xO1Cmenfqpkni7b3snsDSp7FK8My6OFUhagEiqv6v/Kd8vF34nhFcdwN0jC+jrnIB7d1HJU2rUmHfgnhtHNN1BvMKFXo6yFFV5BauNP7sSJnuPj7L2MXX6u6UKLMorQ2U+SGOkGY2NbTVDUSt7cBzNW/OI2qtwHQdO1VULEF3JWYqVWz4WNlp0s2dR8ftilKlb5P5bn8Hm57JF6a47hygW1f33zbIEZVn73f+Z97dn2fXt7yjf3G897gASwSIWXojMpabjnXfeFvDg9OnTIntSAAf8ezEX9xJZHnX//Ob2rP1dubwfOX8zoZR7HdGnqPCcYZFMp9NRcnSmkqqR97ymwapPou+X34d//WV0Lt+ApjNxSj9ISgqHAkQtLCxgZmaGVpIwDQ0DAwM4fPiwyOeoYhs1D3KO5rGL4/N6LAGWtjKI93df35RvPej893UfH2X3RwCJMSafM2NRgkTshx3fR+D76O/vl/7Jd7cq0NIRktFCHw5J2O+Rge4pgHlU/YGX5z11Ail9MHZgTZQ9v223t4t8V3F/TJhH08G2RHrxOYGpwvNnI67euXUIHuXRc/cLBR+dZXbiK7QF4GKsUn3phFSbR3/Vhk5PR459zUTYCdFe66Baq4g3Sqolefy4O4Ak0l45o2mnq9yPdw/3c584huDavW1gRpeBxKTyiycQ3QxEskuq78WXlybxY0gbisHifGcM4RvBBkOp8CAVwgMTwnm4G2lSVBgFIfwwEKaB5VioVmvCKmLUmGRckyrwyHD7UXtxBM1Xb+XvSiZulS9JsRGwSNYW9gRkvmg/JyBk1Adg9FsI7y5sYhIV7KLe9hcm1+W5Hf2khMmQb73Xvdc1be3fujcO54SHzsc30cuW050hSXir7Pf2TcZYkCK4mgNFPV/Zyw+pbPwVh2Ffd0+PILzdUcyfYEU+2mv6Eal4e0C8isRnJpfFl/1gwXSGuQAXKxrN0qAPWsiOruLi5BW8vd4Pq3kYkbOMav89rAdVWM1JWP6QyIJFiyEMSvYbFlq31tCZb0lBq9Pvwbzoov/IX2Fh6SJMvo/NDqy1w+h8sA5DixD7q6KcwgKe4n1NljABJPrKMX8iTCSym2xLimp5nwbZehyLyKBbVWRkUNLPjX3UTVE5VUX7/TV8vnoN537hBPQbVZmrjbpisFgVCyQ8ZXXCJBX41QWYeojYWcQxr4l35ucxu7aAixULz4yNoWaTjWyiFoeY9E1gzYXRl4pfLScOxpN6PYaoYBqJ/EzbZESrNROHMAsBYeZrYTtDnC+7llPBdJFoOlZy9lEBIBHwIOOILCQzGERUm4XZHlFxCuXqFl05RxakAgJpE4ECUtxleMtn5O9k/2RJDdFyP179dB4/+XwVreUOTvSFeOa75/D+p3cx63yKC2cGMLByAm+9egvfff4lDLttXLl7B29dSZDYI+g0mzhSA/7r/+oZuKuriGcCpEYGnE5gV3W0q9fxq3VfWEG85wo0fBhneG29AsMfwqWRO+jXgZ/4gP7+CyI7l5DFxK+Ha0gLVpzpovLsYTQn3oT9+lMw+k1EdxVTqDv/jDuIzt4QP6Pq/LPI2ip3pFk64qVQ5iu9aiJeiWAeyxQbKTWgxx7SFb4vNGT1NhJ3VdozM0MkZhtimJVvqREeAEhfdBI/+P5BCxy0wEELPI4tUKRJBcCQrCp/UwBIyhRXGDAiTUEmgw/T6MA0uPiIoaUWhgYOofrSKRw5cRmtNMDa4kloC4Ni0mpqNqLWOuJgTeTYLNOCHwTC/BFdfU1HECqN2ij1BUBaWKWmugnD1JBkkUpcZZpUyGmZgYrbB9eqI43VC5IgEK+z3W7Dti3JIjPJwgBMbWQoKdPnIvHCBbFIvDA63GN76AwkcddUMn7KVaUwKlZJG5FLyFlJyhg7lxORCiXVfhLw5hpjvUyRyqWTCI79FOmfXkTiz29nkfBJ5wyf+wWQehlIhUxOL5OoLIHQPT+fUmHE3CO3800HkMoAMj7fvbYvAiBJT2DCUcrn8sJLBuo0ts77iWVbiKIUYVzF3Tu3MXV0LF9Rc2Vd/OnqvW1o5AtAmcMzXyKAxAWLoRsCIHE+iDOlO88piHOSkUuHsGot0xxkfoS4E0qygwv/0ckRpPrGonUz0LOB7PRiPL0pLaWd/8UBpC7g9ADgUXfc7jn/PNq3TlmC8dFe3cM/++MOIAWBr5isOVDxk5/8RACEk6dOiUwqx/wBA+nh97PdzkAZlM2so5wJkoM7BI9u3ryB2bk5Se7zWZGdRKBn9NdP4cSJ67j7+iUkd6dRqVThea4kpxYXF0WmjpkWVtxPTU1haGhoE3tEJIFjylvZEncwzuLczBiOv1fMpAMAae/48dH1nf2cuWx+L6ToJIYwyNrQJXnZWF9Hs9nCsWNHVf+MY4lFiwp5x3UQR/GeCVyJzB/w/bmfeyyLr8iaoJ/ETkyFsusra7+t5yYIwqI6YWiQBWNW9mQr7c3gVgBSASLlvO2ccKMLG0Xk34otb+vqK0cQEUD6y0CtjVikEwGdho+O30H/YD9SKxG5K4nJWdzTI27eLR4ii+XlQ0DLRueDmw/6KLr7G97YhkF8T7DmvXIY8bVM5AHFa+pWQxjy3qURtN+kr5GByovH0H5vCZrI1vnI7GFUnq4heG8O5tAQtJMBous2Wh9dRxyqwinK0xE04h8m6llNRGCK+sRhEMraUbfrsJ/tQ/v1OwKq87moMfFwFRIIjFQujYp8YnBlbZPUnICNTQWcFZv73RGEb9IjSgEovZv0hzwhvd+HtSOAdKrS9SjiNXDrBT35762gkDV6CGkn2Xa9fGZm/xjitfmc6YNNknNs5wL42gv04nXoLzRgrU4grTQRvQvpQ2UAUkZ1hsFJOMcqaF++LjKOPJ9u9UNLNWiGBaNmQq8a0PoMxMNzODN2Ax81a3DddbzsJvAzDUuJDhc6PlgbEnDDbo8iqt/FpH4Ht65ehL5kwLVsZIdN2Cd/jNMW8O7CadjLhxB76zCTGtqXG+KZg2gVqV6BqUVg92KxhiioMEaTn4b0e865oriSJHBsgiYJEtKJZf3kwHAqMM0awiSC90QFVi1B660mWkEH3kgNWSOFQQBqyEZsmHCGK+L3tpLo+HxhEbfXPsPwqIeTT9RwcWwZ78y3MN9cxctDFYx4HipahpMmMKYlsG9XMPduBSOX2jCGlde0rTuAFwpwpDtJ1+In6WhIA/o1AXo9Ufp2AHw3E58dbmQcTcfAsKXjdgQ0M2A1MoV1ROCDEnVkIVmdUWHHGP4AkoUYesUQTytZB7PoUFh5GnTPgFZNlYdadRZG2AdEA4iW+nDTz/Bv/vZzNG8s43u/MoAXnjqNecZVN/5b/OpLT+DO6m/iD//Vuzg7MYXTZwKMnj+M//m/u4r1eBCupeHcmIfffGoclWhVoEfTtVA9M4iWs4BTRz7Bdyh7p2WYjlWp5504w+fLE+KDdHbsBiqahvdmnhBmEIutOU54vcm6jzRuy5jl2LUPj8Acc+B/0oQ16SC4Re+ryuYx7uoiE5qsF8ohbIfc99fUBQjNogzWWRP+4OdwVk7I/J2FGbIohTEGhNUZWB0FyMXOKqyB2wjXD6kiTd7BP/onv/+IX9v7nb4OvnfQAgctcNACBy3wsFpAF56/YiBtq7IXDxWCRjRfpnwcWUchPJd/2tB1StKRTmuiuW5j4umLqFV1RDPL0FPSsDWpwNkUtG7K3kKYQmFEqYRUdHp1O8Xy2gKStAODLzsCJpTPyAwYhgvPrsE2q7B01nJoSBPKb/W8zrZTCXZvOvFJ2gBoJNrs1XsvWz3uYwFcusAUhpdioqgEvfKY2SQt1729Hpm4/NokuGTqPze5DoJQjDeZTLJPHQWGIsS3NViHLbTfur29QoyMFZH3U4Eqj8MKJ8XoYhCydwWpBBQbBjkb7cfryuivoPScd91K2rjsEZS278MaOPlxy66v7PSs/Jc2vF+JuFwDvuj2ggFrGRUCZFzwp0hPFiwiEQjQxQiYZ11epOFuiv6BPpHkEJ8tehlwKcM+lUs8Uh6kMNJW98SVHY+7NwC21/0XR8yPpo5aGDbnO4qHB7WnFU1NydQlGnQu9FIN83MLqNaqcKqO6NazYpRYGRf97MNBGEgVH+evAqDlXMN2J+DJfYpNkbUKZlj+7d0i5a8ogn7U/bus/5Z9XjY+vu7396gBpLL2LWu/svan541iEBgIwwCvv/46zp8/L/JllErhOKl4npoHMgK6uUlz/r4pu76y85ft/7P+OYE9MoU6Hb8L8hVtevv2Ldy6dUv8HQn61et1YSORHcIk/8nfuossSfDB/zEqsjgC0NNHMpeoq9XrOHH8uBSRFOCASOHlMRd/9tWVWfXBdn8tUDY+7++oG3s97PHFpCX7EsEhFR6rojL2M4KUjpubku8Sv6iioK/v9jCeD5kZEq3sIJ0l0ndBWz4jcOWcrqD11rVdG6gMQKKLj1KQKGAkxkuMlFSClmNemGGMgYpP7DpMp4KkNQ/DtJCEKfTExNrSGizPgluzAVNHGIfKg2UrgMSrlfgyhffyEWihi/Y717+0h1wASEya6lbfBpjUA4C4Z6cQ3lyHodtwztfQeueaXJOax4DUGoa/dheVwWOwnjIRfRDBft7Hd4Y+x4/nm2jffAnpx8uo1DRhWsmWL3VkPZUXYKkPGOvmcXpG6beTSPwE8XyItLUZwPmijVA2fslYiyemoV8f38ZAEj+rHoBQ/IOmxhDcuLdvCcSy691xfPSw7ChNR3BlK7Noq5fXrucx1DNOkzbsQ4Mwx0xZp/aCRXKffAo7gF/F9fF87vN9QMOGf/RTGK8dF5bfnu3LZ0p1ldo4XLJzPpyGnhniMyO+MtBgV23oAwZQNxC764j6ZpA5TOrruFhdxUs1AzNBLEwZM9Nw2dcw4FRwdXEIU/E1DKQxXl05g5p+FHqgQRvKcOjI6/ik4aJy91lk6zF0HnsulAR+5qcK+KI0YUr2zmaWiYBppqcYZiyUzaVFi/btasdoVHYgkFKHZnpwX0qhN/vgf7qONNOQpPT4qsBPE0QjHuKahc9nWrg73cDttRWg5qFtLCI0l2E7IfqGmjh9bALnpqp40gX60gzVOMAZK8GkBkQzFuKmCWskgVZRsnXEwvgc4yiBWdNguDqiDu8vQ9IykFTbWDNTNFeXERk2BicmcJjrsjTD59Bww49Rs22spsBMDAF96IHGjZJ1ZB+pgme1ETQhWEQARgyY8kEtQFKUApYO/VRL1phWewTRciIg26xm4H9541WkSx5e+paPs0OTsCoJZsJ/jacHLSw2/h5+/w8+xOGhcbzwrQRuXz/+1/9pGs2wDzU7w8tnJ/Ht432wgjXxS7ItG/qoCe+IgclDr+EFB1iINVyPdJGv81ZOiXyd1nGAWohUC5HeqiJp5uCRbcCwDaQtytmRTafk44Tt2bNJcUDv73QVm1PWTn6yD+8wgM1RG8ahvPAncJBW1qEt10T2j0w0c8REFmrCDvP7b+CV4Xn87dpG2x8ASGWz5sHnBy1w0AIHLfAz0ALdpGqeEN6qxyQ0aTF11CUY0LUInhPBddaEicS8chpbaK6aGBkag675qFUdAZ06NBs0NyTiKi+eQufTJtKeqikliaGAijiLhOq8sr6AIG5BN3LpPM2EoTuwTQ8W/2gedKjjZixvKQCk/YBHW1AyJsZU8l4tkNUxt5hO79EPyhYAey5QGbxyWScgQq+PkTLALq5l4xwFgJT7JTFoygNI5aHE4CuFbTuykJLj6g7M8RFopxuIfkqphs0BKW/6YQJITDLstZUxvB6ofb+C8Vt2fWWX8GUASOKBxRRCLuEmC2CJqwkgZdBFSoYpBvY2Jhb4x1CphzjDysqKjMHRsWHEcdjVjSdwU0gYFdVHXUF5iVD3ByA5U0fE0HfrthVA2goeqWC40JnPFwSsCuR/BJEyE3qiY329iSBsw/YcVPpqwlyk/B33oMySgEXi06DkK0XKidKRmoY4929QCzGVSGfSTKQd+WdrAuwrzoc9jARXWZ/8Mj8vGx9f9/t73AEkP/CFacR5mubhr732Gs6fv4CxsVElmZZuAZAIJMk7g3NDeXFB2fP/Mvva43gsVrgzWV8k7avVKqanp8X/gIn9iclJnDp5SoHlgS9gkgiaUvr3+5SvSRH9mMkc5T8p/pBkKJmm+m7+/pf3UC45RmYR/3Au/LozgL/uz3wfQ+SBbuFhj6/C54gXWcgkcp4ga038j/L4c7cCmAMAaffHSzDJPVd7IABpg4FUwEP8qcAj2QgIE0QSNQOJ/uTf4unC8U1WRAwkzQx811UG6f3D/TPFAi8KanoStRIC5QCS+MTsktx/oI5NLxNvDNYRF/7V27sfSiMr0oKetqGZKmkuoJlVg5EFItWZpjb6nzyOp8+9iWOdBtb8CO+ZNXRufx+t69NI4vVNEsbCSi9WlUU7Mm4kkJFGqDx/XK6HslDhjTsPdJtl47fy3Ekk1WXE7zrb2TtbJNrIyvKvbJaIKzt+2cXvvX5VDDqdYOQWJlTZcYvPi+vzLh4XAQQySNrv3ts3U2rr9SkmUhP67WEE12+XMxyLgjWNRbImdGtgo2TS0OBMeYj71qUwrT5xBc+4Gd71M0S6hl/qszASs8kGkwAAIABJREFUharYLk4QGDquZw7SIMPt5TbMIECl5uHG6hmgGsMJxpGupMiGfWirNUT3CBptgB0GJfLiDNH89Kbmo1RhV5KPAJK+UZRbrB/Fi7VHT5vydQSgZD3jDMG8oEMnuHang89v3MKJU+cQagbmmiE+mp/BjWYD7dRGMzLgjA8jtDtIqutoW9NwnQYqVCqJOjhihrgwXsPLR4Zx6dgALukBjFaMpGMKY0/zciELWWdlMBITWZIhsNvQXAvpUgadsn7rbdyJ7sE9cgx3OyGm5xcw7Nr43sAgdFPDWzDQoNSuYYGwyDSxsNaYsI646WFNAUgC1KtFmQBH/Lef/+Tv2UGiVD7TTB3GkMpHJMsRtIoBw7GxFhr45zffQDhdw3MXgdOVCqYX5nH+4gnM13+E/uu/gt/70cd4+qmn8ewvdtD80MT/8+MmFtsmPM3Hr7zyJM4MaLCj5gZ4YyVwJjxkE2sYG/0M0+06rNYkjLAfWWAgWyczK0OWKKAoCSnxl4M6BPtTX619k3B7zqand2wd3wIwCvjJRjKhm1WlFVj8jjKfJyvoHL+M6tyziGkvMU4pOx3aaqULIhkDlsw7lPs7OXIbN2fPQMvMAw+k/U5sB987aIGDFjhogce9BXJRqnzRwRdvIQeliylpwiBEqvRVcM5AxbM7cKmTanRU82TUz9bh2jX012pKysJyJCHFBIjujcE5W0E4OAdjehT+lds5J4IAkQI9uLRJJYKMsbq+CJ/VezpNKC1YpgObEgKmK5J4/G7GDLm8PXdKYu2V5d38fSUPV0i5bawWCjm2sudfFqCXAkhkWOTAj8LBFFtCZL3I+hJgqEeKi9XByjRJAQSSyNMlSU4zXJX4URXF8g1hWbhwz06g88mdr5yBRPmbvbatFVRbv/tA7Vv28L6Ez8uur8xY98EApMKzjL1GVdMpDJVVlaovk5+mGEjqp2QFRLbRlN+wr1C2hPKP/X118SKzxXMsRUQmUn6c+wGQKi9PQUtNxAvhjv4C6kp33gRMIpMqB3BknApbUn2/+++IyzcDkR+g2WgKGFqpVsWsltVUXMSQkaUsTFVeRPocJTG5p8l5Jx9jMg8wQa5Yj0yOEeBWAyk/b36c4qolWfMQt4edgHyIl57PP3uf4et+f487gMQEG9/TBBPIcnnt9ddw5okzmJgYFyYKk42u53XfJzIectBBjcO9n2/Z/Piw+983/fhkUq6urkkcxTmPc9KP//qv5ZlcuHAB/X193RhgIx5QxSh8fnFMbytK+CoWuYCCOQuJv9vYOFcSOGfsoN4LZf583/S2/Squv2x8POg1POzxVbCOBHxMEizMz8slj46NwbFt+V3xHt/ksZnf+NcJQGJymdI/vYDEfp6PSNw1VvZM5D3oc9xt/7LnK3Ffj2dqNx7J52WRWZP1hAKVNTHNzOTfLCSi+oOhWWgv+cJ07B+vi6ckpSlForLwtMm2+iDlV/wQC2rE1+aFGsL3M5FliuaXNgEL1tghOH02OtdvybzGrZgnpQgwyWBRgswaBY47eHr8L2FmCfpsA++YNoKVX0Dr43Uk/gqyWMmod+O6LhO+iP9YkV8Xjxnd8KBXCLylSFtLape8nWxKOi6HO0q17egPRKZIj4/S1n7QlYjrAWjocxTe6gjQ0Nt/nSemtjGByvpPWb/tPT7HAe9ZwKJC+n0Xz6Oy43bbOe8/9OWKFyntuNnnqew4W8cv17rmz2uwG4cEmC3uv/CL2pHFlLN6BHCx+tUpmYfvN6GN6wiPXYYdjOC5/mmcQ4b3Mg0LqYbnLGA8NWGEFiLuW0swHxqYXWtjuhlh2XGRasdghENIzQC6P4B4OoIxZiOaCZGuxkoiknKLLJ7NmSO98oO8bud5B/5bTQGEpKv1sJJU8alkDboMw17XVxbwRqmJjEAvfZTCBJ9eu4kz5y/h7av38Nq1WUT1fmSjlLZNEKUajEkd8djn0EIPZn0Vx3Wew0Qr01DPOjBSH09WTYw6EX73e+dRb7WQRWwwFRBmXJMZKQyHbCNV5OoMm1iOU1R8ShQCV29+BuPoGMxaHavQ0eb8kiZ4JliHPdCP13xgNYzRNGxUdMrqAU7jyEZ3SE3Y7XHQD4lrzLSZISVw1GUeAea4hayViacQ16BbN/tkBXqqY30hwx/Nr+HaG1dwYTzC00+dxh/92Vv4/s+9iPO/OoPm+y7+7b+7gTBNcPhCG9878QP8+KMY7302g7qR4O/92rMYSEK4SQemaSMkqOgC1rANQzwpeW+qo8ftBFl7w1NI8l4+ix0JJimghyyqrL15XtlxHGgGvEtT8D9a2VmykuChWVFMpB4AyRq3oR1SXlHihzRqI5q4C2v+CNJc+k6fTPHk1HvCmIqmn0dKoDCqCxPzgIFUNisdfH7QAgctcNACPwMtIJJXkpVlYih3GBU2g0ou0EhUgAyJXARGgm1Qwm4ZNs0I0xiW4SAJNdSrg3BtT/j/TDgTxEjTCM7xo2g/8yYq85cQXwOihdmu6ByxKVURp6re0ixGO1hDGLdVtjfTYFsePLsOg1rdUl3LLLDKPmei1VVeCb37o1RGv4XBdCHT9ZUASIxTWTWXG2R3q4lkwWdtk6yRR7AJQFI+Sbx2HoOVyiIpQqmhXJqvjOHzsBlIP+sAEhe5WyvKevvigwNISp1eExkOjtucuSZVlCqJqMCWtIjvFZtQFiuqwpxJBiaRWdHuVVwloSjeXByPOTtuU6JAJSHUwmV3CTvrB7ZUioV/u7brIrlbKNvTKFL9mQNI9PlSi6Ncgq6Qd5Tza0ijVBYBBv0EMl2MZjstxYykD0OtrybBuTCS8ir7rIeFKHJN+THFJqpHuoSAtjCR8rmvV8akuNwDAGnvl2RZAmM/CbxH+Rq+XwDJcIeQ+FwEPsi7qfzOy9qvrP3pZUNPHErTkYn0xhtvYnJyAsePH5d5ge8PMlpp3izjPX9XFlKvZSyksvOX3+HP+jcyYX5QXpB9iYnSn/70b3Du3DmRGSyYY3zvM1FMU+yix5FdXfhYKa9Bvg8U06hgFymGidGV/FSMT8ZVSuKz8Fj8WX8K93v/ZePzfo/bff88xAQ+z8H+ImbouibstYXFRfHKIngkMnZ5gdA3gYFkHzoMY9ja5NdTxrBg0r/6Qp6wX9jMDNi3TNcDPOQHnT8JqChJSiXD1oWBMiULLBLlmo3GQlOWYAPjfUg1BSApADnt8cbdeJt1WUgP2P8IElkj/Qin721rJVbTey8dQnSd7AFtG4DE52n1O2h/dk3eVcW98b5UTGgKu6rVMZFULZz4/oeY1Q2k4TBq/lkYvoHW9YXNUmFbJJRVVlwC0vz6NvyB1ftw82VXXppCsgKkrQTx3GI56FgCIO3UdQi2RHdDabOy+eVB+0/v8enflbWBzkc3Nnsc9Uja8Xqdk8c2yejt1f2L62OhnfiQUZqtaGlnEO6lPgEIWm9ul3nkPnrFRDQzkz8jeloZqD5/HPFajPDmMtKwoTyNKiNIw9am43MngoFMsqsQn/5Cir2hD5nQ6SczpiHsu4PEW8EP+xKMdoAFI8JCApy0DFQ7DmLKstFPy4sQpSGmgxgzlotZr4KwPQEt8aC3B5CsJkgpFzkKRFcjZAG9jQgIdYC4s+MaiSw846U2kjcqIvMn19nTRkUiRK37ct4cAeLcmwrtRSkstdx+xLqLKNPQjAC71o//742reG8uhH56FFocQAclzFKkI2s4O3kFV/QK+tMQA0hgaRmCVEdqVuEZFsb1GP3pOn73157CqaSBNKFZExUtyFTKoJuccxTOKFflJbgRJlhZXsahOllrDjomvRWVP29LNzHnh1j5/DOcOHECC/nadCHV0Y5ckawzokruV8v1ayr/jp116LELc35CmJPJygZQpB+OoTU8xMsRkhVaHWzerGOuKFks3dPwN9dW8cmNGzg55eHE6ZP4v/78HQzWHPz9//JJtG+t47131nHhqZNwkwBrzQ7+5NVbCCMLw1aE//jXnoHtR7DTQGIwstXs0y5S+j/dNMWTSRPMSK01s7gFTbcFjCZoaE1UodUMhJ+vqwvUTaSdBfnrXuObYKnzwhDSGV3k+5LGqrCNCkC68A7rgkhy7C2KMDrgXmA7rgB36so/CoB93MHp46/j/WYNlcUnkZgtBSDxmg48kPaa0g4+O2iBgxY4aIGfkRbIQRomk5VfSm6+l6qEEV/UNJoUnEapGsDSA3jOGhzLF18k27DhOQOoenUk1PFNM2EN8Sf3NWpjMJ8NkHzmIZqf3ZRTI9NGElXq5EiSQECkDJHS8I4JhtgiXyfJKmJKGZPKpEIrCSq19UTym2Tq9k7gCYMnr7zlInmT95A0wN4rpLIAvSzAZ+KO7UQJscKQmtdBZoRK+hQgWR6ACPlIAWvyNwGLWFlcAEiq3YtKvNJefCBhV9pEe32h7PmXHfxBAaQC8OQ4VTJ2+UAV1g2rvzak63KYWFWJceGKnKmmAXGc4M7tO6jVaxgaGqEuAAK/A5NspJy5s3Ev+wOQKpdOinSA/9lmWY3iODtBv73gEb+nEhm8yy0Akkg+snhPyTQUNXhS0UU5iZaPdruDilOFaRiS6DIsUvrVPMOFS1GlKnKRUrFPkClDIqBs/r0u1N1rFt87JyiPgIe1lc0fD+u8X9Zxy8bH1/3+7htAqowj4SIwrxD9stpz63HK2q+s/QkgFV5HHI8ffPCB+B099eST3apuFgEQqBBwQcCHgoVULmNXdv6H1S6Py3H5fGROYoJUEroZ/vwv/gLHp6Zw9OhReXaep7Tx6TdomVae9FdgUzF/yjEo18lqd/FE0WWO83IPm95Qp7dPHTy/B+tJZePzixxdEkanxpH6KcLbuXTWfSSgv8g52V+E+ZZ7nolsXe6rw3mBgGURfT8qBhIlcqPZ1o5V2L33Kr4iWxKwez0fMi7oo0IfmvB2ZzOrRDOguyNIO5s9cHRnCBmNz7dKRX+RRu/57r7GX88Sxzm2WS6YsY2wuGVtQ7WDTOYMso9sFq9FCSI/RGe9LV6SXr+LiElIUX/K1x/ygJnp3sJC2uc9MZG5G8uGDAtrsrY7Q30XL5ji1AIcyfsoUSCSZsDULGQBEPkRgpbyfrNcEyPfv4isFaN1ZxGaMIk0xFGuotEblG4QzjcY70XI10XO6EXjQJOk/kY8SBk5eiNRHiteWNvRB6u32fb1fLe0c5EYZpvu1H85T3gXD6F9+dae7Kb9PL7e43tPnkDSIEtou2wfmVdkeWThGtxzk/A/ndk2Btg2ZJIR3Ck8k4r736mPSN94kXJeJoLXlrbdC2Xvsv4Worco/7V5zBU+ZASQCr+sLFrfdgzDGVagkcHVU87mqRjQPV2uFUMtRMYKpgan8QNHBwITupMBsQYt1NGZjxDGHSSBBt3OgEqEmaqB266DZWRotIcF/HBaE0DDQEKZMvrK3W4pOW0WdewBIFE20fyuDv3GEMI7CiiT585xQdApizaNSxUI2HDPT0KrJojfWUHCohIWk2guEo5Fy0NoObi8soqfXl1H++gq6kGG5594Apof4IN7b6M59g5efvI/xNX5dxAs3MUrz0xhsDaAf//mDGy9DxNaiuN9Ov7Tbx/HWX0dYabByzRkLS6uRERX2gg2vYeA9aCB16aX0LA9PHN0Ar6miZRuPUsQGpSCAxYzHe9d+RwT4+MikdqH/5+9N2uS40qzxI7v7hGRkfuCTKwEwH0DCZK1cLq79p7pbtN0y9pk1poHSaaRmR7GTG961T/QLxjpQSMbk416JJNpZrq7RlNVXV1VXECQBAgCIHYkgNzX2Hx32fmue2RkIjM9wSSqilXhVixkZoS7X79+1+9855wUpm0LiGH6Q+rZuc9NbBhxBanhI6osw25OwfRHEXtLwINBYSERUBFJwGYiDKS9Do4Bvu7hk0chfvyrXyG06sgsE+3UgGUYqFiRqO4Evq78nFOfqCNakQUvS/Dmdwbx/YmjMDZ9mGSRcX1s6nBOusi8DOENH5nPhOcIesWBc9ZF6+JDlbSdxqAEqPUNMsRCpO/n81MaIWUCdaJk7PY8ONaNTQroQ+lHAdnn51X7kD1xzoxkcmUOHNnHxuXP0UIobNzokQ/nVeoOAuEXgXhw8WDdWTOu1GPaiKG5OnTXEL+zPoB0kJGz/51+DfRroF8Dv+s1UGTy5wCMyFzRUyUPinLCZkZFlpuw8uuG5sOz2vDsEEhDVDnZ18YQhQksw5SFgWO5ynxXgrOpTKy8hgRbZU5UE5Vp2AISyR5HshyZDc3NjtKvpbYwWQ5aQZnPJRsEQNKBuGsiuYPL0AWReifgQvJua8GvNsMqw1LJtigQSTF9fg0AkmHKxkf+y7ODJcAjMTolJyMsInkfyvuoF0BiXZIlweAQs5QL6Rmex6MsQ/xpM5C2y+Q8eWcq22B9lQGaJy9dKb5YesmvDkAqpGTYd9WGXwFI/DvZOYaCYMS3iJLHCk4isKKkJm00Gk3JKj723fNofnIfhhYq1k5XGk86RJd9pDhOvTJIpY+77QsCIIl/E4cc1Se7AFL+za4Gfz4+iXylZNKq/iDgc8Eayjf3XPArMqWO5kZDZfnxP0HANRiWLqCSSHNyPCPARIknU/kfcSNJ6Rb+x2B6d7zqeqzl44eMMX0Aab+3/tvef8ta7JcFkFRARHn7Pc2jbPwrq38mLpDhIpnopiHeOouLi3jjjTfy+YMbZ1MYB4VUKrMsOc+QkVAkOez1jGX3f5p187twbb4fFfRVQBLHo/d+9SsceeU1nKgqHxolY6vBcVx5V0wgYeC/N+gvK66cUdZNTMkyAQYLgIqsI5G8zddAvVKFvwt1+Zt4hoMwXA5aLgZFnfM1ybymPNMBlqcHvfQ+31O+WXPz8xgaHAQ9uNSczDWqYqvJOrO71lSJHUVk+9chYXdQAGm3h9zv/TCLv9fbhYH5LjCUB+V2AkW7AUgEoNIoQ7oeIVpeeFxGer/aL2P49Ewv3CPZx6cR3t1K2OEKjcFjvqEwUfusjEASV4NJgpppoLGyKnPA2PgYdFuDH9EvDSBAWCS1Ff6UW1LGvbDJ/s1sPwCp8OzYS1psP3k33pV+Kszkl3FLVrQM0mcImwE6TR/VSlVY6Fympu4wsmwTadpBHDJTX1NemMUhi8Ye0Gzb7J0nEOX7V90eVV40PgHEspe0d/18mflRwIM0Fimz3dqv7k3COh8i+kBD4q8eagwoW18U8uhcVycjqxI3MDsjyseoF0Rl2/xHte7nrY/uSj/oAkim25Vm620vVHDgES8vPAb+sN8b0xn8jzYfA+qkr6YR7JPTMCaAbNNAvBxuU4MgOGNYQzAnHWgzHSAzkD4yu5Lx1oSDoHofmh3greENvBxrMCRrzUDYjBE0A4R+AMPTYGY2DC+DMZjhlmHgnp6ikSaY803YrUk4nUnomx5SgglRhmilo9QhcvnCjFpvbEmxL4AXwYDOlbviu+V8o4b0trONpUdmUiqAmJ+LQeT7fcOGXh+GOWnDqBuILm8gCnMvJFtH4hroNDN4r0/gUuMWfvzLCM3hWQz4m/jz734Ho5UUn75/A9fnPsVf/MWf4x+uXcUzz9uYcWfluX/2q1UE6SBqaYw3Jj382RszmMSGMJuGDQ2uryTscs0a2FULsDXMr63jOqXaBoZwzLOwlGSwgxaOVRwESYpM17ARRFhrtdGxXbRNB8NI4Rg6LjXqMIO6aseUDIwrMIJB2eSROUNASW/XkFXayJZsJBsK9DAn6I+mCViy69hPdlSSIjZc3GkC/9f/93OsaeNow4TpOnBMeudWkUZkaUPkWtWuGiJV50Ub+NE/q+NN8ySM1RbMLEYaJHDGPcQrgfRNSVRM2rIeMwaGYL0UILiQSrKDUmR3oX+/JX5O6cWqqFw6r7jwL7WRBhvknG8NTxxv6GfUIxvZK9HovTqC9kd3FYBEvzapr5x5lZ9DNi3Hcv+zNryXavBvtmAMKlYS+0evBGBvnRFAIqBqTjh9AOlQI2r/5H4N9GugXwO/KzWQB0ULJV1ZhkhQN6fqaxnijBOnylplJNbIQrhmiIqTwLFSDNQq0HUbiUy0ugRjhYkk2cpchdO8vgi65gHnXCpAp8xAqoK2BD3C0Idlm7IoIhOA0lRbPjlbwWuFteSUKHkXewFIPS+qYFt1A8FAHKkMSwZmCqmO4oxfB4DEhbdiVREcUnXWe4hESFF18j31qXyPVPU8K5mbfNYT/+U5fBaCE10Pl73a61NmIJUFGMs+L9tglW1wnnY3LStf2f0PCyARgBGPH5GwY5NQWaKqqWc5wKr6s5KoVoweAWqksxOctWCaFpIkw+LCCk7+8G1sXrwDLeUmhxnrhbeStLynDiBtW7jm3bpbzxK7Uh5gIk2XEtwmqE2wVW3+VCBU/U3sjhg4SagxnQo7iVmAHD94bpxr35MJ6HguvCo3laZIc4aSpboFIBUgV9EhpWisxD4Dac9mXtY/ftP9t6x/7gUgHfn+ORmv2x/e6QZVi0QEZnyrzWORsFB2ly//eVn9ldU/AQoCyEXyxNLSEq5evYo33nwTruPI3EiAlR5JBfuAv5P1R4+0svml7P5f/sl/P85kHXMwCwKVjMMgxqVPL2Hg1DN4ZnAIaRIJ8Oe6bldyjkET+hy5rgc/YHKAoUD6HBwq/BELgElNHFsDrXpnvdDA70ddP42nLOufT3RPeh68cEwyjoO7igXwtPtXEPiyrlxaWsaJE8cV2Jiz/l3XQRCq4NxvEkB6ojrc8eUneT8iZfcoQPTowRPdktJfXJelnRT+F8ulrJTei5e+32LbI1n/Ss4avZ46mo44zRCLqYsBGLYEa0XRLgGqaYLW+hpTZjA0NChrRq5JAypL2HY3VrkbgNQ7SuysEIIc26W21DfIKun1eCnOY8DTe3Ua7Yu3n6hundoEgsaCJBmaMOF3fDQ2GjJ+VWpVDNRryp/GUAmC3B9JciLryRtD0ppTTCsGZwXw6E34UAlG2w7O61xDO8MqOBu1urLRT1Tw/Mul73eXi9IDKaosIH7PQhauPfYNAs3eS+PoXFkSCbfDHGX9wxqfhnXSQbKS4OXzFzBsALMx8ODON9G50kTqL3dvXzl/XCTwwnttpJ0Nqe9eBpK0pzz4vRuguNtz6ASedgTVZTyyBoSVVHnzpJLlGgiBTRudz+92L8O2qFs2nJdtvHbyI4QZ8NmDl6C3q8JgM8giqz+CV53F91wN45El/STYiJFkkcQnYGdwBmxpe4tWinVkICftfpwi1A0MIsH9tUlYm0ehdyygmQGUvOM1yEDhXJ20odtVKVfaXpYyExxpX7i/BQb0SJPJ8/G52V7z+AETBNXfLWj2IBIxH0qgJSHCOAPHasupQhu2kEyY6NRXUK/P43/+j1ex0DwKz1/Dn/zgWcTJZ5jx38B/+Phf4Y//yX+NX965DmvjKv7xGQvayFH8+5+vINRGUYua+IOXT+LbRy14aUN2lxMGhEmUNjVh7fD/9CrQTjLc3mwjq9YRaTpqiEUSeUxLUIcuScKsyrXOBjqVAdwIUgR5QvH9zILVnhAWWlh7BGfzOOzWke6eK7VaSM02tLkhkbBj96U/GIEQ5zUHqd1EctlFGqQCmAiIuBCKtJ5mklGWIjIsbOga/s3V27h3rYHYGYYftOFZZPIMIU41iWkx2SblflFX7aCmN/FXf/UyjhoJrBUfaIeAqUGnp9BsAIvvNqIkY4YkagEEA4+PI7hPMLQAtWxUXplG1kwRzwUgkOicG0TnEx+ao8OZcgW44ZgTXN3qN0Uj7vYfuwbn1CiCGw+6DCT2JfYP6Vc5mEs7Cc3WEc764n0Ur+wNGj02prs6rGm3DyAdZkDtn9uvgX4N9Gvgd6YGtgFIzL+SFXK+jFYATZz2AkgZdPoamSkqTobxERdJ1IFtuaAht2PZsuEk84RZs+JJrxCSPFs/p9bmABIX/kXAgosKv9OGbZOVQ1mtWPwXJEgsslJc94v+FOKYG9kEhtXrwbKXjN1jGlzd10fWVME+YlCMC7ptnKWSFX7ZBqBsAV7cTLGKcoZRF0yijws9jVRxea+t74lRjQTJWTcMLLHcDAYymCTZ4sx6kezDfY6nDCCVMaDKynfo+n3KHbWsfGW3/+oAJGWmLABSwb4jgER/sbwRKhE4BreVjAJBYWZSMRvVDxLRjF/f2MD4+CjCwBfzdUpQFscW7lpQfHKZky8DoAgrcUsSRdr3LpVV9Hd+KNlfvX1AwCz6lyngLEdi5ToM4ou+tgRPdQUOZ9zmGEJ+7D6LAXRabbQ6bRlbmLHqeJ5ogVPPXPwDZGdGptNWCVXutRor+wDS3q28rH+Ujo9lHegpf74TQLrR3sS5P3oTL7x2RZgeN/76CKoVNw/OKybr1wtAStBqNWE7Svq00djExYsX8frrr2NgQGmesw/JnEL5qjiW3/sA0lNuePnlOYZxPUU2dwEAXb/+BTY3N/D6uXMqWSdR41ylWpFFAmXFhGHZZVTna4RYyRMTLOdRGM/L8CYYUsFa3nq2sv7766mFr+9dnvb49vTfj/LTXFtfF7lDCaJx/R1xba5+3mo/ipH762Yg7dY6GBxmMG63QLTzzDGR6jmIh0zvtb8sgFT4keh162C+OD033ff9Fphv4VnJlZysjxQXJ6W8oemgGSbIOE7owPxSG3dnH0IzLExPjOPkWFWCqKaWwrZ16EkEt2Ih8FuySJL1kuTJ5CmGkjCjCiigdL422rkG2gkUFawSowdAygnjSo3CqKB6buYxr5ud/F331HHErbiHSVKBiVASFpsbTQR+CMe14VU9WI6BiB6+Ftn3uX9fpgkrn+tus0qZ2XmQNUaJp0TkCHv3kLusT2XJx6Qlrl+5nia7/8uzjL9M/6288QyioQdIflHdFUDqbbO9AM1ONtdeIF/v+WXjF2UeNUs9/7E//ATf9YC7MfCzuVPQH44hnvMFhNQdHUlj7TFZu6J87tnjAgD4NxV6o7l9AAAgAElEQVTgtBv4WJSLrCQyTJLOIjRBKorJcus9FBJ2xtCAfNc+VUHCdjM7pyTwKUFJ+ToGxZ/T8e4zFxn7x9+sDgpIYYY1EJzI7AZeHJ7DOcpiN3zEWoQ2dDzMLNQcoDbs4oiVII0zfJYkWEkS2JqGK6EOLRpAveqjszEFY+Uo4KfQ20C6moh0pPViFclqCP/hKsyhOmhLm67G0AdM8XaN1+a3D225jOS2P4qSBI88SSTfr5FlyD4pMYMkhu3VJZnQmxpGY2YOj5YWMPrqKP7dTz7AraUzGPA7+NN/+gyu3/t3eHPyXSwn72HmyFtYuHcD8zev4r999yiWzUH8q1820MIwTqOFd995Ad+qRzDSFtjDJmRZkSLjs3Nrpmd4kMS4tbyKBT/B86eeQSdNYaQxRrQU47YBJ4mgR4Du24gqbfxspYnFIMLxo0ehxxFuJAYQ1kQGUK/NQ195VuTqpI3QbylIkQ62oac2YmdD/JDiz/UcMBoQAIm/Z3EK+yUb6ZKGaI5+kluHH4cIvSH8PyvXcPeyg0boIG43oHNMHB5G1AglluLUPJiJAT/0MfBSHRbu4p//4G0MV+bh+HVgDTAHLHSMdUSXKaWpIWsvQLOqCkDaOUxoBozhMSRra7JWMwdHEK/NAWYNaRzAeW4K4enPcNLzsZYA8ew30bm8tk2usWz82Kv/Fv59ujsh8o0E3AqPLSaUyrDe45fEfpJFmVhR9CXstnfL/m/9GujXQL8Gfr9roCeTrbciJMggkiZFtmMmwQnHNuFaCcYHdcT+pkjcCFSU5LIoEqVVGUV7HnsFnndbKO00Ny0k9noC3FtGp1+fV8nNeXcJnANISqou35jnQZ3ibwUrqlg4iETgHvIh/ET0z0sObqbSRPm/FGwsJfFFGSbhqmyT9FNsKXXdMgZR0XBEPicvh2xvcx+NshTaL7tAKh65V65ne90V9fvlN39l9Zq/GPW1He+2qIsyk/KyDdyWSHuxwc9BjdwDqSijbHJFvk4BTQwNpOzXfMfCYrIEtF1dWcXI8BBcx0SruQ6bus9SfhWUUNKTbCcMRvI61AHo8QDao59266r7eV7/eeac3GKXCi2evwhW7Px3Z/voBjV2XKt4y8Vmv/etMwPOdlwszi3A1myMjI8jSjuIskhYTWy5AiwbBKJkUFN9hSzJXmukfcp/oLayy5cO2/6/7H0Pel5Z+cquU96+97/C075/L4AUTg9hKf1fMDr1T3Hi9DIWW1VoPx5FxVVJEIWXHsfTgvFR9vxl5T9s/ZTdn59TtpLtmcFh3w/ws5/9DC+88DwmJibz05nB6goLiUkd/C5BCD5jAUIUsq+99+PfujJ3+QKCwJMYuwtbNpEs9975rhgHlH9PngDRM9cIIEy/slz2VTLue8ZWCWj3/K4SFIo5spiAtnq/9OfiKfP5T/2q/k5Z2ELSrXfOKpJedqvfXhaxzO/5fFkE23nP4prb5HJ7LqYAHSVNyyIGQdBlYt+9exezs7N49913u/J2AiBVKrAsyk4pP0UlY/uU57eDNLB9vvO023dZ/zpk8Q99+tN+/rICltUPA2cEl5eXlkTacnx8HGNjYzJmFIxEjgtbbVslLhX9Q1gsWSbjCuUVuZ4gwMn1pmI3fnkJ3P2eTSSekvaugWgyONJWso2NUFyr119GRoGe7rNNwq47Zuxfw9verzjK77MfKntZOz5XCrrMqgOSMJCxlMAek4G8yiDamY62AdxbSnF3YQ13Hi2iEyXUX5K1fcpkgDDCK2dO4tRkHdPDgJUCjp7BQij+tlZlCs5zFXS+aCERuTaVfFPE7VVOTS5PLj+qtSC9iBioVy4vojWnfsrIAMorld6bVLcgUJXLAQsok2mwp48inJ9DGoWqneTzjXXmGKLNAOHcA3l0N3bR7nTQbpP3oQmITvCIhQziUJhHiqFfAJ3qX/vEMRhTQOf9B9DtEWVc7y/m69ytit61f/SucZ8weYpgojlqIbi3ncW2l8zfruMDwQ97EGmwWrZ92rdFUSotuLOyrY8QnCHLoP2JYoKVjU+FbxBBOPuch+888zFj+vhPjQrcG68gbSbI2gnMQQvRXHOLfVZ4tOTxAffsCQGiglm+R9q/rOcMG0ee1TldhX99WXx/vFdPIFkLET5clMC8tA8qEDhDXXZfpjPxMkMSk1Wm2h/ZdxpZT/msyDJDM2EfryB76QJOWinuPHge6PB7FjSvDT/ewCsD9/FymiBCisDSccMw4TsGBiz6QWc4yyUMgJUEWE5UPP6jANA6I8j0GHZrAtrqCLJGLCzErMEvAfYrOrINB8HtTRh1W5L7snaGtLOJNGeMcK1Ae2hVz5RNoLy+6oNiG53vo8NYSRAbwnrh3oz9UP3HNZJm2oBdgX6shnvuz2EuncDY9Iv4txdm8eDRMir6Cv7xn7+Nq48+RGtxEd/9kYaXai7uX1vGjVt38SfvzCCtjuJ//ckCKtYI3KSJv/zhqziyuYx7C48Q+D6enxzDkOtgfWUZQZxAH6ijZTq4tLKBwZERDNUHEUQh6HtN8GhYJxkrxQxCjLguPu9E+E8P1hFrGo5Nj6GSpbgb2rCTGnTfgxa5cMIpJFYHmZ7AbAwhXPJhTRsIvVVEzgasxgw6n/vQA8BzPKR6Ip6Bsl8jiEn1CUrmsf44PyT0IdLQ1sbxwcYaPvx4DeuxgyzyZb4yxutIWgEc3UaEBKFPNmOKwZct1KY+wv/4p6cwk3Rw3TdQXX8eWmAjyFqIrhkwEh1ZsEGj3nws3N4d2efT6jCyDpODIhhOFWlrMR8fNXiUMnzxQ5w0FdHs+vJR6HcnET1sYjc/r906+579N5+LBEASpbtNJYnJfmIqTyTdqMi/1lFX5kv6GZ/43qU+gPSE83T/6/0a6NdAvwZ+L2ug0NeXvUFPIIebFcdMMDlkQEubMMmEEYFtiJEzdxhc9IgEVm+WfnfxnQedy/GNfetdPFq+xodIZKnK7W66i3oWFngJgNTLmPqyJsYMeFL2SzSZZeHAIB8Xo7n/Uv7udwIwSqKwBzzYawWT5V41+ed9AClntWx7v7s34rINXDcPtNgg59mQKrtT+ZmpH7cAJAUJ0ktIg24aiBL+xcS9+w8wPT0j+tU6yGhLoKy0GKTlRpyZZVsAklKSMx8HfvbaYG8Dj4pt3P4MnrLnLwuAlQ4NDIaLtEkqWX+d9bawkKyKpbJuGZzJvZNU/1LAURFXSkoA2rLyl5Wv7PkOe/2y+5d9Xla+svMPW/6nff9tANLMMFaSf4lx75+j7g0goBRLazGXsPv6AkgM6IpfIYMVWYYP3n8fk5OTOHHihPLNAYR9wEAyQR3O8wrIUb46xbxDwEIAHZGiUVJInFeKo2AuxHEk1xT5u5wBy3MJYFFKU02HW+cpAEZdZWd7KYKRvXNTcW53hOmetANIykEaXr/wB1L3UIbzxdy6K7DdBXiKgPAeINVeBd/RcB8DwosYaw6WMUBKVjeBpIWFBdy5czcHkJRsLYE5Bk+59uoDSFujzmHHh7Lx67CfH3b8O+z9y+qHfUklEqXS9tjvqSywsbEpAcuR0VEZOyh3KX2H/miaJgCT8tBhYJPSsqpPF55d7HMCeMRfHaDSWxe9QBDZDVmYdoP25vCUZFP3+hvtVo9kKulHQiQ3DERLj3avanqtxD7kmn4qrIht5XiK+K0s6QwDcRILMEUwLs5sWEdO4N4X9/D53QXcW9nESieBDwepYSOlZxqBfb4XzUAShqjbBsywhbGqhWPjAzg9PYIT4w70OMDAaydw+swvcGP2LbTfn839bLm9K5KJZLTOHzl/2B5mOZNzuFgSLg//RyY4G72AX7SDiZUXiATFCTGpD+wjM4gXVnMjeUMAR6M6AWvIQTD3UEkPaxqCVQU4mLYNt+LCtLkezZBSPsvQxI9XAVxq1auODN5LJxFPzCP+qdqfamZlV2nB7vC9hyTfk/Y/tkUyTA4q1Vc2PpT13/3KRzmr8NHaNgCp+vYptEevIvsPSvrqoPenpJp7fgyvn7woMmYEUIIrbyFdi5A0lcpH6m+I3ByZDebIiPIDKxJMGbjWTejeoEiLpZ0AadKCZtXhnK4gG2wh+YL+Nh3YxwdEAi5e30AabkDTTbmmbg8B4SZS/p5pAoBWz8zAv7uING4r9Q62MPqgmhXopo0oMWFWTDgzHog5pStc7WsInQjtRghfW4Q1eRdv1CsY8GwYjo5bTBAyIgwaGWoEIjKgRjBTA+YSgCsYPr+jQWTdVhZeBBYqMgYRQCIjiodBObm1WJ5TZ9A+biuwQQB4Bb4SOFAAEn8ngKRYRYUYAn1bpR+EkfQnsfRi7q5uiCR5IvYAGXTLhDYwjurJUdzqXMCAMYJKdAI/vbSG6w/mkNlr+OF/8R18sf4Fbl++gj/8foD/5swgLt9o4Fc37+OtN06gY9fw939/C8crQ+hkAf67H7wIr9XAEpnpSYIjekq7I0wSgLYsrMDAwzDFo2YbjuvI+ERgiW5P4zoERNrIgDgMpN+2Mh2froaw9DpM20DWcOAaLjTfkbHKiUaRpjoSwwfMDNmSg4xygGYKc5zv1kLcjqHXUqRXuMMlXs11pPK0Blk0foQkais4LmkLEy1KdehWFaudEH/904/R0TyEYQa3NoxODFgGQTkfuuPArHmAnaI2ZeD17wX4H15M8bLewoNEE7bU/MOXkaxY8OcC5cMbhmobHm4qz68dHZLyopph515FKvFMMz1hiPLwXp5AUl3F8akv5Hlm77+F4FJH+pHz7CDCm+3H5pwnmn9yb/HeRO/CP0kzPOlX1nEPyVokUpDm61EfQHrSQb///X4N9GugXwO/jzXQDdDkWbQFaMBNoWXEmBo24dmkcEdIo1g8iwxTl6wOkV8Rs6KeIHEfQNrWjARAyncBRdamBMxkn0OAppCg28kCUpeRBT4DXjtZSPmHBzExVjI5SvJLgme6LsE9bvZ7s6m3A0hqI1YmUddnIBWb6u0A4VfLQOrZUfTKafQASAXQpBhIWwCSmN+KObuLxcUVDA8Ow5Ks+VCyRUnjVweNl3PgRAAUJZkoDKRdj92A3SIKvLWMlmX+PlmcB93AftmxmVXEoBhlOrVUQ9AI4Ld91AfrcCq2SFbI8FUA6HnRFfGPQfL9I0Rl5S8rd1mA4LDXL7t/2edl5Ss7/7Dlf9r3f0zCrrmJZwcGMTg42GVsKmP5ryeAxDGeBuq+3xEQhb9fufK5DNsvvvhil/VClkHBJuBcwYAQg4HM0pTkgxwoUgkF+dyfg0ixAFTMwuT8Qq+yLWYMwSSuJWRESWIBsCQ5xbalXzIwsTMxoneuI9uhOHrnT9U7IWzp4ueCTVuwlGRUy+fXAnQq5r+CJVR4DxUeiTynYOyyHii7W1x/t7ZOyT9h9eZycmpa3wKsCiZSPpvnl1CDjKy1DEMC9GGwJbuyvr6Bq9eu4rVXX0O1WukytTzPk7pknRXvss9AKhuBfrOfH3b8O2zpy8fPPOjKYL9IUhvSpzY3N0XW7sjUVHedWLD9CtCJ/TSKYlQqDMiF0i4ZWOxd35bf/3BPKMGwH6zDXXsGnff2AIF6bkEGBo9o8RHIVOqMX4Z15TmE95XnFA8ykSQAvvQIzrMn4F+/B+8b09AT73EJtqcIIMn4xQAy45RRpPyN3EFcXGnjJz+5gBYq0G0PmWYgTFJYjisyVjpZXzHXLopZnZCpkyVwOS7HIWpZB6+dGMI7LxzH2AvTOPXSL3H/3ltoXXigAtmy3OR9lRYwJd26zO6dEdLuC84TzWSvoiGTeYLJCL3SwPw5r+NcipkSehy3OX7awzPQBw0Et+eR6nVszN2FbsRwKxVJcOCClCFaw/FAE5uUTiX59TWrJln76shAJhCZJ/7n99T+dAc7jO+YoFLir8oZ/H4Z4HiQlkqgUfcMkU/c7SBzjsBC8bkAofuw1g7Tf1gW+zkLwWdh99m8V04iG2gjeG9FeamUtd/8fdMLSXuhiT8+ehPNFHiUAPc+fwdZJ1GSYfTwySUlNXsA9vQQ/Hv3AVMBz+InlWnQ3bGt3wk0jVvQZ2JoUSX3TurZV0ShyHnxPVnTVehVC+GNTWj0a6RsHpnhr67DfDSG9s15xeKRxXwE3RtnVB/ORB2YjpHeJGOIH2WIrASxmyFuRahM1WFWyW5KEEx/gkE9hauloLPNpK1BSzPxfHrRVv4/j2LgZmDCCOvi20PpNXr2JOuRyOWhGiK6niJtB102FqvYOX5M7h3MkZlWeFCzg6uEPfY1/lV+k70K+48BAkhk50lSDiXrRREiRarpaHZ8VMbOIvCbcKwMD/wAtWc9OCMNzK1dwqn2n+HCTR8/+eAzZGNVaMdcrE++j5o/jbMDN/CcmWFOH4ClG3jQ3sTdKMNpu4azto7RYQd/+epRrM/dRjgypNZsacxhBS96BmY8GythgouhSkpiPyeY29AM0DHJSROcrDqybr4XJugQBKfaQ6Jj834NpuFidHAUWZhB98kI4tikqaSjRJNkvyxOYMQmsoj9PEEcJLDOuIgGHwDvjynJtZyBbhxxYIylCC61kAYbsntNUx+WOwptyEayvIZEc4DJacRLD5AaA/BODqNz+z4M8ZviS6ojsjR4IzYwmSAd+xzfdTfwbAOwahkuQ8dHoQZz7lXEyzriViKsMy0iyhghC9Z6IOy8mRfr1zyGI2O6XVfLtrgjbCDKGxpnYgSD9+EtvIjgahP2mQraJy/C+eiVPccSmat6+q/77AnxU2p9lPuAib8xx9ftSRz29AySzVgAXx7WhJJ6JPOJgFJfwu4gI33/O/0a6NdAvwZ+z2ugV4KlkGIpgh6WHmNixMZw1UAUdGQjIswVUsotFfxRnj29q9AiDN1nIMliQUCaopFtB4nU5wcAkPKVQm9grVg8HGSDwQ3/liydytAi84n/PnYc5IK9J3EF02cgPWUJu14AqWCE5X/r9r1iZ55vwIRRpBhIjP0mmYEoTjH3cA7DQ3UMVBwkaQibHmM5EKUYSGo/oxyUFBC1+7ETQHocPFKspt8sA0nkWHLmRBREMGGhsbYhnkqDwwNIDEq+iHNUzr4oQNb8eUokTEo34CXzS1l3O+z1Dzu9lZWv7PpPWn7nmeNIViPE63Ny6ad9/50A0meffYZXXnnldwZA4nxNZoEfBLlcKXD37h0sLy/j/PnzXQk0+p0wSNArVad+lrewZ6IBJeAE0MiZfr2Sol35tpzJquSsMgk0EMDh72Q5yMHf86QGiTelKji4c2Wxs731Aki9LF/VdpgAsXP82gJv+BMBIH6PknBFwgTrjEBNL6i0u8TsVmZ+kehRNNreetsGkHXb9NZaoLG52Q2887sPHj7Evbt38eqrr4pPFe8iPlUMnJFhkAN6BZhX1gd/k58/af9/0rIednx40vs96fef9vM/Vp5C/ircUBnRu9Hrek6K4kj6ogCTuRcX+yGDlgKy6joamw3Mz89haGhI5O3Yf0WFIA+XFWwk1TYVe7EAk5+0vsq+v1MKjACS+a4uQdzWh7fKTgeDZzwYwJcA+4wH/9rcNu8W3ZsUQ/bWhVuwTx1DcHsWZG6knQwp5alozXF7VskBfYWSdbsVnqCe5N5TfjTVEBsefvLJF7i06KOd2fAs5XsZxsSMUli2ISyHAfpXTYwjqrjoXL8PnX6PBOv1GjxEODtk4E/ffR52GKF6agrh/UWR1eouJzM1VkPLmRE9hev1yqRcVTFPqyScolVk4j0U+yv5mVu+mtwzKrk7elZy3FcyyQY9OTQP8YiDztAcsl8mGBgmcMRFnAljaBzR+gKst8fhf7AAw6X3iAKNFIDU2LpX/pO6z+P7nJ0A0kH8gnrfD9vdbv5bZQ2w8jr9jeYR/VQxq3YdH3LWwEH67373IxsqPv4I+tVJCRgTIONzIo27ZS+YfAwcZ7ms2rZr5uMHvZCs53U8e+xj4cqsp8Dy5bdg1EwEX7RE2r4AkeR83UIat6DXCBJE6ln5ruuK+WRUTGHsGEcthJUFmP4I0lUtl9KKtwBLjSAKYJ6gDyXgX6F3DYPwpsjmWa//CsHC64gv5Sw4Ppu0Q7LaCCANIDu7jmzTQ/NyCH/Vh1WxUfWqqNQqiJ0EWkUT5lE6uYaB0es4a2aYT3Qs0TOyNYpMj3CmtomaBnzSrMEI6iJdZwZ18esJ7wbQTA3GkIV0ZBOYrSBeDJEGK10GlnPiqLxs/y6Baso45vuuHEAS5QfDkc6TUpZP2qxSj6DnFxlLzumjCG4tUM8SAf2Y1hrAzDTCpRj2iKvWUjM+AusRknVgxjyP2aUY//anV9D26kima9BHAsRpB1NT1+FAx63UwMt2hquUWQvGkdqbeNfawPlnJvAHkzaCtIms6sLWNYRMqNGAaQM46xhYTVJ82lFJA60wliSClmmjpZuStEi2eRaYSANdSfpVOgJsX/04wfjoFBzUUTfGpY40gkYtxdwiOyn11fVsx1PgHKHtTgJjxoE5piG8Qqk6Am2xgB72c1VkToDw07a0O+53OR5Y3ihw1MHGZw9QHRqF86qOub99iJGRCVTPEni8jzQzYFDerTqFVhJiVd/AwAsJBs5sYlJP8C2b60MIkHgl8GAvP49000RCycJGLECWbKHbyyLv2j1EDT2Xni86ehfI3j4mcTwhI4hSd+yflTeOIJx+H9nPXkWysQS9MgZzwpZ5Z9s4pAHsmzycMxUkdhPB+xuqL2sG3Lcnkc4bCB8sdfu8gMh+Cv/GfTmPSRV6zUB4f0nK0AeQykbx/uf9GujXQL8G+jWQb/byYEa+2yxYJzpCjNVNDA84MiFxQcYkNuoR66Shk9WyF4D0hNrRe72Kr7uEnQpgbQ9abfdwKDTid2cgqXO3jIu3QCS1JD/YobIRe6MJvR4Nj61Iev9QFoHoA0iqtp6aB1L+Mopde7df9QA2BVCjCpLLHxC8UZIi3Nvpho1220ez0YBtmxiq15Bx8U0GUpfJtN1A+WBtqwCSdotUcdm/vwRiWYCtrPmVlVG2YYaOWLxGNBiZAdo7bSxvyMaMG1lmXzH4xcAYN8JkX0hMg4v/QwJgZeUre76y+im7/mE/Lytf2fWfpPwEj46/cUECFA8vnkdw+35pAPSw9/9dB5AKPyEGeQvWysOHj3Djxhf4xje/qUAjbtpNU34WTzCRplP9gOBQocNfZJkSdJHkkbzL8/sFIMQNdLvdEYkrfocMGtfzxBuFAWoGMXk9lTihMs+Vjx8DzyyDlfumKFCnYM1uf89b8972z7fPk2pYVmwgAaRy5s5uHn+9f5OZNW+4ZGbtxwBWILuS9OuVeirk8SglVQTiCz+mImOX/3balFnRhMnB+l9aWsL169cwNDyMF194oSu3RyYYg/a8rvgZijyqkoP6bT6epP9/mec47Pj0Ze75JOc87effWRYG7Z3TdQR3Okg7C6XjJ+dGghSKPUQAWTGR2CYZGCT4XLAYmQVPrzR+t+P7IgWrwFZDvkOpRfZlSUzaxq5/khp78u8SCEoa6wcK6O/ngVTcmQbk9skRBDfubUlr5kCJfXxaAKTw7iPlJRGRq/D0Dokji4xWhCDR4dTq+Mknt/HR/QVMnzyGU+MOPr14Ae3Ew+nnn0cSN3H3xiV8+7XTGDr3Mn5y5Q4mV3S8eHIQYZTi5xcfwW9GePOFl/Htsy70KIKZht1VmsDosmVR44om1Nt8jdddgzIATikmF4ZZQ8JAOTPdyQ8S70i1jtTpU+WvKJnzfA+ktBR6JJ5Fw0tJ5gV+hHazherpk/CeTZG8HwgDScZ404U1Nop4owHrXA3tD5aE0ZAlvfW/tQYtRkXdHhU5qC1wafu7Ouj4IfefGO2yAQhE9rKMCgZT4TGShbu3C/oSZeMNhL+k3Nt2BpD4J72WIrXaMMIa9E4NrYvloGjxRLozDPel4a58nrCwTnniLeQ+N4bO5ZyZ0FMFOhl8IqtVEbm4nYBoUT98Lt0Zhf1MBRgIhY0X3GzBmnCg2TqSkVVoc0OI7isQT6TnzArM6gBSPxG2kH3WRWq2oberSD2CJDoSqyHMC6s5BT32YASDQJwiXicwAFjjDpJ2hszIEC8HiFYCaZOUweNn0+c/wqPlM8CVurBZGBjXkxw0zDivhsCZDJveNVh3T8OBCzezZYyiKkFqJtAtlRBrjTlIJhfwh1P3cT0A7q6NwArpc6TYwXpqQotdCdLz59T0gdQEPh9SsnWGBuuI0/WT4ZiEmOdyTKSXmQHk8r6FsoOR77/U+kNWYvDePgLEFtofP2KGCyzHlj5ovzCD9mezAsRRKm5haR3VsRNIOj6aVhOd2QW8+q23gTOb0JfqaC3qaOsa/rd/fxkreh2B5cEY0KBZGazJGHGUQnc0xFYbUeLLvpBjfLV6A//i/HG8UwmwrCcYr9oYpI8ZMtRMHVEKnABlMmMsmwYapo25MBGZvUTXsQFDWGrst2ZnGFroIjLaMCprCEIbty6tYWLiCEarR2FrjuzJ0paNZD2UxEWqQiDKUKsNoNWIYDO5IaKkoS+Jr5L4k0SyXkpDAiUmzOma+GYlrXWkURuZjEEp3IEjuBs/QHZvDRPTz8B+XUd2OUMS0WepAkRKqlVPMyTmAOC6mDNX0RnZwKnjx1HTDcQjV/FNK8VanOLawikYq+NImiwPwR4KeSjwNA3XutKDBRWpmP+7/agLPG8lH+02e3B8Macc+FfWhFkp887xDSSXK4jX5runuKePIzk5By1xod0Zkr+Hs4+kHxMkt75RgbZQQ3BvtStlScCIcnUCKIu0ZC4rTRCNQNZ//z/965K8k6c34fWv3K+Bfg30a6BfA1+PGuAG8HF/AKUpq6Uh6p6BwaoB2+ICQmWCcNFDbe4dmET+wDkDqQ8gqYW5ZHHnABL/0AM08Nctk+H9ACS50jY5u+LaBw8g5SBSXobupiOXJFLX25LLKz7vlbjbtUX3ASRVLb8NAFIhNi8bfxUDSCnbFkZwXA9ra8zto9gAACAASURBVGuSRcyFtdooprkHUrc1dGOgTxaW3E3OLvdKKRkGywJsB93g73Ubms4yUMvgtWJP0vzURNgIsbGxDm/IhVW1YZiGyCSkOYCkGUr2sciU3ev6ZeUvmwXKnu+w1y+7f9nnZeUrO/9Jys/s3HPPvQfmq372xTfR/uTuY/ILZffb+XnZ/X/XASTO7QwENxqNrsTUysoKPvn0U7z6yisYHh7uSrBxQy6b8jQVDw2RE8lBGAaNi//UeqEY9lI4jivZogsL85ifn88Nz9XcR4k4gkhj4+MYHx9HtULj3jw4SZk8YRsV8qpKMo+sooLJVDB0u++xRwqky3DKAZwC+Cr+7QWoirIXLCNetwDIijazJdf6OEC1JftK/0AFOPP7BbNr655bUoeK6ct5mxJ36n48+LwE2ji3qvNTCTBtbGzgk48/ljGaLLhCQo/jFt+hkhBT7KyC5/04w+pJe8jT/X5Z/zvs3Q87Ph32/mXnP+3nf2y8I/hxbFjkaBjE3Slf83h5C6+iLfCnYOVx3ix80wgA08+IbbjVamN1dUXaabVa63ofFRJ2XNNyPCjaq6wt8wD0Tg+hsvo76Of0M9qZnX2Qc8vez17tqxt42421cZAbH/A7CvxORDY8002EcHHt4TL+7uPLeOud1/HSjIvZe1/gvU9v4js//CdY31zD+JCNCbuNwBjGv/mPl/Fnf/QOVu99gMHhcTxqT+DiJ/fw/b/4Nk43mtCSEGYW5YyPHNjJ4++9bHSJbW9Rj5SvEKX+zJoKnBZjeqrkuYrfc9vcLsxt1KaQNhdyCCmTILTzwgk05jfR+OIWPMcVz0HTIQNUgx8GIiPK8ZF+lPTkFFXlJFCyqo/lJ6mJqQsguVNqzOws7FrjBx0/egEkvntzbFJkEIuDQVn+LpKKOtk1TSWjlwM4ewFKve3Pe/EkXnvlA4wawHwMrKXAw0/OI7izeCBwVO73srGrlCP9kAJhv2w/GIBmog7fJYG2bQDSLvJXRV/mvwxq6zMhMiPEuenr+PTeOUTXUqQB5cfa0DV6JavgtH3cQzq5jqi6ALsxg9jZECBGix3ACKDHLiYGF1DRgXaWYnn+JRjhAMLqHKz2FNI1IGvlcrd+CrNqwRix0D76c5jrz8O8PwKEQLwZIvQpUx0AYwaMmoZkaB7GxDqGF74lwFTo+wg7kYxlTMrImDiW53E6J6qIJxZhBENi3yQSizmAhCUXetVE5vrQfBdwEqRGB/FVeu/0eEEmil2m3nmOAFMGUpL72GAJgqgWWkhlSyou+5RewfN/PotmluDB37wC+E1oaYAki5DqNuLIh+kNIw6aWFxtwjwygUlU0NxcQt3TkBgDqL5eR3I7RrMFhK6L//vn13CzYQAnxpH6fMcZquNVxPQLIphUtdEON6FX2jCcEF40j3/xn49jenkWLdfGyQEHJ2wdM44Jx9CxGiWotQ3ESyb0eozNMQ0PwhSNJIOfZVhLgPVMQxgF8MJxJG1LpPjgdaAFHgJvUfx2O3MeHjQ/wXT1BUzideV31AhVMlHNBAZiYLkKjBFUasJYqSJbCRB3IpCrZCCCxfYl2TSK8ZZxzhO/buWN5B6fgT5mwv/0gSRG6ZURJO0NWKaDMPOgRxsyrphkx5PNerSGhh7iZnIVU/5ZTE8PI5u5jh8NN7AQJPh09iz01TrSjRjJegzDM2SfHTOBIZ8LZKhMAc5JWki2K6VBt+QUCna66on777QLxi379tSPLmN99h20L9xX4LNuwD17FJ3nPobdOIbk/RpSf3lbHzaGVHIFwe9oceVA40gfQDrg5Nz/Wr8G+jXQr4Hf5xroNb2VDP3CU4AB8SSGZ2bwHGCwZsMxGDgKYVAXuzv3cQLcMlyVjDVZKu3PPDhonX/dGUjFcxYLiJ2SQIWp+O4SOVtm47v5RMgreEyiZ7+a3WIiFeXY8m7YneVUeF/sedU+gKSq5tcEIG31q5xp1JWf25mNrhAkw7QRRiqLs9HcFGkuZlxFoS+B2sc8tApiU/7CC0+lrfd/8H7dm5O/V/v5sgGcg44fRfco2JIWzUtDwMocLM7Pw/IseHUPpkeGBA1v6SGgS7CEni3MeDuMh1NZOcsCGGX1U3b9w35eVr6y6z9J+YsMXGbfBlfbSFrLBwiA7l+Csvs/KYBkGJYKXIk8VHmeXtlXyspXVr9ln7OsZBfxOQs2EVkFly5dQr1exzOnT3eZLASPXNeR5yMbjwAS2QhkFhTBY16LcxGvxb9z/lhcWsKD2Vk0my2Mjo5g5uhR8awopPPIeiR47fu+MBgIJBFQIoOBfUyAXZG3Y2Yp/X1yGRBNywEntdgoEhwKJk+x+VYef2QYFSwj5RHE9yPrmW0egoqVJEN2Lg3HYAPPVX6OyvdPyddp8oxbvknK34nBTJGA1dAFy3a2hQKMMgn85IyrnQASQW0G63mhVrOJK1euSHlfP3eu63lYyOkRQCokBXvXRE82/5e1lq/+86fdvsv611f/RE92xaf9/GWlKasftnn2+zhiO1cJRIWvF/sQ2zr/zH6g+hOD+Vp33cA2ffvOHQzW67K2KJhL9Oyxcu8z6b2mC92q72sIXvYs+31e+cYxdD549MTzxb7vZ48Aem85nur71ZRZfdDpKD86x0WUaOI98q9//Au8+Y3XMGIvYHzIwfsXruDsS29hsZHg88sX8e7L0xgZHcVf/+1F/OAH34PRvgnLruDaQgXXri3ir/7Zn2B4cR5WfQTJ2pzyLeru4xjezr00d4tv9gBJOiXGUg16Quk8lZukjFwMGGMTiBfpBaR8kXjYx4+J31QxcxKkjF71kG440O4vwOVmM5fYFhKBRnnUXAZK5ocUcarmDGm3HD/3OTTxkansyUDS7OGuV81h2t9uknYSQJ7uIL5iImk14Z4Zg39tdlsb7W0/rJsTb3+EEwpzIQkDv5p9HskVW4LAMmdR3myPgyBRIa/Y+xXKpwX36L2zdQjQBaB6bgbtjx/uKl9HNmMSLO9+t0wXD7HWkQ9RWXwNlemLCGa/ifBeR6S9isMYMGEddZFUyG4yhLVDECUYvI3n3Rj3owzkQB8zgSkTGDYyLs9xLUpxc+kUInsTTuMYtA1XwBzdNkDhQz3VADtGlK0DgYkw8pG1LUTLKrlFvHWmNGBqDq/PrKPqGPjk4bOI5hyknRTpBj0bFSaqdk4q0cMcsYVRog9Z4lWVNJT8nl7TulJ1VCygRJ1IO/AwaM6VIaWcYg4ebq/sXB43D5oQYC0ONebmZaYvmF6B82ezaPtVGD89DlMLkIaNbjs3j03DqjkIlkKsag20rTamlgehx+vKr5EgExRruhNrSO0B/OLaQ/zq3gaS80PQ12xkLXE6k3WJZkN8c3THQBy2YXqrmKiu47/84yl4xjLcNMJRx8AJLcEpR4cW6wiDSHyLggdD0OtrqJ7OcCtIsJpqAhw14xQLqS4sIS8ZR9qxRQKOgLDmBtCqm8K41oJhZFjAYNjGuv8ShvRn0HzURNyO4I1V0BmahRecxr30HzBYC2CH52DNVwRE0jITfqcFT1jZloCfBLIlYUKnFGAGJD60kQno4zaSO6vCTBJYSeP4xnGhCi324b1wEmmtg/bFDVT/kYXMH8OVh7ewebmNMy/MYOi4Bf3Y5zihp3hw/2Wk8ybQTJA2E+h1C5qnI3y0LBKgPAoAyTt7XKT5gnuzu/gC7s9A2tnp2F+db9SgN+vofPaoOw6QQWgfGxcwK2nw+beDwMX877w7Am1pQPz8yo4+gFRWQ/3P+zXQr4F+DfRrQBZNRbCFwSAuzLuZvQzuIIWjpxgfrcKzKVfbEQYSNW4lkNMFMPJFfh9AeqxVdcOMu4AMSkuex+4MJG6e1L4+X+bmm/zuQuUJAaRCqqf4twAMu2bf24JtbBvbDRgfe7g+gJS/Pr6/He9RMswOJ+G2tdNQgJB4CnWPDDrbFDf/7Mc9GxP+ncfDRwuo1GoqK0nLUKt4EgRlEJJB3pDi+b3HVwUgSVm3pEr2GmrLAjBlAbCyIZxbJcd24AehGteYbaZZMCMDjY0moiRCdagKu8qNFyXsyFRSAJJ4tUi6695HWflLy1eCQRz2+mX3L/v8sPV/2PI/7fv/rgNIRUBYvDSyTEAd23ZEJo2gDsGKYoyifJzneRKkozcKAwwEjgjyMNDHuYoMoTAIsLq2JoyZxQXKYOgYGhzE9PQ0BslwZAyRDKac3czPyUhYXV3Fwvw8Njc35RzXcTExMS4+P/XBQSVzlyRdCS2V3KDGT1lq5GwemQvzhsXrbg2HOTC0NeHK9bqeRsxiT1LQt4lgFoPcK8vLIrdH8KuQ6KLPy+TkpDAsOAbsGkPN78/rb5WrYGxteQ4WYJMCydTnXaArIwNUgXSXLl9G4Ac498Y58TrqBcAIQhXydWJK39Mp+gBS2Qj2m/38UOMfg/N7eZMc8LHKxk+uA9g2GYgv1v5MtiAwxD7Sq1BAMKOQmxRPHt8XcJoHx4OR4WEBPDYbDQGHO502PI+Mw6d/MFhPWbmCcVVkblfeeKYr6bVbKYr3Uz1/GsHNdtd7T8Ycw1V+JE9x/t//4gUzk+twtc5jwpmv2/jf/+bv8fxrz8HTV6DFGxgfGUSiV/Bw08WFD97HD94+iYpn42/+/gr+6Ht/CDdZoFEQbi+7+PzSLfxXf/I91LIIxvgE4rl5iAKnGp3k/3WFAoFxenX0jIK5uoT8RfSkGLDXxAskoYxVlHDXCH1oEMnGqgKL2I6jBigPSLknkUwLVmXsG/vRWeh3bCTtBaT0XJJtpWIxRQi31tC5fwgTfIo5i6zx3Q7dHoE1U0N0bxHOO4NbviA7vvxVAUiUUXTOemh/stSViioYQeFnCbIohPHtFpJfVLcBVtvGB3qWnD2KbHITM5PX5Q0s3nsHwY2OAFC93kW7PXPlnRMILnUeA2kJLPV6oMjbzL2QrJERxKuruwJILH/cWZNAfPfoURahx5I+miG8EsIadVTr2YhFsk7jXJdkcF+uoTN0C2eGF3B78bSAR0ZURXv8U3zLA64HGU5awFlTg0fJOgAbWYblBPhJR4O5eRx6XIGWGkhjldSVhgkiNDA9eA8NP8ZSqwbLaQKbx+C2jynvnWYGvaLDOR5jY/gTfNtN8OHqMVjLx5D5iYBc9NSxRm3FDrY0RAsBjDM6/Csh3FNVGIMa2pdaXaCIwJE0+ZxtlCZt2EeGYEwZCL8ItkmLdetL5B9lh6bO5R6NQJH8lioJX/rN5grzlLYzBo8o/GNzHrqWIY0DkWSTdczkEfFaSsabWHrUgq47qN4nKDYHx6sj6mzCcIfgDAwie87A5scZFn3gby5+geZpF9laCqMhCnmiuEC/oczNoDk6HNcA0ibe+b6J12d8JM0AhhPhWMXBEcR4yQbclN4/BtJNC2FThz0YwxszsOq2cSvWsEGdmijCnZhPnMKNJpB2TAGQ4oF56GaKrFmHZdp4bngD4wTGkxCfL6/g0qNpjDln4HbqMo6YUymSwMNychebmxrc4RTHoucRzjXQijowfA0Vk0GpUP6zZwYRzPtIgw3oRgWpv4ZmaxPrTR9T09PQnSF4r3lof7wBLWlCl4QhA5WXTiAeW0b2WQWVVywE6xbmb27i9s17GD86hBGngqnXxnHk+Ae49/AZxJcdIEgFkCLYreQfN5Gl/hYznORItitJ0lQSnluxF9USdvfo3HtG2Cm/Kv24RCpEQFIyJv/Qgt2c6foE7ufh1geQ9n4H/U/6NdCvgX4N9GvgADUgWEWSwtRSOEaEmSNDyJIOZM9Y+B91Z7ACQCoufDAJqwMU4zf6lTIGVG8eyW4gz2MMjyd8mrL7HzyAtDtApYJae3sslQFIyjBZMaUKv4lekIpZgsWxW6ycAbRtwMsOkI0LMLXy3h2gERZNHiVR3hpFkC7ZJsP0hNXe/TqzxGWhtgeIV2YyUBbAKSsXNxDqUFuQnQCSJnJGOgzLEqYRN+om5U7iSPw1dN0WRo1hkF1ISSVm2mfCtOldwEoGqmTfq3uptpwhiRmAVZsXKYNIqmyhTCK/JNn4lF9Q3gfi8cE2wc/yoOlez1m2AC6rH2lzvF8e9CraQPE3w+RzqUBHwYhiVpie6DBSAwtzCxgaGYI1aCFKQtnMMSjGR2FweD/2UVnZ+DkDcUV/KKSsinoq+st+1ylrP4etv4M8w2+yfGXPX1b+svp5UgCJgasC1P8qGEiHLX/Z+UYe4GVfpIxdkRzCTf5777+PU6dO4cjUVJd5XAAuHHdV+1fzhgSSswwryyt4+PAhms2mMBkJGlEGj2CL+IhFkYAfClTheKwJeFTIW7FvMfC8uLiI5eUVrK+vybUJIE1NTmJkZESC0IVnHz/jGMz+XfgKFc/M6xP0Ke6zNReqMqtpIxOgiGMhy9xoNNFqt+B3OhI0J2BWq9W67In1jQ2sr63LvSi3x2cT6b1qtctMIluDABvnnq1npd9CJIAT5zwCPkVdFu1FZAFzZhO/S38l1s3Vq1cFzHvl1VcxOjIi2bmsN16bPgBf56Os/z3tZzvs+HHY8pU9/37lEz8CtuGnLJO23zMW65895296LoQhLNuGY9tg/yFIzN+npqbkb1uSjWqdyHGC/bLwTZL5VgJtSnZIeapt9W0GwHgNqiCpPqV82vbyWSrk5cjWqL59qiv5s99zOn9QhxEOIlnEE0nhlb3fw7YfPqdh6cIQg67DMmx0YOBvP/gYY0ePwrQ1XProZ/jPvnsOtlfDtQUN7733Pn54/ihG6h6u3lvFiy+/jv/z//iX+Ed/8B3YAyfwyQeX8Jff/QOYYYCEvi6UsNOZOMi1ZIw097jj+MMxSnkYkR3B9R3loUiaYGqNgU6rg8iPEEcJHNNC1a3AoNReJ0ArCGANVJCZGTTbhp60YNBzw3BhWIMCGJm2Ce+bRxDdztfZpo5w7oEkH/FI9a1dQ+Wt02hffJgDGtsjpwT7vFfJplGeQYZL+bgK/BtLsN8xEf7KP5B805d9XwSQ7OcsBJ8G2wAc91sTCD+iB9Mm3G+Mw7/QFIBpt2Bwd14zXVTeOIK0mQljaT8QuQgQiz/RmQr8K7swnDQD9rFp8UbhtWRezJkK1vRR2NMOWh/dfcz/SADUnMlR7BGFeSsInyqtTh8wkaiswDpnQ48qCO60kDQTaFR5O1tFc/JjvOS2cSUAtGAQZjCEaGAO5yox7iYpzjsaTpjUASPDCmhowGqq40PfQNSZQuZrGHfvIwt8hGECT8tEUu2IpeNOGONmAtyLPNioo5pNwTRt2PEoslYKhBniWoJw8BGMtIZsfQAa90GhhqQdwTjVhNkeRtrOED3wYbwSIr3uQRuyodd0BFeVpxPrS68okKwAkCjHaU/OwDytIb6VIVrakjQs3iVVXDiXx3GokvyIyGpk/xgybtoO+VcqUdM2ue6BrFccx4Lf8WHaTB6xoeX7a1mTGR6ct8eQtB08uD2P8ciDkWwihQ0jDeUdm4MjMF5IEXxqICJbhywpWjBlBqw4Eb8nbs1SW1e+r1VDmDSUIwwmL2AKIRrtKhJrAzUdwhA77wAe90XrBhbfG8XIsxuKfTiYoD0W4WakZBd53FbELWgx9/+ZePSkVgt2Zwx6UJcEvbOTt3CCQ4pp4rYf4ie3ZmF0Xsa08xqy9UA81TgMpEd03HtAuc0q6lUD1baOzugShpxJpF/4sCXJNoE+4yJeCtBeegjLHoSWtLCyuixeV4OjU7AGRmE8n0G7xiIFiPymgN+aZqLy/DEkD32RwIszHS22xWermF16iInNQYxODcA53oYeDsP/rIUkbImEXprkDyoP27WOEwk70eYp2f8ymWi/o2x+KVvf9CZSsN36N5fV+GPXukB38Z3u+NP3QPqy00D/vH4N9GugXwP9GlDzoTI4NZDA0kMcGR+AZUQwdW7elA6/Shfjv30A6esMIMmbzNlNW2CJ8lvY7yjM0IsgeZE5XYBCjqukEopAZBEYLD5X0kW7gVt568oBob0AJAbqtkkP8ftcqOeG6Vu+Fl+uT//WAUjMYOumfio5eGHKmDbWNjahkdHGgG/GzHkNjltRBvc8TbC4vK7Fd4SAUZ7hv616erNNC6CJPh4MCBc+HEomqusZlIN3CohSIJOAn8X726P6yxbIZW9tXwApS9QCniLVPQCSjGmpLma7a4vrcCseKsMegoybFhUsZ7GlLW+l4JYVZdfP+wDSl6q27kllG6Syq5e1r991AKmQKOU4RtCkGJ8JZly+fFmq741z57oMhAKA598LVkK73QZ9kxYWFkSyjYALgSMCKxzPFSjSw76RgIuSlSOYUvRRNa8o6bdi/Oc95ubm5L8OAyaWKdefoMzd2JjyGuqRjFOeICrQTGCbQIwCZtW4z0ArGUWtVlOAKpab9+D3+DlZl/X6IIaGhwQgIoBUyOcVQA8BnJWVZZHmo/wegzZkVs3MzCgJ0JylzXIwCMT7EAzjOfzd9TxMTkyoALrrbpuLCmCrYHtcu3Zdzjt95oyAZ6xHlZSh6m5L4raspf92fl7W/552qQ87fhy2fGXPX1a+svMPW76y88sApN4Eqa1+vXXVzcam9J/hoWHprwVjr0idFo8l9uf8ZN6PazoCtAp8ShGlyhONGd9FQlIBSJcG4Lqm5fs/qffKSWiWjrSVHEjmp7ja03w/YmnJ+pEkmZzpmOqILQ+fPVhC5NRAha2PL/wDnptx8Nbbb+P6owgffnQBP/rGs3DMDH/3sw/x3R/+CLapCfP0/t05JM0mvvncGXhMl4ko+aSSyDJGPRnBZ8A3H3O5ji4Avywz4ExNI3o4hyRI4HdCxGEs78k2KVMVi7wVY6IWASkzgz1gIzMyCdoXnnBq20hQMILmDMGcqUnd66YO+tq3P7wDc+gI9EED7QfKt4c40n4AEhlH9lsGgl+uIpO6oqdJBVmwCcObeGLpxJ1B1bJ+Ukg0ioxZfhDApK9j5/PFbrCWHxFsomzYTlm53nuQ/ZOGLSCij87uhzCcXrKRrmjC/DHHbHQ+v7vty0X7JFAk9WhrCGeXoHuDci4Pd+YjtC68iWQ1RNLc7hWlifmVOrazpZjQxtQ1HTAcOM9P4czz7+GTtoHag7eQdhJkzQRG3UI2tYlo5AtkET2z2qggw2qcYsrIYBkm3rAzjLMJ+joQ6Ui0EMtBiA8bCW7GOsZ1DW/agMckOF3HgGNiWPaNOppWjEcZsAwDIRKM6gkcLcNdJoctvYhsvQajDfhhiPjMLNxoCmH9AdKGC/vREWQzy3DWZ5DOR6DcXnp8FemVupTf8ExkNU385Ojp1D30XDYtbiNLA9hHZhSjaUfdibB/Lskb53utOMt9jwt5XPrQMtkmg4C14suYKslx9pEiCSWJVWIOEwIzw8XKho/66Dg2Njcx4tKvMhHLAdOqQjeq0EwyAHWkqzEyXUM0YWBdb0BPUoy2qrAqisWXEhCma5mrQxvmXs9EVJ1HZrahJzZiewNwNvGMCZyxQXE8TPA1PbKgV5goRHm/FPe0DLMxEGRKepE/awSnCSDZTaSJDbtxFGZUFb8rNqvIXcHJ8fuY5Qlrz8HPWljZXEK6NIGKXkUVHuhhm03ZuPVgBdltF8MvDghghJkfYyj9I6TXydTyBchhQlOc+DDStjCYON4xLtUmk5Y+aoaFTK9Ci9aRcT7huxBGHRMW1HqSGLms61ILeGUc8+11rH3wEGenjsCjz1Lk5/6X3BsqyXPpGzkZs0vULHIsD8AQKtoVGX3GsIHWB3d273O7DAOl6wdKVQr4OQbnZTVWZGEK44iGZC6DOWnBv9xS48DLAyJn2WcglY32/c/7NdCvgX4NfE1qgLR/3ak8tkB5+sVXhqgMRuupj/ERDwNceDBViCbQssEpAtqFzq+aMYsJ9avyQnr6z7r7HcoYQF93BhIXrL3m4TtBpHIASWWTCrtDmCnbfZYoi8Sj13eiW9O534R8rr6Uf7f7F9nIFn/cTSKOskdFUFRtclTmey9l/DBt57cOQOKiP3cdk2ekxBIz/5MMG602kkzDMOWgaP2BVLLLlAdI0VIVO4hMG/6pGzDOtcBVzfO7crbYIedvRwIAZDHxUFnFXETvkFdULSAHbJTW9H7HYQMwZQCSZM3yaTIjF5JIhT3JGjESHe01X7L/aqMDiHUGmdXgJcw4BqtLJObK2lYfQCqrof0/L9sglV29rH39rgNIXfZQmoocHeXbChB/dnYWs7MPcP78m+JNRJClCBZyHPWDAIsLZAotCSgzOjoqIAq9k4rEAcU6iiXQwQ08A7wF66kA/dm/+Dn/UxnTKhDEcyWjNmcdkCW0tLwssnK8NwMcg4N1jI9PYGxsVJiBhSeRGoNSAW98P0CjsSnsB7KMCCIp1qQpoIznuSKTR2CKQRo+G6+jylzMTwqY6vpA5gFttg8CSZTfo08RhwNesz5QF7BoYXFB6oZB76mpSbkH2UT8Po/p6RkBkvh3riUI3BGACsIQ9+/dw/z8PM6cOYPJSbLAdFCujlJ2Sk6wktdPWSv/7f28rP897ZIfdvw4bPnKnr+sfGXnH7Z8ZeeXrf9kXZf3lYJVJAAo5axy4JYgbm1gQHyS+B32Pfa7KArlXPYdMglFQts0Zd4t2EnK40aDMzSNsLkKPWOGPefmTMDfbRKWuzzMflI9/Lo9PSNnhY/o1aPkfgoZvLK6UevNg3zrYN/pskEuKBYNGQtRGEud2LaqFwI3oVnBF2sx/u6Dy9jMHMRZAtegV1CGWHOgmyasLICp62hTupdJP1zTpCG8LMQP33kNL07UYIZtAWZkvZxLaSlvPzVGF/64ZBkYGeWYBmA8M4TVX34uayiOr7K+STMZ15jpz0i4YZtwKg5sz0YiiUxUejLUSpLeksJ0Uv/pLhkmq9CrY9A9A+awJQCe99IpYNBH633F6iiISM7xY+p93VfAUvcwXDinJxHceCgAUvfYP//tYC/mAN8qPIUIGvX+vNupBCtRDdF5/4TL6AAAIABJREFUbztjZbe2t1/7IsiWvD0Ld/00gis+7OPengASy+G9eFIktzqfKYBOe30T1sYUktoqjMawBJYfA6ByAKlghPU+D/9mO3XAqsE+W8HZM7/ABQJIc2+JYjYZQGSYpYObCN0lDAwsYMggT0aHo+mo6hpsWDimA7Ukhb8aI/RDJFokmXGXoeMLw8FJR8PLngIYXVNDU6NXEmCyDWUpzBRYyT2jpgwgi3Tc01L8uA0Yc2eg+4MwYgvJ8Cq0xMGRY5cxG0QwLp2HWbORLEVIWymsSQfJ9AZSkSjLYNVNmCdddC63xN+oYIJqbMsEJ9MIWdwRqUvprzuYotLuUyVZGyTk0xgwbAfzi0sIogTViofhmi3MSu6TyFJybUvtsUwPmTeAeGNexkYCKWQWtUMdK20dGyvLGBsbwIBrwHV0WJYHhGSY06POgmEPIJW9sIHE0tB5qQMv/H9xFR5eTf8SupFAD3UkG3xRvJ8GfSKB5jvQ7BSJ1UDibKo9ef0BLE2xkPjvhKF+NgkSZRo0O8PDBLiaqwkXAJLZGYUe20jNAEZYhemPCBOpUHWg5GWnMgc3GSfVEC3rAey6gWR+HDe+uIWTzx6Dmw7iwfIS4tjD5uUG7GEbmPFx9NwdVGe/hXSlAzQjZCZgxDqCsAUTEWzLg99YgemNyTjaaS8qhivbi2HAqdahZaHIIYoPlk4wNYLljiIJ1wT4C60qNk0Dt29cxkS9imOTR5C1AxhM8hk4grg9//+z96YxllxpdtiJPd6a+55ZWQvJIpvN5tIku3s0PTMeWRiMRmMIsiBAAxuGYRiCDP/wPxuwfwiGAdmAf+mfAQEWZBgaA7bgBSNhNB5rlu7phWx2c19qz8rKyj3zrfFiN853I16+zMrMqMrHItnsF0QyK9+L5caNe2/c+53vnNOXI8zfGY8uF4sWkEcvkNKLl5FMHiL4YetIivUJAKizhimOR/alGRgzOuJNMgMNJPN70DenoE8kCD4NBcA3nomELTkCkB5jwB/tMqqBUQ2MauCXoQYIIBnVKqKDh194cSVjmDTs1Mdk1cb0OCUNfIh0FtcdAiAxipwxRrKM/fy9xxB00Sv0C7+pJ7jg1x1AymWBzvJYKpJpEkkkmT2fIjHHzMm+nJECqqQ9iUmuitTnEnmPBlIej4EkGe5ZVnp+DgWKqUx3FaC8+PZVB5AoLs0ycmFy0OzIwkRkoMBA5dFzkXasUD75lfMHc+aA5KDyWWaScCIBRzYOM0mlnytgiM8rl5gR6ShZxnHxJN+qBYeW+Xax2kW3/mwfqGEDMIUAkgxEKsOWvwXcEkBJsZDiTiIsg9pkjStSWYjwHrnI4BYPiSCNAKSL971sWBnqBEXt6+sOIOUZrPnY2OspFhL7OiXtfv6LX+DSpUu4vHpZsv5pfE+mkfgbbW9L3S8tLWNhYR6WZUvfFy3+LEjMXqVYBXrGmFGSppKZmsm05EkKvG4O3Cj2o2If5GAUxxy+FxhwIXOBUnIEaAio8JoEkSYmJ2W8399XHkwKlEpEAqtcKomU3vjEhAKLMgbDUQM6mpXk7zWWQRicmsrQZ1kJiOX3mddfFIYCDO3u7sp1GbjmOErJudlZJb2XJ1/wncSyr63dw+HhoYDttXpNJPp4v6xXMrn476XlZVxeXe2PvSxr7nmkGBtfUAR0qF529sFF/e8pXbZ/2iKA5mlfv+j+i8pXdPzTLn/R/G9QnpVjAFkoOSuQMnYiecWgteeJx9na/fsydkxNTQvgzE2xFNWYQZCbEpmUmSTwyn5FYLl86QrQ8MU3R4HIuhxfWH8DUj2n1RW9kzgl8O+eACQes2I/z+fDAH8y2YL/A4bDZZaCMIoFAGJMmfctQEq5jgMD+Kf/8h141jgCmsZzZsM1mUyrc3aBAmkY8OQXTuqjljTw+99/BZcqKUroQScDgXM+YR1xnpclCAlrW0NKCeNURxwk8EkvGKsj2d5EqVyG69rY3duV52A5tshtEbzSjJTWIjJ/pKekzMDy62j0R2IwXSUgkoFCX5yTm31pBeasjfY7N7Pj1R70qpLA87u3syrihdQc//g6Mxvrc93ix3yeRbuRPcQtOtgs2vXM74VpMG71/Ujc66vw7+yd6nF0bvvSDJS/fRlxM5LjKU11chs8XkAjev1Qai3zW/JvbQnwkTOUwo31o1MIS4zU/Qjuc5cRrrWQpqFiRWXVm8CCZpWhWzacbzrQfOWJxn6ZRimsqgZ/5hN8u+pj2kwRxjEafoxaEmOGO0UJdPrj9BKkPR1mWUejZEK3TKylwMdRipoBLNoaEgNyjo0owYqRYEyLcRilqCJBIHMHA4ZuwTE0kVB7q2Og1F6F5tWBdglhM4Cpm9DmIxiJheBWR8YrId3F6obMOQfRwx7sOZVYYtYdBBsB4tbBMYCIoBHr7TyJegFMgxCGaWNje48rMvhxjFbHw8TUlIBExFzn6glajSbG6sqr1rGJzpRg16bQ3r4Lp1xHGAWICORWl7BZ30Q5qqK8G8BMO4BBEKoCLdjt+zUZ5XHEOqV0TYQO0Hz+EC/rf46f2pNY7v0OEpYrtpDsUatNrcX1mok0jGHWDSSGj6i0j1QL4dfWoccuylYPEwT7dGDSAJ6zACvRpL/nAFIjm64celUY/oRI72mJBcMfE3lDGVaY1Mg8vk6EdCqA6Vdk7dUz9qA5CfT9aWy1djG18mMEZBmlGrbvRWh+4CFyAOu763h1po2g/euwd0109S4qbhXetiegZUqZU0oAd/axvt/CzNwcNO9AjYXCXNdg1xYQtNbhGCas5SUBmYL1PdjT04gPDoDIAwXNo8okNrbWsLO7gWeeeQkTpouwuQurNoeotweDgJ0sq4/HGfrEvScIflFWzlmdRO/GWr8PFr1fit5/PJE1uwj9ehfaZl1kGunlZS24CNY8xXJMKI9qip9XtB2MAKQLj+yjA0c1MKqBUQ2MamBgEslgawwj7mGiZmNmrKQAJGaqSZCINKSjtySz1biNACRVA191D6Q86JU/s0eApMeZoWStZZAhlDcgkQ4i3yMDjQYNx3ntPMP1Uam5rB1lDJKzJOwYlJDFSiabJvch7VJJHzELdpjtqwsgKR0osWDl/esmmOupGzZ2d/YwM1mFzpw3EbpWDkoS7BHvsmxxn4FGkp06YJLMe2bgMqGuNPFhiVqkIq3QlwaUZ2rCNLjQooQVgSYRvcykULKVBIMDXxaAJL4p2diUl2Ego0tPdGiBhsaBkrGzSjZ9phElkWTvKqbWE6wATmloIwBpmN7XJyVe+CRFC7CvO4DEgKzyL1OADYGPPKufIMl7774nGa6vv/661PHm5hY++eRjkWEjqESZOkUwUMxSJbGW+8wlwgLIARwGKzjSiNF1X9ruiO3DMZksIm4EaQhY5WwDkaoKQymrTd+NOJagM5kK9Ekii6HZbArbiPfC65YrFUxPTcNxbPmbgeh+QkPWYngeeQ/nLehEogPLI3JyHOhSjnGU5SQoddTvFVMq6TOnWC7lX+DAdVy5Dym3pXyPcqYVr+r7vgByOzuKxcVzOY4rgXGyuSqVct8jLfdtI+uK95F7P1248Z9zoASre/ET+b1cpBxF/e8i53ySY55g+vIkp33sfYvuv6h8Rcc/dkEuuGNR+R4nwYr9SckyqiSjg8MDaf/sJ2QMTk5MyHcdejZmQDSLqxJVNNy6fRtTs5dQLTuwzMyPLetnRRKPRYwiBu0YQCNz5CLb5/l8KElmLbrofXavXxT7ygr8u+siFaYbKlmrE2mIXBt/+G8+wL2OgcAoC7gvfpWmCvqTlUT2BwEcHkvQxQzbWHB7+Pu/+y24QYCKzmQgDXHEaG4k5+fYTtZCxPlfCMSdCJEfKjlTU0ep6spcSdNSBFEgLDIyQ5REFFlSlN9S60LOCZU6Ad8dZItkXqkMzFdmkXgN0kVUAiJZHGJ4Eoq6RX8FeaKC3csrwno3bB3+7S04b06g95YK7h+N2IpBrwZ+JV98ke20tlN5QwFY3V9kANYFTqw7bO9hH/DhWOzfaiDxD/pn43W6p/gSHbsc6/dE4Hrwe4JdSaeDNFQ+Pk+6ESQJ6fESU4rvGoLbXSDw5G8BBjImr+mOw7CrMCwD7moZ8VgL8MriK6SNdbA69wleMxI4UYI4jHHPi1BLIlgEjfQEpkv+jQ3bduGN6Xg31uElCfw0xkaQwPLm5Gkmlo9r1QN0E6CqpahrCXZSxWS2CRhAg0dJRgB3Ig2l1lUEhzZq9hw6+z6iZoTt+1soOy6mxsfgtzrIPWadazWkvRTJlifpde436wj1FtI7NpJucrr6i9T/2etLlll8jAwLhuUi0UzcXltDqVLC+GQdhjOG7Z0u2jt3sTg/jXLJhG2x/0aIEx2OZUAzKjDGa2juNuCMVVF6bgY3jf8bV+PfRfhBSxiZgd+DQS+q8BBJ6Ku+Z5fkPKbtIHEq2J8Ftmb/HN+Ifg92OxWpTkniSTWYk+oe2a7ZXYwp0nl8AY8Sw0Ni9tSP1YVpt1HWgWkdoALinAlsx0qy7m4E7FERM3JB9pGW0PdMh07ZurAiXTLu0Q+M4w1tiFIY0xy3EiTtEJEVIplswiUobvhYsd/HJ/7z2LkdoxJMY/vmLvRaCZe/+3NcMkKU52ex8eBFdKq38dp4Gz/uJihvfxu3/vQ2rBBYGHfx4MEGFhYXYFFdQpiQmf+eXUHYa6DiOjDmFpCQdHb/EKZZBcKWvA8IcutuFXQ7+uz+TZSuzuD68iUEH96BTTY8me5MsByYX/bjXtk/ckD+rL7HsfpcP7QLMJBOsm45vmjXf4r0szeRtCMBiZK4C/f6tHim0TdZmJMEsK5MjQCkJx0oR/uPamBUA6MaGNXAiRrQUiRaAp2LkTjE7EQFdUrYMdv3pXmE+z7C++tHABLpzPwR4SuGXoXDcNH5+1ficTzOApkFlRyejFUzCMp81QEkKbsq/LF76H9e8BTOYg7lhyl5ucGT5DJ16ndfQi27vrquyoiSfxcASLkfhUAkmdFofo4jiaSLN6UvFUBi3+tPTxWTL+1L2CkAiUAunx0BpLsPHsJxa5iamoSVhkpqkmCagvD6C2nhCmWeQHld0RBZdkkTxEmMKI4Qp8yyZ0A0UJl6PF/OVErIHtBhGo4yrbVLsC1bPIcoIcLFi4CDBJS/TAApE/yT1pYBXNLWBXzToMcGmodNMVOtMAPQ5j9j0SVXLKzhthGANFz9FQUwi85eFOD7ugNIOduI9ZSDIgQ1crkpytgxQPvyt74lzJefv/OOSNS99u1vK5YNzeszpkDO5rQsyqwoIIiBYTL2+JxEQz6THM37Dc/BfShZd+RNpwBpjvOUzguCEL7fEwApL1fOhpRrmKYEm/1eT/okQRvLMvv75r5IkpyQXz8DwY8kWinJRIBdlSX3hlLgGpmGlONU0llkNzAw6vVUUFmC3wS4yHwQY+QjuD2X8GI9qSQJJcvHa/HeyDQSWUBAAWKUT3EcuVeCV7yWvLeyN165XJG6Eb85w5AgxdPYyt9dEY+CQb39p3Gdov73NK55bLYx7AA+ZAGL7r9ofCs6fsjiDX34owwlsr+PPM7YtxXDSMk3indRLl8HYHt7R/rX6uVV3Lt7V6Qm6TPG/Qh+c+Px9Anj5xx7pL9mzGue68vcnvbzMX+jDHw8jt7D+8prztLQi3WEhos/fec2fv7QR+SMie8QxyDdqgkgE8WesBYs3RSZY87vynEXz88Y+Nvfv4a400WJ2l9Q0nicD3FU439hGMPzfQReAC2in5EFp+KgVHZFWizgfFD8JTUBqThfZDswZxYR727IPFM8MGP17HhQ6owh6m5l7yAlSSisjoSB6gTlV64AdoruOw8FoJABkdJ7WQehx1ES7Mv46xBEWt1D9EMDzpsu/J/2kEStbK6mOjynnVne07nzzydtO2QPkUHh3y5mrJ0FXp4WMD65b+XNK0d1cU4hzxs/KM8Y73vC2ju2KTPUPnPLuXoJ/u0j1sPgvlEciuxg6fplhHfbSINDWd+rdYmKnOtOHQbZP0YVzrcchEZDACTf3UInPMDV6kO8qSfQowRaZECj5BqZS5EBe1pDW9cxwcwtPcH7iLAeJjjM8s+8eELYK0o4IMXyxH2RUPvET1HXgTWvpmIMhg8tLMPoTiDVIvj1Ndjtedg7y4gDIJg9wO69GOFnMboHDYzVSpiaGkepZAkjQ7vGNVGC5KGD4P423Ksz0KdjhJ+kiNsd5YE0KI2YVVIRQ5NjHhlIaapjbe0+7HIJ8wtz0j+jKEGrTRA9RL1ioValFF4snm+zv3YJaSdF3IphrEZIAxtxouFT7weYdA4wafwO9HuaqCj4HTIJicW2xQfJoG6eLPfI1NSg1Rdwb+8QcHQslcdgEeTRDIRJCHe+hGR1B9bhivg4iSfapTZ0soaCqpQnMT1ELtlIiQBJsd3E824kz4EAEiXrfuYDD7jc9MfkOIJHpl+HHpvQYhtJRHCKDzGRfp521HrUpDTmmI4g7iIwGvAnHmC61MMVt47WvXX8640rqLYvI97uoXHYQm1lFjMv/QjfGzOxazu4FVZR3b+J71RN7EUp/sTTYNz5DuK7HUzYBiwtgG2oNS3BcitjzhM4JPNdGPREpMszSIMutEgBiBxLRcJd1xBZLh522ti3A8yOTWLOi6BFsbAzxQNsYBsEkASMIwP3nP5bxDAver+c7P8ytlD+MGMj8m9zek7k6ZK7lnh7xa1DKZH7wjx6H2dMyswnyX2hOgKQnvSlMNp/VAOjGhjVwKgGTtSARg5CBENL4KQJFmfGYesBat+6hJe+8SO8vT8N/HgOce8wm/QzMKsovSMA6ZeDgZQ/8UdBJH6jggHnbacFEI5NqET77EjeLvffOH5cdp3TQKwCAIkZPnmwjdfp+yHxc4It52ToPU5//6oBSHFmVi/T0pQmtErmJNYNcO7faPcwNzOOoNOBocWSwSuZpZmsibC+CBJljAKmnDHjlAtAyaRKE4Qx5RJ8xGkomtJxQmNkClxnQVKZeDPwoMOxKzB0gkgOTGriCzuBz5va2pQT4J9fkoSdoGQqU5KuR5zrC5DGOuG/lNoe/K6P9kEXk9OTSCXeQaaWWlAWdoCCRjQCkB6nl529T1GAtejsRePX1x1AEnCZQC5ZP1Ek4Eu325FgLscGfvaTH/8Es3OzaHmUKmrjtVdeFPCDQdogVLJ2OTBEUINBW7ZrlT2pPDBOgkjK60Q6fyZdqsCbXDJTMtIzcIrXkXE7Y+yKZ1IG6AwyU0UCj+wg8d8wBNgS36YMFMpBp1wOi/cuQdeMNXUELqV96TuygYQxlYFHwkYalPKUQDaz6o8SH3KPvVxKS5IcCEhnwBQ/z5lfOYsi93nKpVvzxJSclUEGFTcGXKU+Mq1+kRB6Cpuzuixj20Wlux63SEX973HPc9H9hh0/LnrdY/Oqc05SVL4vsv4olU0GyDEvj4IC5L6XOcucbCP2Uc4lCJAKkzlry6pvqfkB2UYl1xV8QNh8toV79+5hcXFR+j6Pt0t1JGFX+qMafzRsbW1mQJICpYoYSKdV/ckgW74PgYkn7Q9P+/mUf30RyS0DvY016HYdSNqA5aDr63hv/RB/dmMPjbQkUrtkDTmVOZFo6nb3lZ8bA6UMJfuUr+vgt6/P4M3nZmGGlN/yRXpM5KuIUwexSNVFQYQg9BEixvjkmMybmErDICzHUNMyBECS94lL+TyVnGCMzyPaVwCS2jJAX3cBp4aoyWClgsp1StcJKsD5GFB+/apMxrpv3Vbeupy6yVdq7miNLSA6fChMentxGcZKit5PN0V6iV40enUacWcX9pVFGlgi2PSQtrYz2eaz559P2r+N0iyMCUs8sy7SXh73ejmgVNS+zhs/xIuJjK4TwIfuUAaWTJCWSNk5V5bOBJAIHumVOVgvafB/TGkvthvlfcMHxKQxpC5SvQp9xZaEB9EuSFNMXvoL3IeL5VKIN8sG5h0DWmDCsJQ6hFkGDiz6nwUY93hUgvc0HU3NxMNEQ1kDdlsuzKCuoE1dw6XJB7hiA+/5wLwJfNiL0Y0TfM+J8Vmowdt/UcaOhbkP8Rn9mG68jiTWsXPpJ+jenUHqlbCIeUQHXdRfqCA2POB+Cme+itTV4N3rIXywLn3IGVtA2KEfzjnsxHMeEFu6pH9oNjYfbMLvdXHt6iVEiQLVmR4YxQb2D9pottoIAx/P/vobKC9ZSK0mrKSGuNzC8sxNNJodGH6AVqeJXp0gzSvQ1krQYh1Rg3J0qczdkqir+if7agbkp5U53NndheuWsVCpQidTUTeBEuCsVBCP7UHfmQTGfKR6jFQPYQQ1wGdSYQrN0BA7DcRml/QixFYXV2r7tE2CnXki3Y6Ae+0j8Mjw6zDDCtJAE0m5xCcQmUAfN5HYbWgNglOUgvShrbZxffU2TLIZhQHpIjwM0OgE+OM7MwIg0aNKEnDcMjqX38PvTu5jqz6Nm3tMkwzwnNNE7HexG3wHbncO3mYbOAgwP15D3N1AIu8dxZ7nGML3FNerQcT+QeC9CsSerJmZaCgqexk7KEwVG27zsIVG+xCXlxcxpjvi5TWYIHykuqOWvHz+g8oep/X9ogTjR5qXSMIfyeWd1v8HwWiyikqvTon3kb6QINk2EB+ESLqUgz1iPLJsHNvMBWcEID3uID3ab1QDoxoY1cCoBs6oAQJIKQ0cUyavYGVuHIhDjL2yihef/yF+vj8N8x71nE1476wjjSltpxhIWcoQcziGzuL/Mp/P15+BdCT3cBoTqXgBczLAdRxx6jOI8od4YsaT6+XnYFUucdcHr/ICnOaxlJ2TWd15JnmejS7z9iwQOEz7+fIBpLz07EeaaDVz2a2WxCl0BmoZIDYdGJaNGzfvYGyshpmxKhJmD1J+kllIWR2JFEQOIClP0T6AxOBmkkYIEx+RgEgBOt0DiEi5PFYVEGbmFplHhuGiXKojjZmhrwurScI8komvAscyQf5SAaRssi2eWIIgZQBSzspKEfdi7D08wOzsLMB4SOaDJOBjxmi4aBsaAUgXrTl1XFGAtejsRePX1x1AYl8lQMLWTpYPM/wpG0VmQM50+eCDD9B7rore5Kf4Zuf3MU6j+gEWKIMdSh6O0nNhH2xh8FbJzB2BLhK0zLI8KR8qgMhJWbhjbFPlkSIG8Zl0HPspxygGo8g0UiBKJsGZycyp8GQejlRjvQSlsnEuZxjlwez+e+VYksJJj7zjYiQ5MKTeKUqGifeUvxNYBsrW8X7JjGAQldJ8WctFz6fcnpJNyRMZFDuJLCQbvV5P2EhOBtYpNoWSCsyZR/l7raidf1W/L+p/T7vcw44fw5av6P6Lynfs+BPBo2HLdvL4iwNIx880MGXLfI2yTPgMCCJgJH2HTLyA7OY4Y+NxjPJRf/U5oJMieLAjiWk5iEpWYLfrYX9/H1euXLkwgFT+zqoCK358nEXCz7s/OZKPe5z6LXq+j3OOk/v0/TMy9iMnVs7VZRjzCRp/eU9kqfwAaKYO/vD/+WOsf/Y+4u4BYnrYVcZhzVyFufCC+GImTACggVKSYLZi4O/8tRcxaURA5IuvZUIAhv6VXgC/4yPsRRI8L1Vc2BUbiaVUKHIgn4CgMJYMXeTy6GEk47soDXCGKjPMTK4uFXBf/E6EjU7MIUsoMJQnKuefMpYzgMvRL2yeCiDpuvKcyRxXM29NNbczx+dhLpG9kaL2/Ft4GBp4xomw8dGb6H20Lvf+eW30K0pakQBIRe3lJNOIgE75tQVhFolklOmeKp14LAA8sJyiFJX38X1ougVzbhoIEwTbG/1b08h0iQKVFcU5t3gTq5XCgMo88n6umeVH2UknKorP15xfgna1g95fdpAEHhJpA+rl2+14cK5cgmbrMFwD8b0AznRJ3mv6pa7MpaNSAy/OPsDzDlAJyA6LkGgx1tMYW7GBSVPDtZRJKsAHjNynwF6iYyNK0fJtmKGSdKWE2nOVNq6ZKTajBJeMFLuphvcDDS/YwIdBiub2VaSRhctLH+LuzlU42wSBUnRLMQ62m4grXej7FiaNGpxnbaxvfYzK7TrGKhZsIxXwlH6HXG1ZbgVxqFQYpG0+0oiO5MeOIh75Tmq9ptk21unp1vZw5dIiTAJyhiaSk70ghGmXcHDQwmErYAQf+stAbamL8sFzIvM5sfpDRHvbmNc0vDg/jcMowo/aHvaCJbiNRSS7OpLdCCYsUY1IgwOZM0WRJ32NwHLgTGNLa4qHZK2hI+kG0k/tMUcAnTRIkHYTJC9vIKxsoXLvu+INS78selQZdcU2DyoPETtNkagjE4lMo8Tu4Fp9T8aSmwdzwjwywjJMbxJJL0XqUbeO40OAhH5uJQ26YyDeiWCULUlsTFYO8MrUuyi7JVR1A7dbMR4cRnirV0F193mEW0DJdBGYEbpdH2YNuLT8F1i9top3tirwb82j7FrY2d6E3bUxXhlDfaIK7/4hHFDCsSESgpxTpeB4qCtpT/2I4c21L8czDlcc02M+9TSBZTjwAl/W1gfdNtYODmCkEa4vrcIRxR3VMNSqXG35+E21EI7d/S6sGbBXFhGsDb53zs/QPfl+yb23+tcqyC+iXKb9bQvpAxvJ1V3Y7SXEVgt64sB750D5HxFMTmJwX44t2j/8R//i6aQtfV6j8Og8oxoY1cCoBkY18NWuAUrY8SVK7WvbRNk14NoaXMtB/Y0pJFsJjGkNk8s/wNZ7b6D36R0JWDMQQkkrBkKYwTzMNuwCrWiBXlS2IgBJFkgD4IbkzFEqKzMPLpKgyY2y8wBTnunNBRcX1koC4uxt2PtT2d9Ko158FzK9ev7NTOrcs+KsEhRR+B/1Njp+JuXHcfZG+SLFBlETMamfDJjIM1v7k6nB0wxbMflksGAmVdQ+i4px7vFcbPdPwAXJABibzVxFA10z4EcGWp2OLIJc10TJymSSuAiQLZMEzDI7c+NUAj9kIAnRS+PCkNlMg/eBAAAgAElEQVTvzCLkFsEvlaDNJmh9cFMm1tTBF6P5iAFeYLxGM2wHpmb3Az0ErBgtUG2JQdHjLDSli6+2nB0hJWRwV36OMkZz/5b+MdLX1A+3vgTiaU1IUyKasl+qC7itZAApp6A+N6DDTC3srO+iXC6jPFFGwiw7WfSoQMn5mwr4inwMgbOMhZB/VtQ+Ck7+lf96qPb9OdzdsNcfFkAa9vpfxPGDfYpjPcdcAkH5+4X+PDcnNvEbr+4j3Pl78O7cFQYS91OSal/eFgQKhDlrs22VAf9V3fJg+dnlP//9/lW9r8ct11d9/Cvqf497n2ftxznK4LxF9suZ0hm4OOw1hjn+vOdjjivWxzDbINj6OOdhgKz86hKi3UDYQAJHJIn4hTC4haghc1W/50s2uQATGWjNuYaA0OJLohgLp2UguL82J7JK3k+OA0juc6vo3Vg/VaqqsOwZkyO4f3Cq54wwNga2fP6R/z7r/KJQDA2UTtOnInR/tg8kPoIowv/7kz/DZz/5OdI0gmZQe5dAnWJylqt1/M7f/Q8wPbsgp+bVORW0WV8hNb0oW8dDUqnL0A9k7kJ/FqdsiVQdpXyz+OjpxcuBipPfZp8zoz32tgur7pEdyDwycsDo7MPzfYwaWUEOjJqOuRfewt0oxW+WgJ/cfRW9t5t9Oaf8TOd5jpxXWB5nzc8LeMR/O88uw7+xfqYPkVwn8xeRZ2BX4b5WR+/tfQGOBuuHnkedt24pP5SBY/LyUGZOW/TQ+6t9+d5emZHnlzPmmDyRci0a+QP0Lc5+VRKXAD6GA113oMUd8S/V7TGk4aEi2Ys/VTavJlmfrF3dAIUHDKsO9/kpNN6+g167gcAP1NyYMq3lMlg20zWR7sfCuDDKindhTJpA1UBUP0Bv6mP8QT1FKdKgmSm6SPFpAOwmwLz46RDNBO4EasbeITDkA4FhQQsdwOqhnsZ41tFwyUwRxgnGoaFp6Pj/POCA4EBjHno8gfaWifpSiHJvAa37hzASG9vbB5i0JhC6AWzTxvq9bdSXJ+BUDex99ACz4xYivyWAqLCR+bwMF5ZUjPJrhOnCWplFtP5QwC56Rxo6GViJ+BAxEYSjfZpQ1peAhCU9aHt3CzPTdVimgSgIxQORvj9cS1EikCBfggraXQ3BNQ1GJcCktYJkYgvAO5j1Gnh9ooSF6TlJ5vuw1UHPcfABZeLWvgnbKyM8DBFpIcKHLbi2hTRowU9DJI6D7XYK5xsWJp/porb+LNLtAGEjgGnb8AMm/QL2pRK0KZ/pK0j3SkgpN1gxJHdQLxtIjAALKz9DlSDf4RTM3iTIMiKQ5E1/iHkDONx9VsZVAkyabyFuRkgiQ3keaTESLxQmkig/EDB0DFiuCUzp6C5/DLPi4wo0fPrwAGtaBb07z6PULUFrkllpILRDmIliTIbTTfj2JtzOPLBhw9timwaCbgeJqcO1DVR0H3NTVUSBj/39Fmr1GrTUg6UsQQXpETY7/YMzNrxlG7L+lbUuJZkZE6FHExn8GrC2t4PDVgOLE7OYrNXg0LOPMs4xWeehrBd9JkgkQKVSVeogZORqGuzLKwoIXVfv1Jx1f96Yc4zhdArgfDJBt/RC5qcWHEj75WZOTiLa35f3amy30Z1+H+XdlxC+k/siM9GUTP6yeleMAKQnf2eNjhjVwKgGRjUwqoHjNWCJEavyQeGSgrRlvpynf30VWAMqqxXMPvtD7H34BsIbd5DEaiHCoDSDsErS6uLbsAGIYQMEjw8g5SFxtXDlBJy/iwAkJQWkABJucpwkDKqs59x/4swF5pCpIkpK6Mj7gQFGZuYoYIv/Pv/5DQsg5b4aZ90fr39Slk5R85VcXS5twrpW5BJ6IWWwwbAP/zEYEEXts6gIjwsgUec7B4EkG1/iEQR3TXi9AL3IRKfTxtzMGEw9Ec1pxk8oNaI2JTnRT0UUVhDrSpyAFDQlwQfq2StpES4mjDfG4SdNHP7ZPZlkcpKunglloIBKib4ELmzDVX4eIm9xVFLRsS8AkI6AI/XsBv/OAcjjABLvR01+z2ufEpyRYIZ2BCBl4FEOLFG6Tyf4ttuW89Wna4S+JIBCGSrxdDp3+BoBSOcGXQokMC/+ZlBHDtW/GKjodKQNMdDZODwE2TgvvfSSyCTlbbFSqch18nE9Dwrn8mPD3P+w5S86flBCThavlIGTRW0GkmZG9Z5bQ+3FEtIPfHSa23Ay1tFFJKKGfaaDxw87vn6eZbnYuYpe0E+5g1ys0J/bUUXP73O70AVPVNx/Lnji7LBfZgDJmllEuHPEcLhITTwJgGS4syKtxYAtPUeYjEZGIQNy7tIKNB/w9x5Ihn2z2QJlH/MAGufNlEWTMTmTbxowYzpWdAJjcad9KtBzkXuUeXtpDs6VEno39k4HkE5hMKg53HnjAxnhZJX05FZU0L+CNGrjj//o/8SNjU+RdnWkNHMv2Yh6DNiGav2l66iUXPz9//A/EdapXEYI5Bq0RIPfC+B3e/IuYJKaW3IlmKubmrBDYhEUy5gsF6wUa3YR4QBD5klOk4Mr5zHwTmbj53JsmqkhnekCD0vw722fyvI5qyzO1RUEdzfOBIUe5x4IFOUeJCf3z78jUKSXpxG3twQ0Kr25CO+nR31NEsOyjd+7L16C7urw73mI2CcNWwBVkaE7a9NSmFYJcRQg0WzYy7OIdylftX3clyUDj0QqMk/eShS7Ig2BoBcJ05iKBmwrpZIr3ldMnuz2ujR6gW6XROqMQK86eQK9asAYd6BPJQjLm/j+3DpmDQ3NBDhIUmyLfauGGV1DCSnGtRR3wxSdBCjR3yjU4Bom5nSufmI0khSVNELJNDErnc7AwwT4ac9G3HZRMxZx98E2mhsaZowZjLsVUNfbCA1s9w4xNT2NYKsJ09QEQz0wIhiuhtSIsLg8j+2PHqAaeDIGVV6/ArucoPmDhzDSUNjETn0e9uVx+DfvIY5DYWJVv/GssJKjOxsIfB+W5cC0yBBM8XBzG57XxuzsBGp1FwaDJ4kCLUzDkqVRGHrKP1JzkMJF17fRGTcRVFt45tp72EeKKzUH35uuoaolMNnXTQMHGnAjMfHx5hyc3hzSlo3YjBF82oEJylC2pB93TBd7jTbm3liAdfkm6jdfQbIdiOoCx4hQ2OlA+ZsVpN1UQB/2H23aRFjegxE54mVEAGl55WeYMICfb10R8IhMI3nSZk++z/dLqYe5ZyOhORJBs51A+SfxmgKxsW0pbyACNGbFQjSmI9J1bAZNdCKCTWPQGgbQbElCQK1SgrZoobvfQ3AYQ3dNBG4A/2YDJS2GbQFOpYZ290CAnJKtY2qyDtvUxVuvMv2c+MdNWm0ZC+nMLX6VUYJmg+ysGZFS1GkmpUXQdCVzJzEF7m9ZCOIE3TTC7ftrIn93aWkJFd2EQf83XZfjqRDCd1IcMPmWAB1Z+JYw/ktXVhFvbAlTVFj6nHtnHpx5F+Y7MO4dge7KW5MKH7EA0CfHlZMAUvnlq/A/bcs5dHtCGJ3ylkljuM+sIrh6SzysSgfXkd53EW4dl2fUa+YIQHqcQX60z6gGRjUwqoFRDRTUgHiI5DPZjMWAFJUXVhDc6yDs7KH26jzsGzuoOjFsk6CHDlNjJgfNC4eTDxg2ADFsgKAQQGLml0zA1X3mwe++hE5mBHx+LasgNCdTnNTlQjoyeSiILw17f5xNCdCXsScUIEQZIsoIDdCvz7iBYQGkouNzoOg4sKCMx3NpI6WRb/SZX2rCpDIxCyPMRc3/K8JAIvso019T4Em+SBMfkwT7zUCC3jp8kZJ0LFcmp1zoqBlk1pByLYsMQFIC95ISlnPxYZRn4VypwPt0A+nf2EW6PY+DP/sMIfXPtehI1S2lprQD23RRsssiacdzxXGqTHVNZuJlFXyGBGHuZyJSbxkjKQeGOMmWDOP8FNnzPGrzCmw6a1PZvScYSCcAJC4EUj9F3E3QbDYxQR8kPQGBcz/ypT+OAKSzO0nR+FM0fg37/h32+l93ACn34Bl8r3BhrJin9ClSAcec1SnvsCwBgv3vy5ZQ47hw3va0PIKGbZf58XyPnrcVmSh/XuX4ss7ztPv/sPdVNH4Me/5fZgBp2Hvn8YPv7/POZ1TnYS048G9vScY0gSsCBPa1OaARIxnT4N3YgQVfzrl2/z5mZmYUiCTTvCNGcu51puY9RQDu53GXQOX1a4icJvwf7hw7oTCPhAmtmM9H2+C41udj9+d4ekLW0arMzf27a+owkd/U8GD9Hv73P/xfYFRdwE9FrUw3dQRJF1piiQIEg7hxO8W3/+Zv4a//rX8f4afr0CIdQTdEz+McMYFBk3nXgOGYikFCyfJMEcAwTJHl7FEr74Lb6QFPFQzNtzNl3LJs+8caP86RdnzSx0+ml3+nGHTKfbTs5QlgqYXgJ5QPa6vHdA6AlN83gSpjRu9LJlI+ip4kg/J1ci7+OBPQyw4Sz4c1V0ESJQgf3u/PS5UfkQ5d2poJ58oCvDtrsK8tw50to/OzW4BOIGdcJAl7t9dg0UMwY+wpHJO+VBY0o4K420ToR4jDSCQNTVlLpDBsHaZtQLcMaSsy10+izFeU8wYDmm7DmJ1C1KD0Wwp7xoVeN6FVfQS1+3hmbB+9FHgQAzUNeNECxgx2cV1Ao1this0wRVWLSUzBiqVhSeCoBPc1DeRUHAQxLpcruL+5hXf2G9iZWkUtvExRTKzvbyHemYWZ6JjRazDbCYxIx95kB+1uA3OtKpKkA0QB7JXLwoJp9trouLtIQxPNP9/B1cuzsH7DQaP8Pur3fg3hjQDrdz+Ee2UZhm6h2vHQah6i2+nAvX4ZTrkE/5MHmJioifeQWypj7d6WzKv83iGuXFlBGpO1FSupWziSoBOHHVlnkKUS+AR0LNhWGb24jPZqFzPTP8SGvoSF2rN4beEuVrUQU1qCVhxjU7OwkRq4t7kEuzOLpKkh1hNEa57CigP6NnrYIVAcJViYn0X5chlGB0jW22of8Z2k7rgFZ6UEvUT2GxDUN0Wq7t+d3sdaCNzdeFHk6sheoQeS0RsXOg6l72SMJ1DELU4RXP8E46U2eg++jeSQIIkG/76nLA1EUUOHNWfDnAOCdxW7nHM4Y6qExm4HXcoIWi7271JG2YERHaJercKkr9tzLcTNKQS3fDiOKSDQWCXB1oMHqLr0LSKrypCEyihR8nTVsgPP68L6rQmks+swf/ASgq11xbiUnEoVdymZNkqWgVrVQrniCONMVtxkICVkF0XQLRO2Y2PrcB/3DzqYGi9joVqHmQhPVtaaBN4lfgKCU0rZhfNtPnfOuVnnRpaUm/tdDg6vwvpt0Lstk01MAQLx0WEToCzhCU/nkwA7WYVJ0JDjBWAf8ECzL61AX4qgJcqHKr1XhTlrw7/ZQdpLBAjm3yMG0gVfeKPDRjUwqoFRDYxq4KgGuNAQUIRZKZqSOeMLX0ldZRrUeoTxio7xig1bJ/2bP0oOrVgC6vzafqwFxDmneNIFxMlTFQFIuSlwzpBQLBgl88XfRQybwfPnsnfHmDQFNzDs/THAIZk2mdG4rCVOsEDOe0JFAFCRhF1RX8s9jXJgS9UrMzPZBimTpsCvPNiZy599/QEkNWmXzCTdQqw52N8/wOR4SXS2mR13KoPtGIBENpECafoAqA6Urq5CW+ohvm0huXoI/66BxsefIIw54Se9n4sO5W2UUqrBsOHYFQUiaZwocx1CcMkUEFkVlIwh+ccRQyz7nDKJCiwi+KQM7fk3P6eHybHtSRr8aRJ2ZwBIiHTs7+2hUq3AKTmyEAlEXuL8HOHcs2QkYXd6Tx52/C4aH4qaQ9H1v/YAkmTjH0mqqjGDfVB5VtCHh4tj9rc82YNBWTIbB3iERY/hKX5fFAD+ajN4itpfUft9ihX7hZy66P6/kEI8xflhUfl/1QEkzZ2BNe/Cv/vgXGk4vTonAUyyKxjoCu5vgB4tpZdnETciMXxvvX0zA7RT8UEqVypw6bWSsdQ5J+S4xb/7o8aTdrAL+kyV37iCsLKN8M86x5pELl13JJtLTyFOn84at5idr0G36ij93i2k+9+E91d7kkGuMtWAP/3jP8IH7/9CAr9kpejlNhwm+8chQk2Dn9YAw4MW1GHVgP/sn/zXCP7CRLexj9CjhJMmdeeUHaRGgtRMJGmGwW/xN2JiEDPrKWu9tCASVt5Hd4ua+oW+zwEkMo40V0d0sHm8/garic9GXmADc0KuScnEiY9n0ucnUczh46DVyYIe8xwq2Dc/tvTSZeglDfFBDP2bb6P3r64fM6XPAaGzKoWSdQT5vLeUBF7ujxSuByKRl29kbOjOJJK4K0wMstBKLy2g++7trC4ojbWK8M66Yv4bLkqvLaP99g04z10S/5ruO7dVIiIlDC8to3dvHWnEZ03mhKlUL6Cj9MpVhPsBmh/dRuB5ws6olsrC+CPISKAySENRNSB7RsmeZyBXv8NpMBaWEHcjJL0E9pwtgWmrZgNOhKC8h0QPENQ28LINvGylqOgaHia6SITdCoCNMBGm0fedGLWAQJeL2AlxOwhRpi2P5WJ7cxex18VHiYHu5FV4hwHQuY0gfgP15Bq89AGSTQvRQw8z9Rk0J3voJjtYKc0j2mwJ6BWGmqg12GYJh6uJzPe9H/twnRDxNRcdbRtlzADrKazAR0IZutRG+/4d+ElJkvWmxqs4bLRhWmVMTVQBXQFrW9v7mJygyF6AMtkyvq8k4bmuccdg0J8o7EFzpmGnTVn7eD1f1lNkGbrPLiCY2oPVm4AeGojHD3Bt5l2MWRYO4hS3d1dQIwrTdpDshgg7kTAMox5BioCKcehFITYbDVTHqpjkc5x0xf8n3vIQhR21Nste0IZZh/Oyidg9RDJ+F2FQxe9NtHEjAO7uXBOQKo1SRPsqIVFYftHxuZl8//JneKbSxs1OFVZ7CdruOIL7XfFZU5suYBVmWoh+pgnYLXLhVKyBjsgxoT9bwv2PevDvRyhhD3NzNVi1Ku5N3kG0vojgQQAtCWBy3a9zrEowWU0Q+4cCLCWajvsPdpDCRLfdhl0qI/1+ihcvd3H3x69i5/0bcLUA9bEaGp2uSP4tTE6Iv1fJ1WHbhvgKc/1JAEz8rai+IRLvCWJTw52DNrrdNp5ZmBOWHEcmgu9U7WA/o2Q6/Y8ITuUJxnky1qCyC9ffgxvHgdyTKP/cnJhXjNkMoD5rTOGxmlE6Ng49Mtbx/JQznZ1CuNsQSc3oNsTXTQCk6RGAdKEX2eigUQ2MamBUA6MaOF4D4htCubDsxSgpKkJ1F2MRCfaaWoDxso7xqg2HX3OCSVEsBqmGjO8MG4B40vXjyedfDCBlkmn5haRuFJNI9HPj8xlY4n10zNibwT6VbcjjizI4h70/ZqDnWdyyIKCkXha05wTqaUvYFQFMMrkUmT3Fxsol63IGkpqMMXuOPj4KuOsvHmWxWRSAPL/HFx1e1D6HOv4RDyR1b4PSJ6pObASJgWarhcmxEvQ0ksWfBFKOIinHnXSFgZTL0SkwmIsqSraZtQWYKw7iIJSs1taHn4hBqwKMI+UhJNrgnFmzjQIWF66lGlyrDKT0BZMBQoFN2XM4DUDiXnk7yxkRioFEAIkMqhMA0skKP6+CTwBI/XYx8DmZUlx4abGBxmFDEsnGJsZEpz060zx3sM2MJOzO60FF/WPY9+1Q/etXQMIuD2BLckL2XhnsjxxHCSKxzzFLkuMxf3PsoGwLF/hf5lbUfoqe/5dZ9mzgKyjCkBOkL/8Gzy1B0fP7sov/tNvPrzqAVHr5KoKpNegfzx0LjJ/7zhjwejCqc/JO1qdNtG7cksx9BskZYO2tddA7XJfPOHfIM/xz5nIuZ/xFtDGW05i0TzFIH5iPkrXBEOMAM1rmYBkbXIFNmcqDVcPMv3cTjY1vovejLaSagfKbi0gfavhf/4d/jAcP16FxzltOMel0YcRkDyUiQdfSDWF5IGK9JPiDf/wHKN9+CcmhB9fqoVwtceKHOCEYoFja4pYjzFOVoJVv5vIy9JoB7/2nAyDl13Eur5wKVA2OHwRSRNrwDLDotOf8OADSk7SPnF1UfuUqNDtF9+01lL61inCjJ+XPPYmKACR7cQnh9p56FVOikCz+12cQ3o6Pyf6pJ6HaTd48rIVlhASZyDqi/Njr19B5+3bGJjFgTs8h2t4Q4Eynb1hCXyQm3SlfTz5rXXxPyVrSqRiJKNIRvwxELRv+L/ZQLumSTBUGZChrKhHU0BRLLVEMZjIzHMfJMqxYRrWmYBBbp5QdFwgOYNQsGBULWi1CbLcQOQ3Mj23jdRuYMwESWG6HwKoJASzWQsYUEvyam8ANyOiy8Elo4J2NXTiRh0U9Rqc8BozP4C83OrA609jv3MTqHDCW/jY6mzHqE3U0N1rYuLWDalKFUTMw8z0HcWkdTmcBvQ8SOJoD72AdpmXCWrmMqBEiaR+KB47jmvBiCzbvN/RhaDHMS/Po3b4HTTOx17YwVnMRB4e4HwaYv7IEd1PJCe7sbCIIPCwtzcE2M/kxKrLETNqJZV0jkJ1ZhlGahHf4oO8/JeswPhezCq06htTzAMcFqVfGSgqHyXpmGdEhfWtSxAcByFaMPHrYpHLdKAlRXl3CodXEzgfbmHUd2PS+Cruw3Rkl+zltwr+3oSS+hXXO9jeJxOrC9CdkaRe5B7D8MWGs5MARQSKCR2TdUcYuXM/WZ2GCNExhLblIxtuISrvQYxfG1gLigxARAb5sMyhtWNYRbuzDMF0kGn2nYoSRj0gvof2NBO2dGuINE+bBBhbnCIRXcb+8i94HBqyFMoK1BmrVKnpxiqjXQ7UMjFmHsHWy6qnI0cX49By2dw5FRg6z83Bnamh/tAVDS1DWu5iZmcSttR1Zo05XbEzUOS4qUC2Ci/K1Jdz7q5+JBN3UWBlR0JM6duoVtOIAt+7eQ7VSx9LMLGypMCXxTssH9r2E6jMEdbO5N/2cGVsJQgLGZWhJN0vUOjECHUtiKJofDsQ3eBz7+2nj42mJEZoBe2FBZAudZyqID0PEjXDEQHqSF8Jo31ENjGpgVANPqwbI2oFZ/lz1tp9WWU87r5SfiwvGizMphqOcfDIR6C/Sw1gpwUTNgVhC00dHjuPK7+vtgSQLAPmfYlhIRpZIqjFgp9ha521kXOSyd+o0av9+1vhTlrALQ2WIyutKIN9Q1G/eFSnWXzaAlDONcjm9wXo9krHLEqn6QJzynxqUNrlonykKMBUFyIY6/gSAJKafmZVR3gcVy49MHQOtVhvjNRe2rTIKBXyRVWcuTzfQFjNkV7G56Huk5ODEOJdU/NSA+eIUGp9uIjpcVyCnsHfUApSZWNJWEyjGkWbAdchCqsE0uajkwmmg+5/BQGLAgs80zyLOpbVyUJDX6QdVsgD4MfGXIoYe6zB7+IPZwHl74GfyX6LB6/jwWh4mpyYBK0XMNL6+CN5ZLWgEIJ3Xt4r6x0X7ZX7cUP3rVwBA6rfzfifI/pFVnCSHiHyqLpnGYRhKpiyNnnN502Gf0TDHn9R4P3muQZPhYa7ztI4tav9F7fdpleuLOm/R/X9R5Thz9B4uv6Sw+L/qAJL7vQX447dgvv3M4/spDQS7gjCEbVky/+h5nkjW6a/N4Orqe3hnw4Z94wrMnQMBPsIo6jOQOKcVKbsvtYMdAUIyjxDgiNn22XxMzfSFjUTWzyDjk/vSED3c8TPPGxfW93WUm8v4n//L/w4bD9ag2ToSJ8C02YUWKJk8jpeppcFLIV4iUWziP/5v/itMx1ehM8s82UeQBFItuqHKl8/jlA+rUpxgAo/MDeMjD47Cxj7EDgTgCMCc9EwaHD80q3a0jh5gI4ns06Eypn/k/fAYDKT8GMrXhes9JP7emR5IlTevINqNEKwpqcIc/KHsorXsItr0HxsoPVnWs+T8JBGMUlT95LHMQ0bmroDz7Cp6dzaRJJSYVmfNm5hjK4YHg9pciub1SWYF5+5+N0AUEEg0UXtlBe6kjvjdfSSgDFgEy7Zlri/rWPHhyiCtTP2BYIiwLrKyyVya6wh3ErpJmbYIxoQDa9aFP30bRlRGbfIOvmUDz5ga9ITMpgi3/AjLEXBbS/AZvY9MHVOmjjpiuEGAe3oNm3sHKHlN/NbCCnpOjH8VWLi1FUFr1zE3NQY7KsHqjSNtx+ge0jfMxIPGPox9E5ofY+V3JnBl5R1s+hG897+L6IEvDKQ08hAFHVmssAcYliFJNVxDUYI2CAI4pRrM56fRe3cNlm2h2eihPjYurJR7XR9jC5NwtppoNBrwYgdx7z4ury4pvx3DBBL6xipgQdcTGJrykbXtMrrdjjwYw+SaLZTnxWtHlJk0bZhOSVg1tlWV50fpSVoE+FGAuNuWeRtBPV1LEQY90MHMfOYKtkqfwNiYwHTPEWaSkQZw6pNI/QTanIXe2hbSRAE7fKrW9KIA0NFeF+Dan8/Hosfa8ZekMWkhubSHsPIQ5Z2XBERKmmGfGKg7uvQFNrhom+fXkLTpudnNmnwKLVE+d7ZbQ8R2rAHdIEWUAPvTdSRpCUkZmB1voNadRrB+iGZdhz5dhr/XAzZ6GKvVsVHzENzwMe4GmCwFSIOuMBSdclVk7DoBsLd3CNtw0O50oVNy3dYxPVaCYWhYe3gA13WxMEWfOMWuazSbqE9fRWc1xt6/vSFecgvTY4gjBSDprgU/iXH34UM0ez6W5+YwW61BD0OYIlmcwvc9GJqJw0YDnbaHqekpAbzo52dYZWFN+t19SX54ZByg9FzcA8c7e3b81PGEADX9jZzrS4/FDnUuX0Jwf/sY+E7fPi2NRB4z/s33UN74DqLtaAQgDfEeGx06qoFRDYxq4HOrAWbLMSvgXLPLz+1qn/+JaAQoLJxM9oaTAQaSldwa56AEl3qYLCeYGnNhkbJLVo0ATsUMmqISDxuAGHb9WMRAGgSPVKCeiy8VFB/0lTjrPnMPijxbUmSEsmA+z1HkQT1PJO4AACAASURBVDHs/eUMJAY6KP/ByW4OKnFiVcQQetoSdmxnZzGQchP7HEjKn5UCJJQnUlH5itpfUf0Wtc+hjs9Wgf3M1FMAJEq8uaUK7tzdQKVSwnitJEagcRjDZOAlB5Cy7Nc8SJHDKlzwMZNQpLANygEwMzWGT+bcQhmtG59C46SZnZ3glRCPMgmsDEhSIAzbqg3XrMJxytA1LjxVX1Cry9Ml7HI96GwXJaswUGlH4OoRM0/hSEcL2XOf4THfAS6sCcIdLYgorUDQjFsSpGjsNjExPg7N0RDRTJXj2bkXGAFI51VPUf8o6n9F3w/Vv34FAKS8/+XvqZP1yfcLQSMCt0wgUO8hBj1y+dWiDMiiJzTs90UR/i+7fOff3y87ADbs03va/X/Y8hWNH8Oe/1cdQKq88Yz4K3Q/uHOhqrRfuoTY6MF1XHTf9xA2HkL//Q387aqO23sH+MHOJUw3XgAOE/gH6xnwofw9ZO78tB/w+ZMPmW/I3Cbz28iTeRgi5nY8ve5oLNM4X8qS0RTZW0fp+iWkhwn+9T/7Z/jws3egWRpgHmBcB0wySWIlD6xZoBMmOkmKUr2Cf/Df/4+wkjH4Wz7i7QY0UL4qlXm+Yp2ygKokavqlkoPUe0DNjcTzJ5NMvtCDJNBxeQXB2saZ4Mxp5z1r/JB1tajZ9WAtLiN8+PBUiURJ6htgtPEYeoqcBKr4mX69i+TTcv87CfaXpxG3t/pFI4BE2brejcyXKvuG+1rz89ArxrHv+Ln7/Ap6n9x/7Ps+JrmnEdAzYY7NSiA/aW/125TcP//H+2NyV9TrY5BM9OI0t/6d59H80afCfrHoa2U4SMME3VYXuXyv6ZiwSxZM10Hp+RXxrEm9bWl/CaWqCVpIA1YX5LkkoVQ3YE/Mwz/ckDiA+C1KWwEMpw7DLAsAKR5bSyVEM9tI7Ca+N7GHaxZg9AjwAnBjdOMEbpLg4wj4IOBZDDlRd3Mdi2mEUrUOz3Dw4riLhZ6FTi3ATxIXt7ohnGQcKcHj/WWkvRL0NkkYzGzT4Fyp4+Zf3kD3oIX567MYe57rXAvhnRK0fdULjVkbaUlD473bYHM3bQd+rwfXLckNB34PCRzUZubR3rwlfabd8lAfm0ACAxtbh7BM5Xfj92IsvHAdyf6aSNRxDcY1NcUbkpQJelwTqUaj5lwKoGP/ThLKpKlBgYAyZdRkvySB6zo0w0IaJTDtqhybxh6iuCtASK61zXVvmKZoEIB5xkV5D5h6oY44DIEDHXoMkRPVLAeB31YgOy/J/kQmXAbMprolcokCCJLVIjup38aEBXPchHflPZGpw40xpN1YyjaoLsl97WUX4f2eyC+mwaEqpoCh+chHADJGEIWovP4iDnZD7L63g9ipIXnlANeWfei3VpA+2IFZnUf0fAy/FWNszEJgdrG+3UZ6YwLJ3iam6jpcPYShR3I+wBQ2XLNJbzhN1smHzabMbR3xnopQG5vAzZu3US1XMDZWw+bmQwEILWcc5tUZHL5/E+WSiZW5GfEW1k2VNM1n00OKW3tNmFfH8Y1vLMBpWIjueUi7G9jc3MTi/ALaHQ+BH6KUSUE+3NyUBN3lKy/CSFpHiO4pg59+DoDEcaj7ix24L82g+7O7SuL0nM2hLCxl/TJ2krB435hC/FmWsPxyE+beLJJWPAKQLvqCGx03qoFRDYxqYFQDRzXALBhm9xmSlaYCxdmKo0+71tETDdrpMUcya+Io7PspSPbNENuwAYhh14+PDyDlgS5OuCgFoVgwRRnSgwCS8oBhppiqc07uJPvynG3Y+8uvx0ksA4j8YcYVMziZ7VkEwBR9XwhAFbQNTsolA44L40xyLQfm8npixpZIKmRyZ5wg8jgl4VYUgDy/AEWHF7XPoY7PgA7RNifwwWzREwwkTvgj6ksbFna2tjA9WZPJJPd3SyUx8pTtDACJEQMhyXFeTGkFHYjiAJ7Xghc0oZGFI11eTfi5r1I9UaaozKqjXj45T2lqKCk7pwaLWsupYuHJdg6AJKAUgxb5o5B91U8/gJFLq5yQexQJyPO2UwAkKU72OYMuuf8XF+iN7RaqlSqsiokQgfTBEYB0dgUP1b6HeC8MNJXzH38BvvB190DK+8+gJ1z+zHK2bN6+1btK/ZVLh+YSdswQT8lW9Q8+h6f2+KcYdnx9/CuN9nwaNVD0/J7GNZ/knEXj15Oc67R9v/YAUoFnkG7XlexYQYDrrHouf2cFPWtb5n7xx3XEWw9R/o15XJ57X3gPP7jTxaX4t2FGBlof3OjL9kpw1jK/ZAApT1g5urtHJb0fnV1IQk7OEGf2vrA9YkkKikMNO1Uf/8f/9E+QWh3UTQMO1xs0bg9VwDmwdIRpIn5Ir//15/Hdv/efCkPc8qbQ/biJsLcvSX/ieyeyWqp8lPNVDH8G9hXrJC+de31V9ul9eu/MLsF3hPNNG90f3z91H+cqAaQd2MsziHaDY8DMyQOc1WUE9zNW0UDbEWP4ExJNp3123vyg9I3LjwA6vJ6xoMF750C8RsSLRDfhrE4+AggxkO4+N/9I5j+P4edJN0b4sC3vSjIF7DcMBG/F/XensAfSsNDTJJcX4724z12BHmvwb9xX7KIMlEwyRYD8fnO9ASW/ALivriJ+dxca/bGCEF7bQ9ALZH1Kxku1VhGshoz7lGCRWYJeqiNubiEW+oyiMxkil5cBPrIIIDpQQ/n5ObQ/vKUkJOU5pdAtF2Z5Qnx4VAPSYcw4MOdMhJUtvDl3F4tmijEd2PRCRJqBeVMXwGdHj/Fzj34yBnpJis82HuB3pyu4PjGFj8iKS2PMGAkedD1MWoZI3u0GEwiSNuyDVRjxDKLtEHE7El+gynId3kYHd+/fwfXVa3IvZL/4PiXfXJTrDozXu2i7nwJ//CLi8BA6QigRDq7D1TpESfLLCqzP0ItT9k0NHT/BwcEOel4HrjuGS5cvI/K2oOlMrlUqJAQQcpUFrk+V6gfkt/jQ6iUYY1Vo3VDGyzjsClAhQLhOBhPBGbVG0s2S9NGw14RuGwroNQ1EUYySU0aQJFjb3YVumlianoDzyhR0Iwa2HWhsQ3cfCPvQD9X6hps9s4hwdwtalvybyzYINJWBtWz3lF6jBB3XSvazCsQNH4QiU0fvnhxkMmdsJM0I/E0AieBY4u8fSeZR5pxjTmlW+XvFXdivXsXBQQj/YQLNtaDN6ZizQgQf76BHX6yrl5COmWiFu7j+0m3MxCn+5MBC+61riO42YIXbWJytwtTJoqecnCUspCi2UZ5bQLK3LWtb1jdZc4cHDRiWiZ3dA1HcmJ6ew9bmBur1MXS7ZEslsGwDvtfG6vIiuu0WZmcIGiqAPTR0PGh3cfDiHn7zyiE8/DvQ75aw/vYHCNq7WFpehmFYCHx6I+mwShNAeKg8R+cXYezvSlzjvE0SN0/Z6KHW+7iNhO+E3vYTT1P4TO2/5kC7VZdnR1AvBwq1f/iP/sVwUZMnLs7ogFENjGpgVAOjGvj61YCKwKnwtYjZHQVUJUNORxK1MTduYKpuQ+dEh1Rtg/4/pFUPByAV1WdRgOJpBwiKylf0/aOBc1kaqAA6J4vZBCL3rzhiX3x+mdcMwoukBQGvLDNKpv2kzWcSCEfgjGL2SCkzr5rB8iqgQP3IObIMxjProeABFQFQSoKNkmpHwU9hyWV67kUeUkUSfUXHFz/foj3O+V6yD5kGKHQ+VeciI6Ek39ghgyBEwsWdYaHZbAqAxOcRkYFkKt1tJcSc1092nuyy7M8SSIgYMIhlUUn5iv2DTVl0CDspGwHy3/J8s1WsZRgq0CA4jspwdCyaW5dhGjbCiBlhR3KOlGwUeZlMuq6IYTdE7R0rdV7ekzJ2XBiybbMclmahtdeB7/kYm6nDKlnwep7IGlDKg/tEodIeVz4L9I0xZUFAqR0CnXwuzFDMAUyyO77OW9H4Ouz4XHT8sHVbBCDx/JVKJZN4VB5rfO4sVy77OEwZhq2/omt/XuenTFDi+SoI8DluReX7HC/1S3mqovb/y15/Rff3ZT+0X/b6Hbb+ip6P+9wqejfWT2V/DHttmT9W5sRXAybBi10kYQtGZRYWjdhp+cD1x2GMXttDtPNQssuV/6iSjHra84uie5S5aR7NZwA6861nGSXBLPtPTVYy4CghU4DJegZiL5K5XBD2EDD46dRR+a0y/uSf/2/47N135Gibnh0pMMU5WRShY1joRTZKtSr+o//2v8BY+ZLslzQS+PeaSOOOkkjKJ5QZ++i0e2GAN/a2QXk3bieZN4PH0Oxd/1Yb4V9657JtyESi10Z0sNmXVDt5be6T+wkNfncSLLpI/xQm1PqOYuxkWw4Y5Ub1AjJ9tgndHTsGdAkTiwDSC/PiC5WzmwieJUEH9uKEJFxRuovMJXomlb4xC++j7T5g1A+aB+3+9fkZPYYG2U5sLDngaE8vCxgRb5OBlMvJKzlESbLLmPtmlrDJNkO/FSMxEFtT8Pa24HebwiixSy7KtRLsso0wDgYY+Uo6Ld9kxWDagCgU8OfoO1mHmi7M2WkEG+vHHh/v2ahUAbKAqHAQJzCnbBiTJuJ6F88ufYTnSwY+6wYITBdGHGPZ0rDM5NOkg58GFpqBiZ1GA93xKv5GOcZlTce7UYrtOMVBmuIZW8ObloYPohSfBUCrMwmjNwnDo/9TgKQRiVRbHwSNOor5ki+beXMaUHttBc9d/REIBn36yXcQrncRtfahl8YBSZhR8x213NEHGIVqfU61hj4LLPbFL0hFSSIaqwqTiP/lnshyfSFzUZaQfkeC0MCoTMP4tgItjO0ZaXtkGOVpdTzPYNH7Fc62RrCEfjbzy4h2t9AJQjzc38P0zBSqZIlVZmGUDMT76l7Y7vNERKkGJv09M4feZ4+O48fy7zR6JFvQ7DE4V8tIvBjhgzb0kgNj3BQJyt6NPdnHekOD2RtH9/0DSW7UXQ3RQS4zeQSQ2zPz0Gs6enc3oFdmYM5XAZuyhjq8jx/CitsIUxcRgdhXbTy8HQBdDbVvvYUriPFvOzpKn7yJeH0HDtpYmHIlccBMfGhmBR3Ph2FXUL48h/bNW+B6lfVumTqC0Jf23uz42Npvw3VrIrlIGbrDwz1MT45heqoOS9wYCBrRm0spdrAPdUMfPRhYX/DQm3sXL1p/F+69BL3tJvTUgxZ3YJqWkgE1SzDK44pBqOlwv3UZrXduSTlE4i9VbLh+3IRKIEwmztaUg/uIR5bU6RQSb0u1cYKdWVxAJQVkDNwMw+Xa1LYdJEYNkbcrbc59bgX2hIPgnodofx+6VVdtfQQgFb3WR9+PamBUA6MaGNVAcQ1wynmUj9B3FMkz+Dk5iruYqlOvtsTUIZKxZVIqLz/qKTzFrWiBe5EFxlMs7iOnzhlOUsMnWBryMv+SASROxpQGtsqYyoGZfCbOBbsqepateOIeyGg6bysCaJ42gHTmCra/ihouF2fY9scstiMAicCNYqblEolxkqLr9RAEMcbH6tDSUFhkpOfLAlKApj7HoK+zn3+i2pcKiiugxECrvYcgJL0+Frq9PANhAKl9FeimJOWosiDZjIYFS7dh6vTNsplzKPvnE9ucNXaSYTcoYfc0+l1/0dVnc+VAnKoBlSGYiEmwpZvwGwE6rQ6ciovaRB1+5MkikQaovE8CYLx3JfHFSbsCykVSghl1mexkLr1X1L6fxj1/kecsat/Djs9Fxw97ryMAadgaHO74ovYz3Nl/+Y8uav+/7PVXdH9f9hP8Za/fYeuv6PmUyBB6+0gaZ9jrnTz+qP6PkqqO5slAp9tBs9HA4tKSHBpH9NqIUakomaei8n/e5R08H4O0AmRlbB5OQcTzUWRxlfQts9n5d6YHLgATpX8jP0Lkx+JRI9JjjgXLNWCUKnC/uYiw6+H/+uf/FLc//ihXzoZuN2DSpD2poVafwd/5z/8BpspzCPcDpD49XizJ9FcMnhRMCtBMXXksnQEiETg6DzQavF+CK/blRfi3T2cgnVbXwz6fov5JUIsSigTBCAp5H91VrIeweRxAIithgM1+2n0LyMM25h1l/BMsIehECby44fVZRjmwdEyOLquA0z5j2fSqhs5PB6QeRW1AscrEIyulX9YAwJOxj3JWhUkmC8EazYIBA1EQo9VoQ6/OIOnF0KJ92I4FStZR/jA1jhhmco3+6kAtGdh+zZlFJct3N3umg3mLA0sjw5lEGjSU+gFZiSJ3pomEmGG60Ms6oskU5rKH1yY+wjXHwr9spdiPTaw9uIN62cV37RgroYfd+Sv4+Z2H2DQdLE+s4nJlHzUduB1p8GIDWlLCarmN521gRgeaMfBHjQqs9iIMbxbxVoCYbZ6ycZkMXBI0xCNKllPslzo9enqofucqrl/+MdqpjrUHLyPdsRDcbwoIQsCJfliq/uVuxNv1/2fvzZ8kS6/rsPP2l1tlVdZevS+zr5gNA2BAgghTIVlBUiLpsOwIy+HfQPuf0N9gB2U6FAo6FEGR+s2WCJqiYYoihGUWDAacfXp676quqq49t7c/x7nfe1lZW77qyS7UDJgP0ZjuzHzb/b7vvXvvuedcJb+mchxRGmTZEX7HMaLsm0BLvf2UGglB7V0j5xKRnP8c+3hqE19fuIayBvzVjgvn0+fh315HHLUFvMvHPQd8hMFGAAoJYha0OXWYL40heG8LDzbW0PF8TE1OoET5QYLWfYtPhi3/gI8eqwZrYVzkJWk0jl/OGN0n4CBHkX5lr+7Aas/Ae1+BsM7zNqLSBqIfsa9BCOfrdWheFd4nLSRpAL1kS5+y/D7y4xqlabjPltF5546wm6xzDSQEHm1dQF4LOgKthjubLVhPjyFYMuHd91B6WUNt5hfYvv8szE9twF/BRN2B391AbayBkhZCv3gBN36+Ai3awdhEA2srd1BybMyefwKa4UNvrgjzKISDW3cXEYQpTE3H3Mw0xsYsbG5sYLxiwfM6wtqrVaoSWwto79gIUkPGf60TY3UhRm02xuT6HNbevwcq3VWsNizTRq1KOUdb5A4tXfUb9p+oYek/foQL589ie3tL3lVUfOHxWYCY9yVlASZbC3D+SIxJpRjLkV5ZLGaUWD8M0Wy1hFE3VnUkPicbjbKHLG60HUd+SwnFyvMX0f7FdRkzKpfUfmMG2oMa/OsrAiC5z9ZGANJJOgWjY48sMLLAyAJ/Xyyw63gob3FXgkH9m+6tngaol2LMT40BIaURVGZZqilGDKSCqbLL1tkPIqkdMwaYoh4pJ1+VLT2yKTiIgdTfQ4MsHwICkhzPqjx7PW5ytYIegCSzRTUQHbAVSZCdNIBUFICedIBbOIiMeBggJKqfU0IZSWFXSfktwjjF1vYO6mPjIrlgW5pqXGuZCHwfpsmqub5122MyqfXL8SF4RKlKhQ+F2NhahW4GWSCkS5NnSXbIpZDtxf+qMKnkVmHoNmzLFmeZMijyPecKnwEZS1ExNvhYUGy3XD6riAFWaJ+CHxy1SnJGUs6GEhk7GEg9YGd7R+5zcqaBxIgRMbGQTQTeU15NmMt85RKLkhzKJWAEVFVVYb/K27DrZ9j9h7XtCEAa1oLD7V80/sMd/au/d9H756tuv6L7O+0R/Krbd1j7FY0PAaTum8cHDB72elTREn2K6JAiJeVj3rp1CzMzM6jV2HydCgjKT1USvjmD+mHP/Gh+T2kpXiOr0HNmvnCSVA2OBFDSK5IFNzGkX4bf9VTRimGgVK1I9lqSz2QsURZLmEqA7k7hs8//Du+//ROsrt6HXlnD+Zkqpp/5B3jpmd+AERuIg64kdMk66PUCyoCJ8guXEJe78H6imAG51oQCK9S/rYUzCJeXj92/52GtVjS/RGrp8iySdoxwH9NFRr+gvqv80mVhonQ/vIXyi5fR/TslwdcPFsm97+uT1H8fPEZc2UD8gdsDo/bfpzCYaOciSeUjDEQJPXPWOgRAUjvsSeT33TP9abLgUxY3BQGM1ICemghaAbqtjvitztgsLJe+KXskRcJakjm1pzR098Iyco58YFbmoU+a8O/cVUBJT0Jb9UFSxtRhlmYVgBT5vQPR9zecClKjIpJh5owN/XwXT85+jmBjCz/cWIDntRC2Uly9eAU79Wt4dmMF3sQ8Pr11CxfPn8FG56KADnpqQUusTEI/O63p4zcWroGtwP5q6QJMfxxauyKSXMk6ZdjVmhMNhqiLJGoqBpHpwKxNINpcgtWYh/k0QZMY2qaS84oebCMN2+rWsNutrF86kIGN9J0ik+PlOXTeuafyHdIPNt8Y8CjQeJeBpBaWMBOzZ5v7+iy+dv4XOG8CfpLi01DD3VuvI7jtIdzuIA23oWVAmJjcrik2lYDBSuJOc+ownptC+5MHuHPnBiqOi0ZtDBbj9Wwtq/vJtn4AiRJ1nLsifQ6Unr2E7od3FKs064nU39yIgJP9mgt9uyoHC2514FytIHV9eD8jMNsRMIggF5k35lwZEcdDeompeKgHINkN4DtrcO5dRffDm9AItCSezCkOVWXsDNpIsbK4jWY3QBQF0A0TtZkF2OcMYDtEcncZY1Udrk1WF4ES5ihSOFcfxyfvrKC1+QDlclnuJ466mHrlCmbOx4je2kKQari7sol2cwuO7aBaKmFmqoEk8tHt7mCswh7gMW5dv4Pz585Dt9hXiTF1Cqs8DYTb6Jo1fD5/B48vfILO2DzKWg24ew73/voeZusObLYGICiUFRlSFjqansDtN9/FubNn0O12sbKyjHPnzskCE+An5jM/hef7qJQrouQRRQkq1To6rU10PU/i++npaXQ6XWw3uyiVy2jUy1hdXcX6xgamJicxPj6ugKc0heOWsWzHmA8tdDpN2LYrgFK0EggDidKi3Rd+NgKQjnhGjz4eWWBkgZEFRhZ4CAv0C171N5/PD8GksqlFcI0A52brEqjYFhu6qgqcVESUT24rCkCKAoyTu7KHOXIGzh3C4jltAIlgRQ5a5b2GeGd5n6FcQ3nXZ94b0RUBQEU9ior2H1bCbtjzF43y0PPvAICUSdhlAJIXxuh0uxir1KT3mG2pSkqpSqOjK4GHYi6pBdnPwNFEYpBrmDIIhqWh1dqCHzQBPZRKqKATSBNfAiEEmyiLpxtkGbHSjn9YWcfvDVVdm4dPmYyh0njuC6mILuUxTN7XqMiIQ3xfBCDlPcpEUiZhtZ4Jr+Oh0+6gWqvCqTmIRfNayWHkc5//zSUGFDtPoWJkIOW9t3JG0hCX/6XftWh+D/t8Ltp/WAONAKRhLTjc/kXzZ7ijf/X3Lpr/X3X7Fd3faY/gV92+x7EfmRWaq4uk2P6taHxEwu6zo/viHOf8g35TxEAiQ74TWCiXbITdTfFnRJJWpGSZjCzokTjsBRbsn6s35IV3SvZUSaGy0j8OYulLQuDI63Tl2m3bhlOyoJs6DNcSlpL4cFlRCm2iS02LKflYFhNpRhn+dz/F850mFrf+Mbo3mogiTzFthKmQuX895wuwL52FMW2i/baqSN/9igBV1u/mpO1TUAenOw04XyvJVXR/unjgaorWJ5lE7NdCOby8r1I/yENwUi9PDezHVHp9AaWF97D578/vYS317LWPvXQck+XSgP2/JVvKWnCRBoliffWBNfxdLqPW2ycrxDJFwi5FHKVyr91mF1EnlHlRb9SR2i50pwTn6yb8n+0gYY8dFnLFKQzpK9QX5RMUkRMokFJktbKT9zz33pgR/dyVVlN7KQG3vGjNsAzERlWS/pQl02Ys6Gc8LK48wLn681hauYbx0jgq1TJiK8Q97W/Q8jVMm2dRnQScjXPQE7KZUmihDSrDyXJg5OHoiGoP5Pqt7pSAjGk3Uf14PLXu4zSU/jsiV5gqlQCCktLnqUUJRVlV8pnIOmYombpFxTTKQQ8+64K7HZENUwvPQKpbMF83EfzYRxrvgmf8XrcnkHTXewCSUiVIhQGlNJDVfZSeOo+Fp94SIGwlTlHVNGzeeR3hvRDhRlOk7PrlFtVuajSSKIZpWKRUSc+zJmLcX17GwsQkarYDXar5jpiRAvA1oNddRA9WeoBR6Znz8D6+r+yR9T86rO8Yj+q+OonwkwRxU/XGzHvpyO8przg+D+NZH0ZQQ/dtgmwZ8JhNEMNuwHpNg741ge6Ht4GUkt+cgwphrz/5GEKCPO9+juWNpvQ0YnuEeqWMqYaN2IvQeOkq0tU2ukvXYVnkZFHS00SMCm4tbSPWTNimAoKSuIuppy5g4qXbsD5egHdvFYyht5uUmzNhaRomJ+oiUyfSdeyDmyTotDyYtgPD5nESxGGIcrkORD4idwqrX7uDqejnuODYeOHcPG4kFq5ffwHaponw3jaCzqYAW2QTsTCArCH+cRxHCgJ8P5DjMua+ceMmnnzqSXTa7V4PYcbXoMKHU4PXXBaQiCzbRoP91FLYF87Cu72CJPYUo9WegnbWgr7YwU43gBXtwHFs3Lt3TyS5JxoNURfhuybfKq9dwoULb44ApOM8wEe/GVlgZIGRBUYWGGyB3LVUPmaWDM6qbPgRQQXLSGHBw5m5CRhpANNMAAnc6AiMAKRBFs6ZGeo3e2U65JPM+VOko9NhICnpslTGWvVCSpXermEoibT+bV/GgeyMwfc/OIIcAUj7GUh7AaQ41dFmnx4/RLVShmXpwkBigOi4DhLpwdMHIGWDkUtRCgAn8y5GGPtotjYlO5GmEVzHhWOURIufc0AxzyyRZeFnLKOV+akyG+oPm9RKbyw1rrF8tzvG/eOZM5FO8hlcBCDxelkdbOomYgZjTMokGro7XYRxiMpkVRI50lcqopwfgTTVUDeXx1ASdirJo4A22iur5y3KwJ3kzf8Sjl2UwCm6/WH3H/YWRwDSsBYcbv+i8R/u6F/9vYddP192CxTd32lf/9+H+ek+cQFGXd/LfsgMf9rjUwQg8TLL9Xl02jvSc0IS6TH7Pyrme68HUta/Y38i9KTnlx9QkcGQJvfCTqacFF2FmCBSGZEXodPcXiV6xQAAIABJREFURBAG0pOmVCvBsA2RLuP/yAxXIJFiN0s4wGOwJQ2TscJGV/JmcKfhl0OU12IkZoCIJ8qS2v28iCzSULfeqysSL3CvKy9AwMkCSUXziwls58osjDET7Xf2Al398dFxxlEYSH29iOT27SqsqTqCJQVOOZfPIbiztz8S5ensCyV0fnbrUIZRzl7i78LVpcJLGQRa8RoJIFFqT43Pbh8kGQs1eD0AQQAcut0Jk9A6WptrMDQd1dqY+P+pHksBlO5MQ/vmJpIfGkDq91xyATSzibC3301W1Fh4N7s/yEvF+v8LPUEEFp5Vwals2FVEZzSsJzdwJn0K4WZHQBWbrAsnhWbr0MoGtEBHqidIW4EwMcxxS8RMorUYaZBBXPwtWUadWGxC8EzM4yeAv50/wQTkIaNI+v5kYKyqiuTcPoqhqI5F9QVZgKkG51szwLqF7mccGx2aNYYkbMF97Cy8z5YYIezmSBghsX9YczkDkFRM0A8gkVXJayAQ7Fw5q0QOogTabAA8KCG800QctTLJyb12Vg8Sjp0rMnaMRRLbwlJzU4CH81MzcHLmUZ5DOIRl58wswJi24X+6LECbMIcoX36MjUyk8gsz6Pxidc8+/FyOoaWw6vPQX2giKG0A/99U73PdnZHeWom/manUcAD7wX5lc3diAXAt3P/sU5jVcdxe3EKiGXAsA7apY7rhAo/PokbAqN2C9uA+ktTC7bvbSI0qOuwRzJhM06T4MY0D1Eo6Ln/3KtLbLbTv34NmmFjf2UK9VkeJNkoTeKEva8w2NAF9Yvahi2JsbG+hWq2g7LpIQxZZmtCnz+Dsd95DsHgLFT3By5cu4Hak463lBRjBOMIPTEQ7m6LUw2d4nOVEeFz2MM5zOzT59tYWlldWcPXq1UyuzpLPNjY25DM/BExDseKYf5G+u4YFY2YW3tIy4rArI1e6cgHa1Q1onSqWV+9j6wd3cPHipV7v1rx/a79CDP2AeP7BCEA6xtwf/WRkgZEFRhYYWaDAAr3KtZ53qSpnlGOlNIap0mDEHhZm6nAsVj5F7AcqL2JpFnmCVi4KQL7sCQAGgDlKpK71cK330wKQRB5BKouYMI97zo84MHkvnkNk9vIhjzIm2lFToKgHzskDSIMnZ9H8KpraQ80/CXKKAaSdZhslVzW7tUmPJxPJsVUFo0i47AWQ8gpDWb+yhkPoJrC9s4GYmt5pLIwiAkhVpya63+QWSWUhQSM5cNb7Kq/wzYOUPEDLwzfpAaCk7ziWSuJNyfEVsb+KbHuc7w8DkHImpUjJ8FpYiQkysdiPgL2QbITtENvbO7DHTOmHRHuoZrVZIqdPqlHWRTbP+Tthfg07cY5zc1+C3xTN7yIzDLv/sCYYAUjDWnC4/YvGf7ijf/X3Hnb9fNktUHR/p339fx/mp71wBsaEJTJf+7fTHp9iACmVKu7Pr18XyR5KFdHH8H1fqrlzAOmoSvqTnl9keCimcqx6RTJpnTjwmjvAzAzCdgSntY1yrYzUZAo6RJIlhxWdgxwmSRFnRTpZ/JVkMnMEl8hmSjSEfoTmeguNqQmkdoxYEsziRO65zT1AUQ9Ayr3BnLCggAWNPV9OMIA7bH7lbJBBY5P/5mHWpzCQFtf29j5ifx63jsTbhvN6FWFpDdadC9J3VG9o6Lx5fHYdK/g77z2Qnkj5Nkga77D7Eyk8Ssc1GjDqJrzP+9fkLoDEGUEQQ/zqVJdeWS2qroUtjI/XUa5VkNoVhMGmgJEGWRhXz6Lz0U2ZDppJP1UTFoLa9kmvZZ/mQ5/PoP6ZlH935PTQEsTUZWTBqVGHfWUay7cfoNVsovGMjYY3i2C5K/JenKu6QcCSs5OFWDa6Xhcu4xpio1fJQtMR3OkKC4nzhldMBgqr1HpMKbKNYv5G9eYhM6/0yjTg2+i8d0Nk51Q8lKLyyhVEOxH8m+tAwp5JZCBlrCOJu3YBJO5Vfu4iwg0fAaUUJQAuCQMl32Rd5b2hGTORoRT6ospgTZ5B2g0Qh5vQrIrIvOUAUo/tRbZP3BVgCgQCyJhR0beKufL/z8Ejqwb35XEkSwa0iolI03Hj3n1o91cwx747IoO2O8t0ZwKJp5hC/Lj0zEUkrRjJTiT9iShXRwApyQAk2ie43UXIHmn5LDFcWGemEdxdgm7XYc5WENw5QsKUY6o7Yn/3zM+x/VfPIekqYE8rjyGNUiSe6ieWg44yVyS3pC7cNixR00gMDa0QWFztwgtS1ManhLVpoo1SeRwVzpNpwHrwAGmqY3E1QKK5iBNK3mV9xDQNnbaHRs3BmckKtLgl8yiMYhi2KiB0DDJyNERgDEw5eOazNLDXMI3peR6WV5Zx5dJF6U0XEgAqz2Dst6/jXLCNdmcbz01UcT1x8fHqeVhRHdGnFgxfhxZuIvC7smYZJ+bxZhgSWDJg25a8t1io2Gy2MDExLu8ygkdjY2OqMFHXcevmTVy+8pgojnBepJopKkD83nnxggDtRm0O2pMxTEfJo3o/WZP5xuNR/o5biSDYvsXL54/2B//iT0/wkX/Sr9zR8UcWGFlgZIGRBb4MFsjdyryZJ2sfhFycVbcQILDo+EU+5qZqGCvR9/ZhGzoS6paPAKSBwygAknhQShM5B5Byp6onsXVKDCTq8RIklCA4Z5n0mFGKcZH3ZDoIcimZr0FbUaL9ON+LnrTIi+2GO6oyU+uxRI68hqIMycNEqIecZKjdjwEgdYMY3a6PyYlxBH4HoR8IVZ3SLmQh9bSz82nWCx8yAJg1eUmIMO6g3d2BbqSit2ya1IMeg61b0FJTVfgJm7A/IZFXL4obmx05q2fMNKz5c1Zc8VuOR+4ECyCpmimd7GNOGFH7Eih5kJddszCq2IeA12yk8l/NM9BsNuGhi+pEVaj+dOwl+MkAMNpCQPIMDFPgEiuNdwGyovl7sjd/8kcvGr5hl1fR/sPe4QhAGtaCw+1fNH+GO/pXf++i+f9Vt1/R/Z32CH6Z7EuGQ7zdVVXbv6TtpMfHuXwewe3VA1X2+e0VAUgs6mDz8dUHD6THxOTkpPiklJs97UIO8ZRiytpSJkyXRuzdTlcSm3rSReXiZTiahWDznvQ2YtUdGRKxVOIzoW4gJqtCCrVYvKOkwYSBlKi+lMJO0tW/Iz9C1xjDzKtTaL93S6WdU8oM87gp9NoMrEsuuh/cFFBhd9urInBUv52TmHK/TADpqOsnsBStBqj/ow8wpgMrS88jXXegTYTw3lo5dl+j0nMXoVVi+L/wkfjrsh/B2Zzd9DD2E1B33IKXMZH2jBd7AmXgngETnVYbrVYblm2jVq9CM9kbNUDp6YvQ7nsIulwbyg9mj1Kp/5KCQE6kXcBwH86YxaXqP4cWYu2/oT1zirgRffxUmEdJ4qD0rSk0r8dIFn3UJktIOztIReFAyTCSJZL710FAFYVEWFTWvIP03Ba0e+OIH7D3DyMR1YNIpPi4E9kzugXEARJ/Q60nsoCsCbgvTUj/pM47t0VZgc+cpJvCvJAiMjowwipSLYD39joQBdkNq/XBWICbYi7JqsyMka2fPgm/lGCZLB76/ypWSqNQxsqeO4ukGSAONqCXZpB4a0h1u8cQlHPp7EUUCHCUgygqctoL6vIBwHvXa7OwXg6R3hmHVrcQzf9nfLS5g9mfvYZyuAOTIKioh2QbwUmR8lO34H5zBtqyC//GHXWOvkFmbyf721VYnak9zL+8J1lwgzJ+2RShXN1hmwDYCSj9Fy+sInl7HEbDFdDGu8O+a7w3pZCRzzKRRe9TLTEcJfcmahdGCR99tgy7VEWpWoduONjZWVOzM/BRq9YwUQMs18QnNzZhWg7GJuYA/74AaXFqoNVJoCPBmB3jzGwNUewh8HyqEao+QSblEomlqUJMDifZrGQKEcR3S66ASDQrn+f3FxdRr09i7tUXEEx3cbP8X/BrNROfpdNobLyIZCWG9iBGHLYRBV1ovN9MvYLP9yAgwy6PqdkbT5f32N2796S/Ua1WleviOblet7a30dxp4ulf/w40P4W/tigxtUi1agbGXr+MnZ9+jojAl1mC5Y4hClrSA0xJ50VYWlpEtVbD1OTU4cM2ApAOn8+jT0cWGFlgZIGRBY5vAT1VcgoMQKT5ZuZKGtk7X+mNazCiALOTVdTHDCRhGw4T2DErJEYMpEHWlmRzzxM7CCLlfVdOi4FUrpSlETGT5wwGFI6lgBn+6VV45v1s9snsDatBX5SAH7YHEpMNg7Zcpuz4K2bvL4dKQB0CIEk8w4RC3gMpSKWiqMxAyySbRkmpEUDyAx8WPWOpuMucfeUe99YxgzRNj7G1swZNZ4NdjjUbODuYqE32gBUIeJSxkKSEMQOM5LhKslKeDgyoJBgU3RWZIxG/k6or1UcpB1h6vYO+qHGPs192nXrCpqxZMCY67+rvSRrDMm1ooZKeo2wG+xJYkSNO+1rrAcanx+G6rtilF8pl95MDpAIe9Uk6iqwd10fB/DrOLXyZf1M0v4sSkMPuP6xtRgDSsBYcbv+i8R/u6F/9vYddP192CxTd32lf/5dpfjKpzP4ecVdVbf8ytpMeH1a5dz9sZX1FDt7RYQCSpjuqLj9iIk8x+JVPSvm6SBhJ6l3N5N/JSmgPGgMmgU3o8No+us0OwoB9NRy4ZRelsgOdUnU6WQax8pHYvcOgb0c/S/VcNDQrqzLP/C1qAotkGdOg9LFYVQ7Qv4m8EF69gdrrTcQ/YtP2LnQW/+Qx28wszCuUKlSsGuUDZUn7fc3tT5J11G+zYefXo1ifBGajrR3Yr9kwpj9BOzLh/Ow5GJMW0noL/o83jwUiUQ6v9NIE/A8COM/aSNY1RGvBob3FitYu2Stg8Vbk5Z5q5r8q9j8VQBibk42ztbEt/n19og67YsOPfURxAOfSOQRLm0ijlvjxwvhnoRSLQKVnKedQBsBkqMK+Wqu81c4BAOlA2dch4JH8Rs6hIYldtOerqG7bsIIWkjSClrYFFKAMF6/P0E0YZC2RdZdaMBxX5ro5Z0M/EyJZspGuRyLfqCWBJPm1J1x4H20giSmFZ0mEQgYNcxWMVgmwCaOH8z1j1pS/fhFpkz3fIphnbKR6AL9+Hea18whuZGwbTfXqUeWy3GIknKwCDGUVtLyzXFZQABgm8RO4z1yCfz2SZ5oASARSZDxV3EUQhlGadWYK4eI60AfA6NmEzoveVDSXbVIMx78rAInzzb4wjeDOunQMePD6Z2gFEeY/egl6ax1mSuZZBoBl8V8ODvO/lCyLFj0kLQUGsd8YAS6xFWXivtlAYnUQ/Ug/VKKukCmYAUia4cA+P4vg9hrcJxag1RK0f0oWFw28G1PRNtVXLiNeixFkoFZkqOe41w1g2jXEhoPbd9Zh2zpmFyZw/c42THscbhoiDjqwzBBd3wfsMQWoTM9g0uwgjshIMvCg3UCws4j5holqiazNNmyb804xORPKlEtORtmN81KNfoooDmUdbFHGboxFhQ78ti8AU0qgvlJHdHYc6/Y6tPUEM3EdttdFRNZRTGBSSc+JHDzPkRU5MA4OwlDWQd4TCbqDOOxkBbAsHlAA163btzE9NYXJq0+J1GWwqeYr40y+A93XziJaSQUU5PuDhY9kOBmmKcAUP2u1WgJcTU425DlgVGeRdMhQUrYeMZCKns6j70cWGFlgZIGRBYotoN5cmQOpqN+Kcq1esKyuC6IApmag4qRYGKcYVEecJdn1hHsg7aleOcDSUT2aTnbbrZ7Ze56jPn/UV3PwPP1BmQAEmdycEttV9CFJ3ueXkrGf6NTwF/xcGEdxLNWd4lRkVTJkXNAJIXuEDhD/zS1PntP/5b78PO8HM+iO+dtcCk803rP9c9kPOlTyG9K3M8nEXEaMY5v32jnqHMPKpNF+wlDJEhW53Vg1xGqhIgYN5RkYyoRS5ZQ1u6VtWDVErX4CKsrAMG0LgTTTzMaH32sWyPKjrIllWwLiiWyk5UIzbQQB0G51UaduOBt+MuShNEVmsySMxMElq4iNbE3LgOd12eJVJF4I8GlGiq6/Az/swPNbcOwKbGMMrl0VZ3fQxipfVcmoHOLsVnpSh6cOoPQaBKtrU92MuGVVfCT4s9KXc5rBpwDiJuzURbfdxnZzQyRhxFZsnsqKSj7VpOqLPQqULACzOLxXYeTJGlNW4/EGbf0JENoyBzRljXFsCjIsw87vR/00etjjDZsAGjYBVQQg0f5sOsvrzPtNcB7Ic7JPxvBh7zv//bDXf9L2G/b4X9Quj8o+w57/q77/aY9fkf2Gnf9Fxz/p70/avnvsw6KRPX0iCt2Pk779wuMXjS/ZAOFiS5qvH9Z7g/5XGARwSyrRzHeuZpakKt1AJL7M8vIyJiYamJqahE+HKE1VUk+YDft7dPZfMv2WLFF4BEtZ4pyeLJXye/mOpt9GH8DzOuJzybtBeqWwj4kGUJ4pibHV2lLN5E1DkoPs9cKkHZkTYRyjcuES0ifWYW0voPPz6xnPIcN1SEoSSSfF5hDfisn1vkIYSTQLmqZJb5j2jo75bz+G9if3kKKTSWCpe6Y8EaXRjtOnp3Bgsx8Uje9xj/NFf/ew68+cmDsS0CETKbm8hiem7+DGnZcBz0I0sYLoh/ExGHKcSgZgUtasC/e1WaRNWxhE/VOrx+7ah8Dk5I+9zDDh0GQy8YpVR4CBczqOUuixjp21DpySC2vMgOZwKjBuSwS4FNnlNCvsMtyD96Cxh0qBQkRPA02HWV9AsrmcJf4VGz+O1fqJ01Cca66FIIlgORVEYUcS65blSGxw/frn0NIEV65c7tFdCK6INFv+bGOvoYtnoVs6jAkdMQGMj3QYDcUMCe/7wjaiBBy38tfOoPv+prCOCBjIxmdk9vfD7s+5eA5JJ5Z1wPmb9/IJlnyElKcjY+j8OZFYCxbVvx9mIxMt+LxTCPTzOsL7rcGM0n3AHJ9H2XKXeWUZNrqRh8jUseoDZcPBpOnDorgDQXTK0jkTsM5U4d84KDXXv34JINGOIl235MNecOBX7iP+iaNkATPQvt8WD7v+rYWzMBuWsCAP28qvXUC8pgAQmVc6b0TNM8OwEcUa1tY3BTCbmp1Gq91BK9Bh6ym8wINJe3gBDMOC5TiYnapI/6udpod2J4ZePg/4q6g5OibGbehpG0HowaR0G+PzLHdBpp70mEtT+GGESrkkz3PPD3D33l3UKhWRTDWFupSB8ZaJyHKw0Wlh2+9Ibmy+XIdDzlMcwRSJxlgAHdNWPfoot6f6B2d5mQzYN6wq0jhEkvWwO2r+5TkbiRs1DaVvzCNds9D55GavPIC5AMamCuhSPQJVAbCKY80xsrSaQOIrgGvEQHqY5T767cgCIwuMLDCywKEWOCaARNio4qaYG9dgw1fO5AhAOoL8fxJzLWNX9EVU/dBS7mBkXksPQOpPhOayb7mTQUeDgXvOOlIOj+pdk7NHRINbGDH9Igfq7zmINOhuFUCT98ZR6X0CQ0oyL5E+PKIfn1XY9ANi+d8HHX/YBPuwAFLeMDOnqZMC3+mq4EfplwO2RZBINUQmIGGZlpLfi5WUgUj0aQJ5iLNpOw78KMHde/dRcsdk/8nxklQ5xVkfH5FWS1KU3JKSssuk5BTVHbBNuwf0qQrYDprtLSQpK+YsVNxJWJSXKACQeB8EPshQEwYPnf6IoAq1/xV4darbPgBpb6DOOrPDASQrddBttdHsbKHRGJf7oP17ABKlBrgOsj5KNLCAitnzMg8q9sjBHGKIEYA03Ox42AB2/9lGANJg+z9sgm640Ty497Dj+6iv56t2vNMevyJ7fdXH92HsywS++/gcvE/uFiZuc7sV2edhzl80Fifxvao76kvs7jsJk7f5dhiARBmeMOhKBbn4F/R/bFvYwVL4EcdotduoVirCEqbUkMrG0adUPRv3bPu1uPr+vf9dTdeBScCcba84Dblvq2STRZI3k+cVCdyEbVFCdLse/MCD5RiwXVtVlmdSQ/QbpGjKMGC/Po3/+tL7eC8Abv/nFxFtkE2hJKGUTNnDAUit9TbGJ8aR2glSg6JLB7gij3SYi+bnozoZk+3+LZUAZ3I/79vysPOfbKNBAFr5xctwL/8U3tLLiO5wMNNeDxgm2N3n6+i8vZv87j+/AEicffS3878TwDlsjh0TQBK2kU7AKJRktcw/so9iHc3tlrCRLNeGVTKgWRpixKIGQL9WJBBzZYAhASSNfVam5hCvZtJjwhwBPD+S4iphzJFhoTEWiGFMzAPtNSRp9m/NwE5zGzvbOzh3dkHugxL3lsQH/QCSYsaYdR1heUWk6KzWHKLSBlIjgPlgDv61bSTBtgBFHBPVT4jSYBlwlP2XknZJ1gvpqHl4YP5mz6ryixcl1mr//MaRU1j6VRHM2gfCSe+jAmCOByWDiH1ryaQ8+iS7BbDq+bQLIMm/dJ1d09CKQ6xuPMDM2AQqtgNbtMOl6kkAJPt8Dd41Bcr0b4et39LrZ5BumAhuN2EuVBDcWhIWl4BI++7XvXQOetU8HBA6pOCh6HkgrKZ8LFmAp8XCAotjMrdsGeKt7SaiJEWj0cDG1hbGG1PQ9Rira1uwbRfttqf+22qhNuagWnall1JnfALeYgc7m0sYq9iYnKjAQFf2BaiYwz516nmeczMZ22J8CtjeRhi0Za53Oh2JBzmHqfCRF9Wyj1di6Qh1YNvroNnqYqJUw3h5HLbE43w3JVkRAkeSMaQSGFUPCVWcKGRAjptZQtzXT+0w2+0HkHSrpvIABG/lWcS1xXliyH/JPuKfqanpHgsqz/vohoXSs+dHAFLRJB19P7LAyAIjC4wscAwLFABIrIaK2Jwv1VGyY8yPG7D1AJquXly/+gyk3Ib7A7X9keoxbP0FfpLnq2npvEdRDvKIg5kHuFmFiopwdhlIAlRIBYySAaHjQocor1Jh4Jsnx9WuCkASECnbL2dNEPihM8KggMcS8KQgwpOKUm1X412BU6pKhtdBAItASg4gKUk5lRw4jgTaaQNIebNMVs/mSQPODFbQ5skQVgjRTmygWSqV5d4VxT0RMMa0bUlUsOGt3DdBGk2XSqzxsQZcx4KeBvD9LkqlCjzfE4CIXBipsNM1oaxTIz0kuCNsIRUA8vpCVjnpEdY3V2GaqtJxvDoHXWND0aJNzQOCWNLriA5rdj4+G05TQkbN9SzhkyVSjgKQGJCITGcSS8NhK7HR2mnCC9uYmKDeNsExpYQeURqCbLns8D2ANYvGlFSIqlbOJSSOsuIIQCqaX4O/HzaBNQKQBtv3YRN0w43mwb2HHd9HfT1fteOd9vgV2eurPr4PY18mr/HMBsy1OXTfv1VkGvm+0D7HYBEc60Qn9KPC6y84rzE7D61iwP/8niSIKcVD/4iNxC9evCjuJX0i07R6RUfy2k/IQmJyr+8ErObvk5xSDpD8uu+P8Il6fgP7yYify7y89GzMj6dSjExMUj4uoZRwpwuv48nvnJIDt0LfOQZM5Qcp3zpj79OHBlD5+kU8f/lt/MIHwrdeQriytkfSalgASStNFzIhHmboK69egfdxC3EmezXs+PbOPQBk5G+sX68BH9UEzHEeu4CkHQtb5GHWn+5MFPYPExm6p2cQrfpIujHireXeJRKscF6soPvmLpOj//yHspv2h4FFeN4+xgkLM+mPCxtC02AZJp1/eNuB8vNrNnRbV/4+Y65UFd6ROETAkgDSUZv0s7k0cyiwsDsuGUMv95+zRHfOyvPZn0aU6lI4bkmkxsJYg1Wdx8bKNWEGqhg1htaYxfrGBqatkgBA7DHj2owxMoWTzDaaXYEzPwFjXkO8QeaTiaC6jLByH6W1Z6DHtmIdEUSS5bt7j+b4PKLt1d5nRfPjKADJmp+XQw9iIAmAtI+Vw8+M2niP5VYEWBauvWw+7ILbewEkTq/Y0LDS3kbX6+JcYwYGATwCEGLZwQoSh61fArTGQgIttuG935Z+XuWXL6L99nVhMfYDXu6V88Ioar9z/dBbEYbpfa6l3Z5Jhffc/wOChCxGjKgYQdlFSyTb+Q6gvD7rAwiSs+gyjGJsbm9jrDYuD/bVB5vQrYoUIJyZG0f9lSvY/rCJpRsfsuoRUxNjMNGF6/Cdwn5aCUyduQsdMSyZt0nUhjUxj3hnE3Go+ggZTkWe0ewzRFA3iZREO2UTE6pIuDZaoY+1nQ7ikP2J5zBpWtBCD5GWqaZEBKsUa1XUDVRaBgJCSe+6rJ1B9vwgc0vne/Cakh/dXZ+qpKF0+QKi9VA9l/fkd3bHn7HttWuf4+y5s6iUy5ITkAKIrIDXcCdRer4xApAeaoKOfjyywMgCIwuMLHC4BR4CQHLNCHMTBmwjhCFNLPlmPGkGwi7PRlU7qhdqLv100hJ2/QBODlbkcm+7353c5NoDIDGBnwE7Sk6MvXCsgRJ2AiZkwWx/M0fp4RInUu0pIETOrpC+Mar6MpevyyXtpBJT+twop0Sc6wIPXn2vJEDyyp9cqoTfiYRdn4ycsHIy+bgiebDjnL9oZIZlIElQRzYVg2DTFODh+vXruHTpsgRQS/fvSyXV2NiYgEXtdgdbW5s4f+ECPN8XWxLIWF9fk0BysjGO8cYkYNrYabVhpCk21lcxNzMtTCDqh7NKqrm1g5s3b8j4zS/MY2pqCgz2CEJZltkDkEj1DyIPupFgc2cduk4QRcNEbRasOsxl6Y6yk/RA43hTwiXrjZX3H+D84LWc6pYFvP1sPJkXEpixx4Caq5Sw46aCbwNGZKG1vYNED1GrVaQ3QX6MMAeQGGBIDymlP92Tm8tBVmliOxhIHgFIw82OYRNYIwBpsP2LEjDDjV7x3sOOb/EZfrV/cdrjV2TdL/v46qXZgcmvh7Evew3Yz2vQwwo6P7t1vCr1gjqk/effn+Arsv9Jfz/s+JoTCzCmLbQ+vgu2MyITqd3pYHt7GwvzC+Jb0Z/hu5csaCb/6AdJz0UWfWTv9aPuU8UMeU/ETCaur0dk3itRfFT752fpAAAgAElEQVQWOrEsh/Uh9H957ERH0PHgd5R0Hv1Vx7WhsRCHyUIbigVCX8BQPSC5BRF9sRBudQruE1OINkKEq2sHZMaGBZCc5y4cG6w8zlywvlOGuTqD7kcKAB12fPNzStJ67BAmg2bAmpqFcTVF/LkmAJI1zZ5FTZE8fJj1R4An3n5QuO7Kr59D991NpEELOhPmfT1q9vd9yc/Ptc2+R52fHpQJ6wU2xzGwGHUX6GSCmqoEvFFCApS0DiIHnfV1OCVDbEbflEATd2NPT2EC0R/Xd/3aw07NpDSubiH80SAWTN5DLOuPsu9ABKyYwmecGYVMfRO0ApY6KTpLt1Aql3D23Bm5ruj8lPQCm7YnEa3eQxD6cG0Vn/ac68wvl3lP25PNZZZhnxmHTpluW0dS6iK+bSBaObhepJ9Ld7s3ZoPmB3+beru/zW+t/5n/MPNLhs6uQrcrksg3SjOwXzDR/WnWV+m449//Oy0BQRhr0kT8IIJ3k9KUSthEqZ6lSCozuLX0IcolVyTTtJBNohi0A86lCyIRmvibh579sPXLOe6+Mq2Aug+aSMIdkQokgLR/I9uK43MYe5S/7QFI3toB+dVjmSOh9Drl3hXAQhk71Vc3yYodydmhRKiZAa26sI/8IEIYGbi1+ABjtQrOzVVgzkwheNAWacXFlQdiu+lGHa5NkDaUvt0iF8rjQ7HqUgGNdt8nBF10qywsH0rSEZ6JCQZxvRGwpVw9+yWRcXTlDO7+/BpsxJiv1lESWdUE9sw8/OUVmLw3kcpTrCOOp/TuyiadvJWyASIDk/M/f+7umSKUcnzyEuKtSLEl+wAk3kvp6UsKfHrvNnzPk7YEvA9ZdlI4rAp4dWdMybGOJOyONTVHPxpZYGSBkQVGFhhoAZXW79Xx7+uBJHrMrC5iwz49wsy4ibKdwDD4RiSl/FcbQOKLt1/STQVVuSSbaux7ktuwAJIwKbKEd39zx7wHkVC1sx5AeTJ8l4Wk/FTKiai+PJbqDZOBPMeRL5Pqmwz4yzyaPSAYkwN5kl6BMazEU0DVl70HUk/aRNPR8bqiyezYNv7oD/8lvve//M/48P338dHHn+B3f+93xWml/b7/H/4cGxsb+Gf/3T8TYIKfvfnjH2Nt5QEajQncvXMLr7z+Os5fvip2Wlu+j//4F9/Hc889h5e//jo6nS7KpTL+w//9f6FarsByLYyNT+Dpp5+R/gCieUwASQBCys6ZkuCgy+wFHfisarRtVEsTPf31QfM3P0YOAHLeSP+lzPE9zhw4yfWR5hWT2Un2M5AUgKSLhKCKYxkCG9AjE9ubW7BcDaWq6gPGh6CwqzJNaR46Z3QxeOj1xeJvs3XPcR20jQCk4UZ/2ATWCEAabP+HTaAMN5oH9x52fB/19XzVjnfa41dkry/j+DJZw0Sl1ojQnfwYzofPwL/NxMzBav6HtS+ToppRKmRC5HYrss8BAMmuSuL7UW5HSTUd5xxF1190DKbNDbuKwO/0mDl5z8Ve8VPmv9K3UUz13SblklWXLetPtE9UWl1fLlikpIJ3GUlZwjKW7ojCSrLceThXq+i830S4vSxyQPRRTccUX4s9Jkn2F2wpoaBYLKQng4VaGZKQF2wx0cdr3r/xGnab3WeR1zF7IO2RsLM02FcWBjNMigZg3/dkIIWLHoKlReUSPSKhBemNMmGh++He3ihSeX+ljeDHbESvpL4oM8drYLJ0//wn4yNpRoeyrkQyLOoeCSDlsnP2GxVEb7tyDN2uQXfKSPzOoUny/Pylpy8C4x66P95lLPWbLi+OKzI3+zD5t3f77hA0YoxJcJR9hqNWgm5ko/q1KdhVC8HHahx09sDqJY6pAqDGZlD4SbaO+YQG752NI2XU8sg/XxN7h5tsOvVMZNFZs9lGFAH1F55B012F8V4HrU4blmlga2sd+swcZiamULHKMLw1WBZVFVQiWy1BVdQl8yoPm6XPrNCp5PlL8FCjXJ+jI7ixcmRvqtzO+fhwbEvPX0C45PUkDAkUJhu6sBspdyeXEXsQAImARyZHWDRmR30voOIzLjpv7mON7NvBuXwOwZ0Hh49BBiCZ00C6oaP7mZKhy9UPBKh46gxu/vRDzE/WUUsMGOxvo1pXo/TYRQR3mg8FIKkBUPYuer/1r//94Oqe+X+YhOJxDJsEWSEA5xifxyZ03RSpdhayErAPwkAVu7pleF0CTgQzUyyvrgEG1TtSzDZcODb7dTOGs0golT83bq3AtDS4RoK5mQmYzGWJaJ7KMzAG57qKU1NJx3d3VLFCJjXP+E7SF4yWWbCgQeLsWNdRee4qbr73GbY3H2CqWsNMvQ4K37mPnUXn0w1o4TZMmd/ZEsh6KSnZUVW60Ct8NFxAtw48g3pSe06dTa/UeugDkMjM0h6fgz2hof2jO3LtlHnle6tSKYtt87jVdCdlnowApONMzNFvRhYYWWBkgZEFCiwwGECSShh6GUkCAwHmJmyUnRSWAEhsUnswQHq0Jj9dBhKrU3KN9BwskmoOapxnIMejvd+9R9sDIEkly67EHH9ZJGGnACTlkgqDIjugMJA4prmDkTEscpZFv3wdk7DSL8l15fesbuH3ZNwUAgj7aFrqFjLldgbYrCzqk7ATebesYoZ2z+XzjrJxEQOqaGyGYSDljqXcIhlIUqUX4Y//+I/xO7/123jzrTfxne9+Vxor23T0APy7P/1TzC8soDpWw4svvijO8I//9m9hmyZeef1VvPvmm+gGAV775rcFAProF+/KkH380af47//H/0n1izIM/NH/+r/hn//z/wHl8TEZU7/rK+YYnWNVnCYBnPQMkP5KqpKr2dpCuVSBY1Zk7RZpeStZlxSWRXm8UFhUnCNcCzarCx9VhqFooI74/kCCrcc+UlGqBlOSOyIjmMHkUmUc6Njc2ES57sAt2eoZx+RUFsyLtjjBpJBynWqtcy0JG6kXvVKOfnCT4hGA9AUHNttt2Ok1ApAG278ogTDc6BXvPez4Fp/hV/sXpz1+Rdb9Mo5v+lsbeNqN0NABRwN+cutriK6n0p+mn40gXtMx6oMOkzoqskv+fZF9jnP+457rqN/ZC2ekoXzeO+a4PT54vKLrL7o2YRXpJkzLReA1e8UpislDmTqzJwcscsuSzCYwo4s/IgVeAshkUj6ZXJBcWx+YlHWiUIk7VoFLMltDEqawmYSUopsUmJtD97EfI337a9Lo3XEd6JYBg4CjSZBI9bwhJ4RJ/CAOxC+gf5DLM+e9QfmZkmQ+eiMTQ+bZFwGQvoo9kDQDzqUzYltuBAyMx2L4b+4yRchqiDdCRFv3DwWQzGkb0YPg0F5H+dzdD4oKG4W+nGXDnLEloc9+L0yiV165ItfS+fmiWv8sOmIyN/Z65+caIeic92nqrd9DhnbQI8O5cA7B3SXFvFFi3VJcxl4roZ+gtdGSmGjyN55APN5E9OaOfC/MiSyp3g+AyiQcsBU9P3oAlMw/1bN1z5atE123kSYGPv/8Jhq/8QRmLpax8wPKljHJbyOK2UZmA5ONCVW4JhLksYBLautfB2TuZ7FHBiDtByeEhXbI83j/rfYAJNNF+aV5pHqEeBkI7j2A89oY9IQykwmSZR3B4tbBBP0xnu9HmZdzTXeYlF8fGEc5bzSAu+U9wKEcU5a+sotOAEHk8jLATdgqgJ/G6Cw0sHXtPi499QSS27fgUu5c5LjZa83q9eTKYzkyo/SaKUBrGu4MBOGK5sdxASR1P0f0whvQKylN8t53KqakTfnsl57AWbEi5Uv5GDUtG2sPNiGqGiHl3xOUa1WUSxZ0+NDkuW7h9r0Vit6J1KJmOgL4W2aI8wuTQNhFmhrQE18Yf8IAIvhv1mHZJfjNRcW2kz6/OoyxWSTNdSSRL2it5CvYAoBr0rWxE4a4v7YK0zAw15hE1bBgOpOI2pvQUr4bDJGrk1HOACSJNfO8WsELlDF9rvzSe9n2AUg8b6yVAKsEM9ySkzDm/+STj/HYY4/31GUMq4zyC2fRfe/GCEAa+MQcfTmywMgCIwuMLHBMC+wCSHkQI75AHpD1AUh8IRJAqriAbVDiQQV/J7udNoBkKIeBPXuyYJBJZAW8kCUzOIH86Gyj7NAPmPTLdgnQkjsjfQ6GVEBmervKV5KWjkp2rQ+4yXsQ9UvT8XcMjrvdrvyeFTr8d5BJpTHBXnKV43ukk52dL78GCeAzST3uQxAqZxoROGLQoXoyqb8XARSnDSAlcSIBVG5TOnT/+l/9a9TrYwIeTc9MC4OLlUIfvP++NJl94YXn8f/+4Af4p7/3u+JUvvvuu1hZXMJUo4H1jVV8441vo1ytS/LkT//k/8Tv/97v47/88Me4eOkyLly5LL2OPvzFe/j000/w/AvP4+qTT8HrdKWhqgoqWPVE23GcCYyoXkmGpWNrexOVcgWm5vSAxUHjJ0Fg5lDT1nSs+Ye9qzgXTnvrBUB5MMbnVl6VnAFI/EqAHoJCTP6kBlIPwgSrT1WluliAOTr7OpsCE3TToRm5bI6aj4qF1eNq5hoTA00wApCGmyHDJihHANJg+xclEIYbveK9hx3f4jP8av/itMevyLpfxvG9/PureN0FwhRYjoHFCLh/72sIP0kQNzf3JNyOY9+vOoBE6S9u0aZiV+xnSQz274pmwODv+c5lrxdh65gmVpaXxbeenZ1VknV9PgaZ0/wdP+dvhB1M4KaP0bPbw0jlZ6VPpDjOfRwRkbTjpgkbGZGOMAilCCcuNWB+zYP96TisdEckh/KsutTRKSEiITyJN5ApFBzqh/ZNniOJPF9CAKkfQBxm/R4mDynyWU/M7ZFqysGD0tfPIboRK5mmbDts/ZWeu4ikGQuYsx/szCUemURnU3upuDddlF6ZRto0oFc0tN9SLCiCQtHaDpxXywI8BG8GPYBBeu0cAmDl15X3vukHKfuxiKNxCTUT8vkgMnR+BDO14bU9JftWK8GqleA+OQ//2oZcU1ZylwFJdD0VQ4MJ6iNjL8NFEilW11GbFIgVbGlCP9+QOG3x3hJmX3oejcY4urduSV9Xw7RgOA1srt7A1GRD4kN2cmXsRiBJbbvnoXR26bW5jB1ESUBzj0waGaLB3QdHAh9krdkLjvRJir0NCCutEwtA6D4zgdRPENzuClBoVExEU6vQ70zCv7l4gGV6nOf7wOffIX2S9v++8tolBLf8gwB9H4Akc0ImTd6TSlphoYUIKxtrqJYncObKVUT37sDknJHiXaIsmtw/e+/pt6fh37gLkUNbCBF+DKR+OpREa//6L5J7JYBUfvUsuj9Xc/Y4W5yyCIBPadXPTur42Gcok0vn+VmwatuOgPFkJ4nqRKrBcSy0Oh60NEScRLCdEhLNxo3b92GYFTDkc10bjs0CwjbmZxoKFI7ZgsGQPlJhqN4lfAaRzRR2N6VAU8aDvffq80iam0hCH3HkSxyYF+1yfEJdw0a7hS2vhYpbwkypCjtVRYbm+Bx010L0YElkJ6XjQ977SM6gCj6L1ucgAInXo4p6lRx+npvqtDsolVx0u57cBwGk0pPz8D66NQKQjjMxR78ZWWBkgZEFRhYoskDu0KrKvN5GjWJWaOQRmVRBBZgetzFWYnNZAkjhCEA6cQCpHyZSo9Pv1EklTNab6KgKFSVJpxwiccwIMInEmWL7qM+VTi7/nYM84s7SOfF9qbgh2ENnj2wOOnXcv1qpDJxgOWC1nzmV70QwZBADqQggKvq+aPYPy0ASR9Sy4HeVlrJpO/hX//sf4fLlSyJp98YbbyjWjq7j+9//c9EnHquN4eNPPsbv/M4/QWN6Cj/8m7/Bxso6KpUS6mM1vPrGG4j8ADdu3cRbb72Jxx+7KhJ3tuPiv/pH/1ABgmGApaVF/O0Pf4gXXnoJV68+Bj8IUS6r8SC4y0pA6VekUSrPhG4a2NnZguuWYOl2Nv5FFtqdcwo4DCUwJLjlOK4C/E5x2wWQsgA1A5ByqRpdRAUUgCRzm0BaaiDuptgigDQzBtNhcHwQQOJ6kApiWRd94FHGAmTwzSBk0DYCkIabHMMksHjmEYA02P7DJlCGG93hGQzDnv+rvv9pj1+R/YZdv0XH/yLfu9+cxRsX3ofFBFAKzBjAv20ClcVvwP+8swdEGta+RT2Liuwz7Pm/iH2YWA+XlwvZyft90S9yLmFPe574lSx+WVtfk56RtmWJz8rEGJnvuc/Bz1jgIVLKfDfvN2BfCNNjiDOSyT7vT9+T/RN6kQBHga/AKLfkwK040G0DqU7etuo7Kr0kpE9SVrEubJBEkp0MkXgtPennjMmRF2CJnY4yzgkCSGTdSNP1h9z652zR/Dzq0LrTgP2yheDnOJDAPkoKy/3GvPS+CZeUxBuPQYBg/yZ9cIK2SDketb5Ezo5+cNCSBLt5GUg3LWi2Bu/DuzK3+Xm81YRzqSHsIrUDRGYvlznrZ+j3g1WUR/PeeQDsA2jy6TcIQFKdVRRgIIVdqYbWRkd8UKfmQCdpxqScYhWsZUoilYxXPbqUlB1l5UVW3Di6B6nYOQkHruOjASR1jQxvbcvGZjNCEqjrYHEcpe3IxuNmWC5S3cHa8m3MTE8hSSL5nIVnuxLPyj/XNAulF88jrm5AX6/D++gO3McvAJMB/LcUeC8A0iFsoXwekKGWnt2GdmcM3s27KD1zEVotlr5WSCIYtXEYE5aAKexx5VyZhX/zcFDjpJ6v7hMXENzaOVRaLpfb6360KgwhGC7KL8+h+/Y9peOWPS8iHdhKAyyvrmK+Pokxxm0amY6JYqXJs8eAfX4B7ks/g//hq/Cvr8A+MwVz1kLn3ftKVLOvx1duQzK8zMsGuu8cIa2X/bB//RO4O6wvVS6Hx12cb00jfCdG4h9ct4c9K6I06y+U9QoSFhJ5eXJvqQBDBCFVLzwVsyaxYrBJwZ89BkQ78k6wHBd+rOHe0jraXQ31sQnYVoJq2UK7tYFGowYtjSSrJZJ0ZtZXTN4jhoCesray/tKiPMGizDhC+bUL6P6ig7C5JOAT41+ugITvLw1Y3Hwga3KuNoGq7ZCfCqM2A6NkIVhdktwawaOssVWmXTc8gCSxbSaPzzwDiyxYsMpnBWN+3/N7+Z1chn4kYfeQL8TRz0cWGFlgZIGRBQ5aIK+ozzVZe5FWHtiwuWcmz2BoIYyki0tnp2AikJdxkv3uKNvS2Rm09cMjim2i2BLH1sYY0gMccvdjTSk66WyyK+wHqahkEJBkUhwnKwEoFZIJtayTnhauOJUZS0kxVpTEFz8nKMB9JKGeOauKdRKrihxWuQjzik0sCVJQpsCUYKEn48E5k0ni5RJ0/brwyuZq5KX/UV9Pqf0MqMH1OXsZWccajH0/Gmb8eW25fImyUQjXcfFH/8cf4Xvf+wP8uz/7Mzz9zDN4+sknsbOzgx/89V/jlZdfluTHrdu3hLn0jTfewNs/fROxF+L1b30b//bf/Bt897vfxdz58/irv/xLTE5PYbxeh4EEP/nJT/CPf+e3MTY2hubWNmqNcfzi3XewtLyC3/zNfyAAEsePtta1VPodke4vls5k9hQ7R4dGfQTZBms4iERMFtBQ+5mJHTqolWpV5hVlZHIAk7ak5AudVh5X+i+xQXAWEuXrWi1vdf4iiZfjjuku+N1XacwQN1IyOGnMYFv1gzL59GpGaDa3MTZdg26TdRT3ElN53wItk3eUec0K7ZCVbqqBcV75WdTEO5fAVM1MlY52DqoW9U+SYSODrzdEfey9Y07cop990QRRPi5Fxy8av6LzFx2/aP+TBpCKzl90/UX2Kfq+6PxF+xddX9Hxi/YvOv+w3w97fUX7D3t9J73/adt/2Ps7DftLn42n2kgb1/CEBVy2gL9YPgdn5yzC1UDksdLgYPP1Q++VN9DH+M5etcrPow+kO4V9PIa14UD/egiJpuNcV+H45T/oVV7vZaCHQQBKFIVkD7gl8Sf4jiRj22NfScseeBmqKp0V5KrAQ4re+K6V+1bKAbkELRP3LB6hXF/Q8uF1PWnWTqlf9jeyHErZUdaIqXGVoKcPcHDb9UqV33HQyPulwPI99n/e6z57hISdJEuZjNRMBJ0A3S0P9fE64KSIEKok8hFbzpIZZMCi8fuizxfdmRAAKfpY7zHbBkkjEvBxLjTgX1/sSXLZFxcQ3LwrAINm6Qf6Jx1nfvL6CTixQX1PotF0D+1HQ6ZIGmjovHej8NDlly7D+7slAZBEXi4b4B6AlLPgUx0mE9Wp6u8qonXs9ZqkiMMIegqEXoigG0ohU7lRQqrzu1iktBL2Pcl6sORyhzKz++ZL4cUe+QNNZME6nQ6iKJC15pTq8DrbckbLtJGkOj6/dh2aVcLFc1MwTf5+B67D73iNXJ+7878/XtNpd1NDtLXc+4mwwZ6fR7wRicxcGnlgf6m00YL/lqdAQX1XWnvP/Myk0DSrBveJKUQrviTnyZjU5xMEv4gEMONmzVUQLGZ9jgawsOjLy3bE84kx8BfZeE/+9e1DASReLy7sIHyTz6JNJLBgvVJD8i5BUV+KdiXOSmPcaa5LnH1pchauZgjjy7YYV2XqHHoJ0E21dm6uyt91u4KksybriHE/Y/Zchp+xEGN+8yylI7cR/Eg7dk89ruk07h5YO1w3nXfu7IKy293efRc+XzKJxF2InWB/f2zKJ+T+52tWEMBeSbCkN5ChRQiZi3BL6IY6Fu/vAJqFuekKDC2FqYXQCXhKJa2SkJNrI3bUY38dPtK8nPLXz8H7u0B6Z2m9oklK5JnohD7acYgdowS0NjDTmEKZUXYCBfSqCdY7uGSAMqnVYV/PRc/nz659hosXLmTsLdUfeQQgfZEVPdpnZIGRBUYWGFlgjwUOA5CyFLPSbN0DIMUwkg4uLEzC0ggghWB4M2gbAUiUzj1FAIks96w6MpeGUzkPaigr8CYHhFRfI0sS5NxEX5c6xBlQtJsAVwBSLmdG8Ih/pMmksF+UvII48qaSOPxVBJB4X6yOYt8j9tmhfcg6+sN/+Yf43ve+h2azhb/4/vfxnV/7ddy9e0eYSi+/8opU1fpdD3/5l/8P/snv/1O8/ebb0BID3/zWt/Gjv/2h2PxrL76Af//nf47f+W/+W2nc7Ggp/tNf/wBTs7N49rln8Wd/8icol0totdt449e+jYuXLyPwA2hZkEHtcVYCCuVfRkAlRvJS2OMCSH35n15yh0kfxXQigMSKLgWMCoDk2PB96nj/EgGkniSNus9cI14azUZZI+s43QWQUhP+TiCBc22mxhJQYVIRRMr7m+XVxKZtZ6CpkrMTxlrW84Bni8nwGrAp4JYyA6p/0m6werzQYQQgDX5hFwWoIwBpsP2KAtAi+xbtf9Lu1rDXV7T/SV//sMc/bfsPe/2nZX9W5xu1CdiXylINj7tVRGsBzBkH4X3/kQFIx2qiNKwRB+x/0vOjcPwKACSp8M6KzB6srqLORuQs+KDEmM2+K4Pfk71CjtzHFHkjRjAKRKJfKvLTmaJC0A3QbXWlwzr7UjolB5rJ/uV6Bh4xp6iAJ77rTfpPh1YxKT8jZzrvH4JHCSAZYCW8Ab8dwNtWAJImEozBQACpiP0m3lJBhdYw80dYQEnUSzjLv6PuoYwYSs5Z50vwr92DAEe3lmDNzSHe6KL03IT0rOq8raTnuDFBL32QMrk7ggpp1DmWRBklG3O5xv5x62c2HWdJqnLHvi0DplTBlkobk9wgMRX97wxAYkZZiO0gAy5As9mE7Vio1qvQJ2cEUDLDTaUUkbF8dJlo6mwSYz0iAIk+L314gqiGTim5Cu7cuoZWq4lGYxquXcba+jqmZ+oYG6MsmAK2CH5xI1NErQHVpymXYOPfzOkF6CUd4f0tpEH7cKCVEny6Bd0ak15C/LtIHH54S47fm599fan6TS54gF2FfXYC4WLrwLClzFEEBz/Pf3hSANJ+sNS5fE4YUdzI8DTnHHTfu80IQhXROVPQoy2ZI7Qje7J1khB3d9Zh6gbO1Sdhpxr8kIA7pcoc6KU6op3VPffM89KGBOZkrlAlIQeQKHnIGD1RvYJKjy3A//zesZimg9aDAEjv3u+ds1+yr+j5wnWSA6RqIvWvKgXO7876/VehSfzFAgLdUKAsDA1hamCrmaLV9hGGXYxVXDRqNmxDxWtSRGgb0sOXQO1hAFK+rkvPXkLcieHdWkSaqlivf83zlDELFmwLm9NlrH2yhNmJMmqwYPK7vMdVXjCb3QJbiPeXOh7neXPYb4qez+22mvtk8UobAtseAUhf1Nij/UYWGFlgZIGRBXYtcBBAUmrFOSxEZ2OXgRTDSD2cma3D1WPo0spx8DY0gFT0hhxyME/48HJ1pwkgiVp2DiCx+i2T42JwQqCHwTqT1BIw75O0s7JKJ7KTlAQY92cfGVVNJ3TyJBanVHpCZQnyXFYuB5yUI5uJIfZVeoltvsIMJHEmyUYhXZyNTQMCqqk4/+relFQgAwI6rdT4p9coQZhhSvAVkKJvmNJzLAqVTjIp845to9X1sO2pQG2GwSUiqcQUejr3ZYVulmxRCQ9KvoRwXUeCAmlmmzOQDgBIx104ijmjxlo5+5w30tCacohMzmRMLB6RDqoCkCCgyW6PsF1m4SNlIGWBtHoO5Vwp9XchWUUqyEWcB08J9MQQAInVfGOzY1LJm68HJvwUoBoLg0sltCyRsVM2ZsCRsaeYqCqQkGdlNZNYDLrzZFlus4LcjdxRDsyp0RoxkPbP2qIAdQQgFb2fB39fZN9fxvtz0BUOe31F+x/3KXlavztt+w9736du/77EJKWRkvPr0GMb0c/t48l/FTCQRgDS4Ap/vgvpg7ZaLWxsbOLSpYvCcCZ4Qx9ISSofvalqdXUOxXrfzTrTG4iDWNg7YTdEa6eFIApRKlOmrgSDMmH01fL2ocLSVv4yfTf6OUyq575FDhYViC7ItTwqACkVBpKSUvLbIbwtD2PjY9BLGiIEdBCGWoJF6+9RPV/yPmFkSJRemlRSv8IAACAASURBVECyqYvElzlZhnleR7wKRKvsQRSg9MJ4r08R2UfxA+VPsidRvklidydCcEcl5Sl7Jj2RMtk29gAVj6kvQOU1uI/PIbjTPd7aLrAsE9fol3DOAaQMPHIeuyD3lGyvCABIuTEiRxxP9k4N/RDdZkfAS7tqwHBsOL9egRFMwH8r65ui23DOzSDdjBFt3kei90Tls3l2HC/y6BtJNQ1hGILzjD1kbt9eRLVaxURjTPzdVrOLaq2MNPHB2yUYxr6qlm6If61ivT4nOO+dLBKEE3Cu1hEueYg2cynFrJztCBaYjNFTc+i+vxdAOrL/juFCM0rQdEtk61gAkLoe0nUT4T0PSdwR0FJ3JuE8VUXn3b3sspMCkPotLpJ1ry2g+9bSAbCGjzc+Z3rxYZIpPpgGWqGHlZ0t1KpVzFSmYJs1eM0llJ+8iHgtgDFuwbuu5v9RG/MvlKHnOXaLgVVOguoZj2p995+/8uoV6UFFxl/R80XTGD8qRhHn4i6IlB8xW8C9B2p/pEdJlwb0pCkxs27qUuSYUA5PL2NlbQutbohKycZExUDZNoTxJxKABoE1SuVRAq+7Cw7lp8tOT+m6uK2j+9FNpBkDTi08A9bULNpLt+G4roBYrcoY7t6+AUtPsFCfhJGyQFeFpUZm6H6ljP3viC/yIC8avzz+5DttnUDw9MwIQPoihh7tM7LAyAIjC4wssNcCbF6YO4DimpKxcgSApGsJ9NTH3GQVVTuGIQDSYAd2WACpqAKxyEEpGu+iF3DR/sf5/jQBpPzcHAdhG0nDyl0GEpPjuUwZg3kGztyY/CewoaT2CBYpZ0gxllRvGAb5vYomOmWZMelM5aBSTt3+VQaQJISnJAXZWomq8qEVCSqFZAVlQT4BJIJxlCDoyb/ZlgAU1OBnsoQVaKx0omhaollYWm+JbMRE1UStbCNMQiULRw13wxQ9aFZScZw6XheGzuOZiCktJ0tTya/tlbBjgeTxEg95oMEgMweSeDipZMrmAcdWZN/IwDJNAbHyubIrUXfSAFKeKcjAndw7T1RwIlV9vEbO70gXKRh+WJmuwk+UDAk3JStHtlEoSa2pqSkBgDiGHDupZub/CA5KgmmwBGXer0GAWs6DfXJHRc+PvUHeCEDab6+i5/8IQBo8w4ref0X2Ldq/aH4P+/2w11e0/7DXd9L7n7b9h72/L5P9mZSef/JNTOjAJze+IU3ayWo4rIdE774fBkBi0ml+Xvqb5InvYe1XtP9Jz4/C8StgILGXpmKpq3cuC1OkWEXY8OrzQRuT8Uw65kUpuUS0FLvEKbqdLrptNkCPUS6VUaqUiGEgyUvAJdmfJbX3IUPZ0Cq/oC/bt5d1dPj1DQsgUWYxWFukVpn4JgSQvJaP7paP8Ym6ApC0sJhCVDBBisZvmPmTM6DIEGHvG8pf6W4dF//h+7gWAuUHz8JrfI5XKh7+bvkyDH9MEv/cKGVHJoU1O9XriSQsozDrB8Sm9xyXrL8L+7OE9++j8vJFJF4ihVZxK4L3GVkeassBpO5HCpw47ibg175eQjnTAxHlmuVKdospMwDJff0MdCNF96ct6FEH9tQZ6HVH/Pb2J4tYZ4I9STE2SUnCRHz7ym+OwwoaaP7wDnSrBPtbDlKjC6s9A++ni/sApN3eXr0+NExyK8Mc6/bok3Kt6ZqJTjeA32XRmQ7NiFEqubK2hN0Rd6RYkECYxBiGKcuG8U7OttI0xosRkIFIIkt4aRIhAbvuLlOGYF+0EiDu7u3PRWYYt352WD4/855U/fdFsBAEjywb1hkXmG7j3PxH0tPureWLMO5Pi7+v1xSYZLHnzz4Q55cFIDmPnRV23f6eWqxwU2ogWQwFE6WXL2Dn3RvY6bax2W1htjGJqjUGU68i6j6A+8I5RDc8MHWzC8wdNdx5Ud1ufMT5bJ+bhn9zF3yi7e3HHXTe3F0v+4+Yrx/vs+UD6+Gosxc9Xwggqfma8YwOgEj9CPDu31X3IA1GeQ5pZw1RHAkzSyTVWWDpVrC20UI3UNL9rh7CtTQ4lgPT1KS/He1eefUiwptRj8koz4lcqIMxY20WcdBBwueOwZ6/itmlmzWUXpxB861r8m/XduElMe7vbKLteaiXKpgaqwtgTPBIzx6kufSktGooqr4+xgo+zvOZc/z2rVsoVyoihz+SsDuGYUc/GVlgZIGRBUYWGGyBowGkrNKDVHupVKHzyHR0gKkxF+MlKooHpGAMPMHwANLgEv+8l8oXHefjvIC/6LHz/b7MABKdrRws4vUSnGBAkQfkDDCE8p7JjPT3rqEDJmAFwaRIOcJ0jHYZSVnT4V9hBhKdVt6/xSqvNAUTIqz4otwZATiCSLRdzsQxTAX2SEWYsII0pbPPICLrO0VAL2G/Hd3BRivB5tY2xisGGmNl2I4h2uOGzt+zmlH11BG2D0FCGFLBq3pVZdVWUmKb++hZk9ZHBCBJ09GsijhnnIXUds96J+32+TkdAElP2ZybwDdtxMxRijRM0dnswrJtuA0XfuqLnAg3jgENFwWBAEj1sbqwhzinad8cYBKgncct1EhXoI8EJmyCLAzArBHuMR4+AtD2Ao0RgHQgqC0owB0BSIPfXkVTsCgBULT/sO/Oov2Hvb6i/YvOf9rfn7b9h73/L4v9mYw0Gw3oT3bhNz5F6frXEdwieMQeKoa8M/oZEL37zlCGVLORZMlsPpLyHkj7S7zJStAbCbpvDq4cH9au+f7Dzg8mFvWSgWBp8dBLKhy/AgAp7z2Svxfpf+Y+perdcXSWjXaWAo5MDoxyvQRcyATvtDrodrvCHHbKLtyyC8NSfpD8STTxo2JSlDleQq0mu1uoTBLrCOtYEvG719BTbOglPPeapSgpeOB11TtOH4hlOnBfmUbnrTuqH4gUwGjwWrmE3TiMioZYK1aAKJpHReNXNH/cJy7A+/TwpPN+AMm+OAZjzMTVSz/Bggl8HgJXLUjC/20P+CAAave/Du/9tmKOJBGQryn2vXl8qrAPUvnFyyJbnNRbSKwOwh/Gh/Y7KrRLXx8e3iOvu/329T27CYgkBUfcDgGQnr4Is67B+7kH53IF0WPv4jFLR9MLce/N57D9wS2Ux+vCnNC0tuTQrQtnEK8HSNorpPBA/61FaJELd+1JdN9aZlfP7HR7Z1LOvCITR64ms1vRfUZJBNOwEMWkZtDXNHD33j3Yjoa5uWnpP0PJbdvmd2TfWyg5JRXv8WpyWS+jrOzc1/tJfN7cjvw8A5bIUPE+aB0AkKQ3EMHD2/f2PF7334PuNJAE29DtOsyFioCFmOxCn/0Av1cB7FDDu2mKj+4/Di2lBGWE+ANXnmPh6rpcp/vYeVnf/rU7mT3pW2fjKLp46n6L/fsiCx/8vgc+UjIwbMq4SzGm9HIrwX55Hlvv3MLmzqYAI7ONKdikezHe4+PAHAOSFlLpL3ucQsC9ygy0n2L5kY2l5pEASE9Y6Pz06PeSAEivjcP/mY/DpAEJGO6XCyx6vvTmS2am3f5HxwPmCbKa56cRNiPEa/ehSaGsLiykMGJcbkHTKGeqii4pN8eN8TLf0fZr00iXHXg378A6fw7JToR46756H/RWtoqd5RWRXZauu7Avz8L//La8oxjza4aJHd/D6uaGsPPmJqdQYn6lByApydP+N1p/X7OHn0l7GZZH7U9Z+a7nSR5HwOE/+Bd/+giwqy9yuaN9RhYYWWBkgZEFflUsoNNpzJy+vMpOMZCyVwzzqdQ5pvOoUWI2xFhZx2SVGq9kVwyuwB8WQJKE7oAtl037ouNRFCB90eP273eaAFKRhJ00HNZ0kfKgEyTyWpnMnNK7ZqXZrnMtLnafHJ1ioSiAKWcnSd8WYXModsz+fXJHnZ//KkjY0U7S9Nn3pGqWQAUTIQpgo+SDSlLkPab4O/qh/M52WUmpw/M6CqSIQyTUdaYsoFnBtbtrsG0HY67+/7d3Zc1xW+n1YO+FS4s7KXGTtVjeZXnssRNnknnIvKTKVfmVeU1Vkso8pCpJzXiTN1nWeKSRZUmWKO5kc+lu7KnzXaA3shuUIFquScNly+puABffvQDu/c53zsFI2RIZiSjyoWux+C6Zhi1rWC4svcCTSkKRYAt8YQlJO1ImUne1bZvcRO9x3l/Cjn3MymGCMSIhQ6aOr4ywm7JwcvDTA5BaogbqPCJdlzy/DBhSfUy4W0A1Gpu6IWrU1h8qwRjWEehKB1t1kvoj8D1JQLFfxd/LVM85ft0u15jlgcRnJheHBJ4EYDNNWZQqZl/2NJ4A5QBA6j06sxaoAwCp/xss6/2XFd+s/Z/H+7PfMfK2L2v/025/3uO/6Pjnbf8vIv6sqi9PwHpdx9zZG1h5/CbCuxqiegjn4hBqC5/Ic9+5/naTDdG87pSmYlUQutvJm64LQNIMFN+bgfddgMitofTmFGpfPz5xkjdPjPOOD/pZhOYhGh93em2kbcrsvywACcDq6ioKTgHDI8PyvhVPpNSvo88rkqnT0A2kqlw3THgND4f7B/BcX5LidsER+a1QjxBqdKPgXIaFHJwVKCnmQHxcleF5W42+JB1Fokt6Pi0AYaFPUoDDfHvqztGW63xeAFLx9Tkc3vhB5i3ptI0MpEY1wGhlGGZZFwBJiQo/+5bVf/3GTyrN1fj6AJG707cRZJ1ES1tA5T5+WwLmNWA1BmZIOAqBbwLges1Eef0qwo1I/Gx4zLR9ZB85y2MdjKKeJ9QMOBfOQR8PUL+uAIM8GwGP0No/9h4QbyM5eMtfVGaJNNZi0toYhm0VYV0z8ZvFO5jXYqxuVvEv92ZROVhGvBnI2IS7CXLbQxmbvkhi+Z6PkVdeUr4uTxoIdleaMl+aNZKwsfL1v2VzrRLDpWoAfVusAjY2NrB/sIuz52YQR4GAR5QI42byukAWkprnawaL4AB7dl5AZs201XOte22hRXAW5uH9tIriW0sId72mJ1DzWUKPLEayzbPoyPjUDBTen0C8UVCsordi1Ca/gx4WMGY38M+03drX8aQY4T9rgLl3DlZtGsHDCOGOL8Akjy+g4KgO98+JnGHbGlcKvk4TQCKjLd2CmgAZXCMwz8K1YKDFqMcBNnd2ULIdjA2PwGQaJIpFMp1rOikyJHCRMs56DPB0/UEpc1ZDiGpCaRrOXBG1u/ezJULNApzlKTQSoI3eY427mx3eZjy1NTUH8zxQ/3SloyVZz5f07ukzw1fvVBnm3aAS+0mDc3EeQS2C++gnmKKwosELA3mXeI2GKmglUTVZg/NIjDk/N8+eFZnJoLGG0rvLiD0N9W/uNQGkRIHuCIDUVKwQjylLFYxaFgLoWN/dxl7oolxwMF0agcW+TZ4RR+RPT6KH2ufh1ev53PLgUs+HNPfAtfoAQMrzNhjsO4jAIAKDCAwiIBHIBJBk0qISniy2NxCibMeYGrFhghPI02UgtTxUju8wTmTzbHkX2Cc594sEkDiBa3og0cNIU1WWijZPGje/Vzr0/FfJGagyTdLBRfYr3WSS3WJUpB+3AKSUYdGSuCvQK+evmIHECTClzUwacgZkBhGMs+F7rkxYU5k/0dUXpo5KkDDG/K5YKMEL6LdTByuFyHxRMi4RGoGG6mEs4MxIieBHHRFNicXcWYNtEZxTAv4EnlQxmmIz8fjsO2ogp3PU1OxWTciT+yYDRGrL/zTHg+95KJXKsmhmOzlOCFalYytlX3FcpeybFwYgaaYsdMnUagFIAfY3DlEZqyBwAsBONLgFTFU1xqywTMEh2c9QTCZiPgR1dBrZUnYnMRPu9RxQvmKp9KMuC8DkhmiLTe+niBiKDxhIPQOUtUAdAEj931BZ77+s+Gbtf5L3Y57f5G1f1v552vZz7Pui45/3Gn8J8WdFtjFewtIHX+HvTA3/G8R49OgqIsppTR/gw/nvYWnAf9+7CvdGgNirtsCfEzCQhN30oQHcGhWpHJ4vUxovb2CT/fOMDyahSteWEBtez8r0zP7LApDiGLdv38bi4iJKpZIwuBWLnfMoq2+RhUFWsUcvSA8NDMOtbYoqglMswCkVYTuW8pwkzMIXN6c8nO9C+bpyXSPzJpkQqfeyeHEQGhJASckkNb9oTYSbc6rW/zxbh6UV6GnxHv+e/j//FIk+haehse+icQBURgowywYiPWhW1D/b2bMV8LLGj3N+Xhgg7g9rPYEajqPCq/MIJlaxMP4Qf1sETFeDVohxkBTsfOsCd7bn4OwtIjLq8L4LEXmHgK9M4J91y2r/SY5rz52FZuvisZRu/IyARFjfSO+0Zn47LcjkWIrgwLZLcD4A3p74ERcDF5v7Nfxb3UKl8Y/Yu70FPQoRuQcInVFEjSoMjTJwiSKBrG+lHC85j1qbFS4swf1xDVFYP/4SCFpfmYe/4h7PnEz24novHf9xzLJRA6ura7DtAsbPnYfhVxH4ezAEsIgQuD4syxHQ1iOAlKy/yWCh9JzIo52bRIOxStlIPEGso/jqAhq3V2HPTwkY4tK/6oTrDwI6BPmjehXOu2cQb9rijeX/zW38drgBPwbcGLhoAQVfw74V4/c1oLZ7Dvb+PIJ1V4AC61wBwaaHsLoBc2IacSNSflhdAFIa7dNgIKUdpurcCEDoCCS/kgBIOnAQuNjY3sLk6BhKpg0zUmxL56V51O/eU+twMpIIDPXZBEBigWN5FpG7odQiCuPQyL1s7GYCSPSxKlwdaj7/W8BE50nJHjNmtSPviaz3A5Uh1JaM8cRXrCUTqgBKeS52nDLZj/kpqnoYZJ42YFHlQTxsA+U5K5QtMpBUAaOWUIsob8pXgnjcMUcSh7AvLSL2I3j0Ukvw4CZQ1MVASr9PCwEdpwCPa0HNQC0O8GB3Q/r1fGUSduodTCZUehcnF5NlAZH1fOr1fGO/kSXG56copJimeP6yuHQAIGVFdfD9IAKDCAwiMIhAZgT4Ale02vYKqrb5ajKxkfVXAiAVrQjTFRtG7MlLUk1Ak5VA14SwxUBqVY90FF0kb0CZFifAhfpD/X4AIGV2Yf8JJKXE6NeSgBbdHkjcmZJj7TJ2kiDXdeVlQ8mtdIp3DIBEpgz7SPqJwIXOfVMGUiTAgkwP21hLf00MJIILIm3GpZfINShtZduycXB4kDCJ+Lm4dzYBOZG6M03YlqMqYUNfpFdMuZ840+XaysHKxr4cd2p8CKYewfcbii0Wx9JvrFAV+ReTYAYBP1YUEqxSnlXSFylmIYdNZ67ph/0B2LQv+WvX8wS0okReeWgo8QEKJeljO46AZ9wIIIkMTcJmSx4QTYPr1r2uwM28W8ufoF2qQR2VlckEvJiIYfUkn3dBI0B1aw9j42fgGj6sIo2ylSQg+1NYTFJxScCVGvDKbJbVW5yM897guJdxncEict2GgIbss1S6LgV0TyK/OQCQ+o+OrAXqAEDqH7+sBFtWfLP2z3tvZ+2ft31Z+2ed/0V//6Ljn/f6X3j8NQN6YUISi1ffvo5XfB2fGBHubizD3JiCVgIWlz6TxOTvH15BdK+IcKuGKGEbJdU4qhiHXggXFqEXdbi3Hqg5bNJBzvkFeA/Wj2cdsar+4jloZ56/tF3e8ZEmorqlidJ+7/UOU6bobUXjPRK0LHJxG668H1MmNw3lFZu9NTdpJd44H9UlIch3+caTdRj2CMwCmR70hfRg2LqARZyXKTlmMqPlv9In8q6nrHAyV+OxBVCSDGNbvp7z2baqd1UEn/BN2jOLOW6C4wAkmVckxxf58JCAlob6fgO1fQ8VMpCGDIR6mDn/yGpa1v3XPX6EdfTWImpfUf5KbUwee483+zJ9CDBYswXElRo+WPwO5y3gew+oRQAhPCb/728swdqboQYZ3BuukrF7wQBSr4S5sJL22jyWyARp+g4lLsJksRhD0OMQQx/aeH30Nsb3d7Eem7hZexNO4yyqdzcReS6M2Efx1bOIGiFqf76nVCFMJYXdJXolMbcXFuA/3mgBSAkTxZqYhl6hLmANpelbaDy+Jr4/vTyR/CCQ+S2LpQga+b4qktquuognh7H0xjxq3z5A6O3L2oHFceVXXoL7/SOYpi5rgu7N+bAC73MNkbfV+irWIc8Sv6p8kpKN3lgyTy9NyJ/mlC3AnHOxqKQMG4r5WLi0CEw00PhkE6lMX+nqWUwsfoJZE6jowLAOjOjATgjsRRAAyfCHUNp8FcGaLwCSc2VIQKPGnxUYKGoZ7Lc8AFL6zMi62dq+b2ZDZE1IqUwlmSkMJD3GXuBhY3Mdyxfehn5Yh+buwC5U4LwzitoXOyDY5ywNI9qN4a93sn7UhaUBZmEj1zjjgL8t60wCK1yns/AxCyATQHBh8ghbrPtSj/MJU/HtHxRKjDsXFxBWPQRyHUrmTS9OIaqvKcYdtyOSoaroj/eHeA4LgOTK7+xEqtwPAwG3SRpVgA/fAywSlGA31SYEQDqmnU0vpPZ0mIBZqknS7bEqNmTRpxBnNT7TQjw42JZ18aWpOdiyRlT/dgJIajUuYxs4GbuyK5zHvd/5zCI4GuzuQQ9r8l5lXoDrV8ZrACA9xY06+OkgAoMIDCIwiMDxETgKIKmVn/zDCqo4EnaFH/LtSP2nAAUzwsyYg3KBC2RO/5M3dNuLvnm2JqDUYrKkFVrqJSwlf8+8SUV/lzF9uiCUxaIkqNUCUjFrFJ1XJX6PJpyftiGMT/v51GQnYffInDAfQ+pp29P9+ywJwW4JueaML5lQM25kznCirRbZNF1V18zFPydJ6WesciF4QQBK/GEocxB0SxB2dzYr2xS1Pj0H9xO2RxSjUHDU8EjaI/5BbX/PmqDmjZ/ICxCQoVlse6IhmTymY+iZxpckWNT40CTRwX9bgArlLKAVsbm9i7FKGUYqNYkItqW8l0K/DYBp0xk/9rpl+HcCvSlAlI7bFNxLmUNq8mm0gEAA9RplFwzp57wJqrz9I/Fr6sa07uk0MaPGEhMtkcjWwDdwUN2TsTk6UYEXeWgZmx7TmvZEU+IXphad6tmYxYBMJTZ7AahZJuFZ47vF8Do+klkgVd798/Zf3vGTFZ8sAIntL5fLAvqmHlV87qjcb/b7Iev8WfE57es/7fNnHf9Ff5/VP3njn/f68rYv7/552593//Q+S5nP6RxDxMPYOT9DB1Eey14aw4fvXMeCr+NrPcKXLoQNYaxNIxrbxUeLd/Cv918GVsqSgPRXV48YotMgnYnlyDpE/eNVCY1icHd617WzuEVKZ2gahZeHEBR24f6hLenanGP0jnJW/2f1T97wtsqLOs/UBJCkiEMxb1O/RM4ppKCJdfBhkLxDlV8mPzNtW5JdrXcn032U9qIXFeDWXHg1H0HkI7aZfC7B0X1J4un0QxHmd9gs9uhqWVdCvn+E2vOKOZYpPU9Cdpp1dhIe2RgyD1RnTAEkQyPznGsxHdsbO1LkMjE1Dt/ypWhPFSY9+xoja/yk48MoTsG5PIT6dysovT2Lw89/zBpaR75nklkvjMK86mJh5g62kqXB4cYl8SvS/RLiH8oiHRnu7wLs32Te3etkJ21/3v27gSR66ERehMALEDx5DHqxaJxnsvCIvqCi3GEg1i0UKFn2qoE3hz7HWdtEbaiEP2xdAcICvO8iYVoRoKXMH7d2ptOR6+sAqpKrIghuj8K5OIpgYl3GQ2nsB5wxgJW1CwhvloQd1HtLGBr02wRQa/jY23dx6JmYeGcOw7BhN2KEu48RBDGGP1iA++UeAreqAJi2A6eyhv69sAPY4DPOXi4iWPPkc/5d7lOyf5hEv6yS6NoZH9izgUoD0WMT3kPlhyTeceMBGpQkDBvgfWP/ehizs7ewsn4Rfmkdb41UMaQD6yFwj4IMm1fgDj1GaesK/EeeAFMEqKJ6hGBzTcZW3vHTy4KouSRJ+qsbn0ifj1LoJz7DEfyIUug2ItvArlvHvlPAhXenEN/SEO1tQx+pwLoCaI0iovIWFmfv4PbWFJx7SwhX9xHUKPlIVpIh+Zow1rG1VZO14uhwEY6jIQq4XmegTWGQiYfcU26pbUF6b6ZeZ8cdJiu+fN6Vfn0O4Vpr3Au8U5xG1FhtmQ5ltDEtkmwHfThGRIC0S8JSmF66DaSfJ5KCHeOY5zvB80eAGY+FmypfJkWTjomd0MOTrQ0UNAvLM7PQWeyZLCcUeEcZQh2aOYTlj34QhvPDP72Hxp+f5Ja2Te+V+qeP296hiUcb1zkDD6SnHPGDnw8iMIjAIAKDCByJgAKQkpeLzHKSyWS6kOHfTSarlc+NHgKOGWJ8xMDoEHWePaFDN5O43ZquHQCSKtXpkNIaAEinOirzAkhkJqkFfypt1+ZbZBgi4ZXqMRNQIKiRmh+nn3deYOcyXCX4KYVGubPER0l0jNVG+bZjq8PyZj5OGPXTB5BUQ8goEgCpLTwRTASag51qFaPDBRQcC55LabwIjm0JeJelgZ11mZ2Saur+T0EFNoXsHW6UrEuTfTyv6EoL+yw/gyirjX2/bwdoJXgqgHqkxpBohkeBWjSFgO6b2N3eRbHkoDRahg+/DbI7eqZUflKNTepmq0plldtUIGm/bQAg9e/dvLdx1gJ1ACCdbvxz3bs/w85Z4yPv+Mt7CXnbl3f/vO3Pu/8vAUCi7Iw5OoX3fncDL5saPvNiYUQUdeD2T69Bi0y8v/wNPn7wmhhuC4C0vnVsgolMC2PUaiaBU4b+cQUE/EyMvBfmEW57yuR9o7OaPGt8ZvV/Vv9kHT9r/24ASUnjqjmBSA9xVtPUA+J7M5K5HueNLBJ68uQxlhYWZQ5Iybq0YIXm5z69IAnCaZZIZx0e1ODVfZhkbDkl6JaGqBAiMlQhBxNzLdKXAiCzCjyyru+0v5dE+Pxkc7ywIj+Zhal5DOfCBJBCHdtbOyL9VZk8g9DyEdO4iSDMcwaQ2kGtdHzQ40S/1ID3cRUwix0+NU8TIyafdWcc9lUdh5PforT1CuKVonjpiEzcXcpD1k/sW5Q1/gtXlqR59T/dP7aZffcng6gfgGXaKLw2PdNU3QAACmFJREFUg8Nvf5R5uIx9/r5tDs/rDV3AujSHa0t/xPyQjXXHwRdrlxAGBqLbGqKa29NDqrt95XdeQv3mTosByatK5N1mfncTFyzgf/YLKG5dgR4U4Ds7Anq79xRASZBKn/PR+Hw3ibHKaiu5vRiFt5ZRu3uI2uaqXMrhxBAqSwWU/SLCu4/k/ixdWkb4YJMi5z0VQggQpeAQz0svtZmFz/B45TW4n+/BPjuB2I+Vb1LCmODvzAkb4a4vYA+9n6LaprCnxHvnNiXySuq+KDqwLxZwMPcZCl9fQxzEsM5aCIrbMNwR6KGNoBrAqOiKfbTlQ+PzouZ2jC/Gt/SrZTlm7fpRULTv87GdYdk1urq90DqZJ8mPOTZEBlCxLfnUlOJWy8RKdRfFl+cx/VIE/DFGrJuwZssILv6Ey2dWMaTHmDGAPzWAn358H3E1ghHp8FbWEAYe3CBGrRZgf9/FmdERjJRNGDrlzz211hbfYztTgvu4m0bYRm3AzEkAJLMyi6BKcPOopzUBD+/+duLp9TRPk/6/5XMMRvHIvcXx5gjj1xepTI4Ljjs+f/jCIcgZ7QdNv6xeZ+Fx+H6jZ7Eh0niRsJFgWzhAhLWdHYn1/NQMShEpsYF44PK9SOYfC25hT+DvP7oJR29J5EYNNeafdSPb2Rg3ZDwft/4cAEjPGtnBfoMIDCIwiMAgAs0IdCgsJ7Me0Yttr4RjElbej7FozFpagLIdYnK8DD1mgpkA0jGJ5I6FTTqF0qEYSGqWnWBWz9wjAwZS/9A9NwCJTK5kdU6QiBsBBFZOpRVUKaDAP1PJvKOt66zFUiwWBSAJUJWcRxlfqqSA2tqqeOWvp1EPerS1pwsgMaaKhddcYAjwoe6/GBbur+2I345lhRgbLYvEXUxGmMTfFBmCPFt6/7RC2lktTd1k3/cxWqnIOZnoEZA5MSHN8gDK07YT7ZsyuJpVu8lzRZ5hasiyGllYcWRrNTTs7lQxOk7ZGxOBWBf33lKNa7lmYeEZyscoYRm+eAApYxGVISGRdRtlJWhO1Ed945vvCFntGwBIWe+HfPH/pe+dNT6yxv9pX1/e9uXd/7SvL+v4vwgASXKwBRi/CXFu7DFWV17H3NxNTBnAVysXoK2dASYPgbUSvIf7koCUjf4JbYbvx10ri2jSrZ05nc5p5J3Cauv6mrShcHmmI9nN8dlLRovHyOr/rPg/r/HfukpVJKZmbKlElJpTpGxYMoI9yun4ymewUqmg4Sqzc26syndM+qwUUasewK15InPH/QtFB4WSA9M2xe6RClgh38VkpqeSdKrEPndssmL3PL6XdRaZKomsVzeAxEvRYgN6oGOHAJKuydwltJS02fNmIBHMpByyf+FHFNYvCsumfus+NHsIhQsTIv0lzA2Ra362uScTzoVLM9BGQgQPI/ibVZTemhSWiLEUwv2yN6DSHfOs8V9887zsUvumJbnXfox++9OrLApqvcEs+p3OTcNbeZQsR8igE+FjOYWmmTAiE7tbW4jjCoofreP1GQ2PNi8jfFKCV20g2NkH6GvaxZJI29jRPvoavTsn4MjhFz90hILPkMv/dFOkNv9jdR74agxR3YV9cQTej/UmmCMsp/l9eJ/Ry035S8l8VqPSRATr2izCJzHCx6sw6L1zfgkb9Q2UGzbKYyX4t38UGTQzAXtb67POniHgQ9COTC2OWf1MhNlzX+IJh8yDX6NxizJsPhDUm+OJMnbtoJMAFWFDALLytSXUbqyjcHkCwZoLrWgg2PDgvGHDu+VJvl13dGEYEUwKt32EhwdKmj9SknmaUZRz2nNn4D85EGBBwKt/0BHTT+y/9COJ++cJIBVfW0b91kM5h6xN7GGE9ar4q2qG8h8WKXjbxl/W1zE2NY+5lyYQ3HmEmH50b8xh+vyneMOOsEYJ8xi4XnMwdO8aIi+U63ZXqojsERweAKsP78DSNMxMj6Nsa/C8Q2gGGUpcE7F4QTEbxb3gGe9nMhMp/+o/cTv6rnv88rlCyUWyx7gRYGSf8b13ahvZX7p17L1FprA78gDO/rzkoxqVH3BxZBtBDKysvIF4y4F3fw+xv9fzOcfxqQVeokShiY+SeC9ZFnxNw27tEDuHhxg/U8GEWQQoUV+wpciW63bKwUdasclAenDjV/Ae7D8ff8SE+TYAkE5tdA0OPIjAIAKDCPz/jkC68Gv5iLT0YtUikHwHIRUrSTHTgsZJGFzMTg3B0jk5UwltWTb28EJqGekkEg3Uom0RBp65EwYAUv/Q5QWQREomAYzUYiFlCynJp1S6jUwUAY4iJXkmXjHC1Gil5zs8rpJmt1eNcvJFjd60MlfkXVKvmfbLfF5ZjxOMutMGkBRPhjP4JE7UCo+Vxj8ZSBt7dWEABv4BJifOiAQBl6eWQU8dTSqZ8kBprYrd5G5v86riJ67roV6vY3xiXKLFBQ5lGblfGpsThPH0fiJgTptPV/JQUSB465oMU5cFllf10Ki7GJ2sgM60hI/6xy+Ro5RFliagZirbIeBpRgbjtBlIpxfYn+fIeW/lrATSAEDKej/8PP38os6SNT7yjr+815W3fXn3z9v+vPv/UgAkXoc1OacSk2uHMN8LMTf1F6zffx/1b7dVsrMr0duv8jqNS5Phm37QZ8ARQKKvR3tymD9nki6sKy+Q7i2r/7P6J+/4P64+oUMKSAOsxXMwx2zUvrgrnhbCQopDRPT2gS7yuCxIoVQymRyUbfMbHvyGj8gnSKKYvpQztgoWYMQINaV6wLkRv1eSxwmDPSn0YIJUecj8crfjPJCEtdU2KxFQyddQ3anCcAyUR8uITKEePXcAiQCDUbFw5dKnuO4Cxc1X0PjD5tFx94wJ59Z9YQiTiQCC3HsfFqGHBcRagOALu+d4f9rxrxem+jIJ+t0/lLaMKWPVA9xhW3SyZDiWkzUSxzH/YfeVLizDrwXY+Ow7AQmmXnsVhSsWzNkv0Pj+HRze+kkUPPrNP7vbR1DLuTCK+q0utgxZee9PoDF5E6WV91D/ZlMYklHSdjLIUq+c9ucJxxl9NkVikioj5Qn4e1Vo4aF4tMaRgfsPf0KEAuY+uITio034viuAE5Um2n3K2vuWDI/G7QciTUd2WXQYQB8xYV/8HO7qa3A/3epIzNMfyTo7dMRrJ71+AmSxV4Xz0rQk2TUCWIcJU4Psr4SZxGvWi6PSFIJR3c+31NPHGLEEVBQG0ruLAiIc5xWV+XzsIUBwHAOJTKf6V0qiTL4XAMKXc1MUXtbMhg5fi3H3yWNMX3oVkxMjCO8+FBZn6d1lRM4WXpm9gxvVMRiNcTjxCBpfR9T1hOfVYDsm9MsLeFRbhfvpHmyDBj8+hgsWSiWTmhKgRZBu6lIYqDTenk4Ck55netlEzIK86Rq88ioMbwhWdQ71b1c67pe0//huS8Ej9g1ZR/CjDrnG03hK9+o/uYazAYKpb+W0vysBMxrgasC/14DDdSVXGzxxERFE6gXwillx8hwQYMiHYbG4wUQt8LC6V5W1+tmhURhhDCORnuc5VcFtLOCojD+OjcjPxT7qjuFx68//A3iL+YQu5E/RAAAAAElFTkSuQmCC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nl-NL"/>
          </a:p>
        </p:txBody>
      </p:sp>
      <p:pic>
        <p:nvPicPr>
          <p:cNvPr id="35846" name="Picture 6"/>
          <p:cNvPicPr>
            <a:picLocks noChangeAspect="1" noChangeArrowheads="1"/>
          </p:cNvPicPr>
          <p:nvPr/>
        </p:nvPicPr>
        <p:blipFill>
          <a:blip r:embed="rId2" cstate="print"/>
          <a:srcRect t="5652" r="53419"/>
          <a:stretch>
            <a:fillRect/>
          </a:stretch>
        </p:blipFill>
        <p:spPr bwMode="auto">
          <a:xfrm>
            <a:off x="-1" y="2348880"/>
            <a:ext cx="4427985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5847" name="Picture 7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29823" y="2348880"/>
            <a:ext cx="4514178" cy="45091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8370" name="Picture 2" descr="https://upload.wikimedia.org/wikipedia/commons/6/62/Messier_7.jpg"/>
          <p:cNvPicPr>
            <a:picLocks noChangeAspect="1" noChangeArrowheads="1"/>
          </p:cNvPicPr>
          <p:nvPr/>
        </p:nvPicPr>
        <p:blipFill>
          <a:blip r:embed="rId2" cstate="print"/>
          <a:srcRect l="15556" t="16033" r="27778" b="12300"/>
          <a:stretch>
            <a:fillRect/>
          </a:stretch>
        </p:blipFill>
        <p:spPr bwMode="auto">
          <a:xfrm>
            <a:off x="2941926" y="0"/>
            <a:ext cx="6202074" cy="52292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2880320" cy="345638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‘Juwelendoosjes’ M 6 </a:t>
            </a:r>
            <a:r>
              <a:rPr lang="nl-NL" sz="1600" dirty="0" smtClean="0">
                <a:solidFill>
                  <a:srgbClr val="FFFF00"/>
                </a:solidFill>
              </a:rPr>
              <a:t>(L) </a:t>
            </a:r>
            <a:r>
              <a:rPr lang="nl-NL" sz="2000" dirty="0" smtClean="0">
                <a:solidFill>
                  <a:srgbClr val="FFFF00"/>
                </a:solidFill>
              </a:rPr>
              <a:t>en M 7 in de staart van de Schorpioen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Wikipedia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M7 in helder gedeelte van de Melkweg, doortrokken met donkere stofbanen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M7 is het helderste gedeelte van de hele Melkweg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21506" name="Picture 2" descr="https://upload.wikimedia.org/wikipedia/commons/7/7f/M6a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3645024"/>
            <a:ext cx="4283968" cy="321297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0" name="Picture 4" descr="http://1.bp.blogspot.com/-1lMbei47GZk/VR1zQ-kvB5I/AAAAAAAAFB4/lycfJQcKxWY/s1600/ngc%2B6231%2Bfinal_der_ps.jpg"/>
          <p:cNvPicPr>
            <a:picLocks noChangeAspect="1" noChangeArrowheads="1"/>
          </p:cNvPicPr>
          <p:nvPr/>
        </p:nvPicPr>
        <p:blipFill>
          <a:blip r:embed="rId2" cstate="print"/>
          <a:srcRect l="13272" r="17530"/>
          <a:stretch>
            <a:fillRect/>
          </a:stretch>
        </p:blipFill>
        <p:spPr bwMode="auto">
          <a:xfrm>
            <a:off x="2113441" y="1"/>
            <a:ext cx="7030559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7851648" cy="446449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NGC 6231 bij </a:t>
            </a:r>
            <a:r>
              <a:rPr lang="nl-NL" sz="2000" dirty="0" err="1" smtClean="0">
                <a:solidFill>
                  <a:srgbClr val="FFFF00"/>
                </a:solidFill>
              </a:rPr>
              <a:t>zèta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Scorpii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(staart van de Schorpioen)</a:t>
            </a:r>
            <a:r>
              <a:rPr lang="nl-NL" sz="1600" dirty="0" smtClean="0">
                <a:solidFill>
                  <a:srgbClr val="FFFF00"/>
                </a:solidFill>
              </a:rPr>
              <a:t> 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</a:t>
            </a:r>
            <a:r>
              <a:rPr lang="nl-NL" sz="1600" dirty="0" err="1" smtClean="0">
                <a:solidFill>
                  <a:srgbClr val="FFFF00"/>
                </a:solidFill>
              </a:rPr>
              <a:t>astrofotografia-montevideo</a:t>
            </a:r>
            <a:r>
              <a:rPr lang="nl-NL" sz="1600" dirty="0" smtClean="0">
                <a:solidFill>
                  <a:srgbClr val="FFFF00"/>
                </a:solidFill>
              </a:rPr>
              <a:t>.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err="1" smtClean="0">
                <a:solidFill>
                  <a:srgbClr val="FFFF00"/>
                </a:solidFill>
              </a:rPr>
              <a:t>blogspot.com</a:t>
            </a:r>
            <a:r>
              <a:rPr lang="nl-NL" sz="1600" dirty="0" smtClean="0">
                <a:solidFill>
                  <a:srgbClr val="FFFF00"/>
                </a:solidFill>
              </a:rPr>
              <a:t> 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Visueel geen kleuren,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maar de sterren ‘fonkelen’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Impressie in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20× 90 is mooier dan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deze foto</a:t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sci.esa.int/documents/34247/35306/1567218675827-heic0809c-wallpaper.jpg/2dfcf734-d55d-f1d1-1060-dc6cd79540db?version=1.0&amp;t=1567218678220"/>
          <p:cNvPicPr>
            <a:picLocks noChangeAspect="1" noChangeArrowheads="1"/>
          </p:cNvPicPr>
          <p:nvPr/>
        </p:nvPicPr>
        <p:blipFill>
          <a:blip r:embed="rId2" cstate="print"/>
          <a:srcRect t="25841"/>
          <a:stretch>
            <a:fillRect/>
          </a:stretch>
        </p:blipFill>
        <p:spPr bwMode="auto">
          <a:xfrm>
            <a:off x="0" y="1433114"/>
            <a:ext cx="9144000" cy="5424885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211688" cy="626469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Melkweg van de Schorpioen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(NGC 6231) </a:t>
            </a:r>
            <a:r>
              <a:rPr lang="nl-NL" sz="2000" dirty="0" smtClean="0">
                <a:solidFill>
                  <a:srgbClr val="FFFF00"/>
                </a:solidFill>
              </a:rPr>
              <a:t>tot de </a:t>
            </a:r>
            <a:r>
              <a:rPr lang="nl-NL" sz="2000" dirty="0" err="1" smtClean="0">
                <a:solidFill>
                  <a:srgbClr val="FFFF00"/>
                </a:solidFill>
              </a:rPr>
              <a:t>Carinanevel</a:t>
            </a:r>
            <a:r>
              <a:rPr lang="nl-NL" sz="1600" dirty="0" smtClean="0">
                <a:solidFill>
                  <a:srgbClr val="FFFF00"/>
                </a:solidFill>
              </a:rPr>
              <a:t> (foto: A. </a:t>
            </a:r>
            <a:r>
              <a:rPr lang="nl-NL" sz="1600" dirty="0" err="1" smtClean="0">
                <a:solidFill>
                  <a:srgbClr val="FFFF00"/>
                </a:solidFill>
              </a:rPr>
              <a:t>Fujii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Met </a:t>
            </a:r>
            <a:r>
              <a:rPr lang="nl-NL" sz="1800" dirty="0" err="1" smtClean="0">
                <a:solidFill>
                  <a:srgbClr val="FFFF00"/>
                </a:solidFill>
              </a:rPr>
              <a:t>Normawolk</a:t>
            </a:r>
            <a:r>
              <a:rPr lang="nl-NL" sz="1800" dirty="0" smtClean="0">
                <a:solidFill>
                  <a:srgbClr val="FFFF00"/>
                </a:solidFill>
              </a:rPr>
              <a:t>, alfa en </a:t>
            </a:r>
            <a:r>
              <a:rPr lang="nl-NL" sz="1800" dirty="0" err="1" smtClean="0">
                <a:solidFill>
                  <a:srgbClr val="FFFF00"/>
                </a:solidFill>
              </a:rPr>
              <a:t>beta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Centauri</a:t>
            </a:r>
            <a:r>
              <a:rPr lang="nl-NL" sz="1800" dirty="0" smtClean="0">
                <a:solidFill>
                  <a:srgbClr val="FFFF00"/>
                </a:solidFill>
              </a:rPr>
              <a:t>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Omega </a:t>
            </a:r>
            <a:r>
              <a:rPr lang="nl-NL" sz="1800" dirty="0" err="1" smtClean="0">
                <a:solidFill>
                  <a:srgbClr val="FFFF00"/>
                </a:solidFill>
              </a:rPr>
              <a:t>Centauricluster</a:t>
            </a:r>
            <a:r>
              <a:rPr lang="nl-NL" sz="1800" dirty="0" smtClean="0">
                <a:solidFill>
                  <a:srgbClr val="FFFF00"/>
                </a:solidFill>
              </a:rPr>
              <a:t>, Kolenzak, Zuiderkruis</a:t>
            </a:r>
            <a:endParaRPr lang="nl-NL" sz="1800" dirty="0">
              <a:solidFill>
                <a:srgbClr val="FFFF00"/>
              </a:solidFill>
            </a:endParaRPr>
          </a:p>
        </p:txBody>
      </p:sp>
      <p:pic>
        <p:nvPicPr>
          <p:cNvPr id="18434" name="Picture 2" descr="https://giatioxi.gr/wp-content/uploads/2018/02/StarryNight-of-Brazil_LinesTafreshi-sls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499992" y="0"/>
            <a:ext cx="4644008" cy="260968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5" name="Picture 3"/>
          <p:cNvPicPr>
            <a:picLocks noChangeAspect="1" noChangeArrowheads="1"/>
          </p:cNvPicPr>
          <p:nvPr/>
        </p:nvPicPr>
        <p:blipFill>
          <a:blip r:embed="rId2" cstate="print"/>
          <a:srcRect l="14365" t="22290" r="8238"/>
          <a:stretch>
            <a:fillRect/>
          </a:stretch>
        </p:blipFill>
        <p:spPr bwMode="auto">
          <a:xfrm>
            <a:off x="2457772" y="980728"/>
            <a:ext cx="6686228" cy="5877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404664"/>
            <a:ext cx="8139680" cy="511256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Kolenzak</a:t>
            </a:r>
            <a:r>
              <a:rPr lang="nl-NL" sz="1800" dirty="0" smtClean="0">
                <a:solidFill>
                  <a:srgbClr val="FFFF00"/>
                </a:solidFill>
              </a:rPr>
              <a:t> (foto: ESO/S. Brunier)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de kijker minder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donker dan met het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blote oog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- Steekt donker af dank-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zij heldere sterwolken in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 omgeving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de 10×70 en 20× 90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geen aaneengesloten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stofwolk, maar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conglomeraat van slieten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en grotere en kleinere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wolken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2232248" cy="640871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Kolenzak, getekend door Duitse amateur </a:t>
            </a:r>
            <a:r>
              <a:rPr lang="nl-NL" sz="2000" dirty="0" err="1" smtClean="0">
                <a:solidFill>
                  <a:srgbClr val="FFFF00"/>
                </a:solidFill>
              </a:rPr>
              <a:t>Rainer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2000" dirty="0" err="1" smtClean="0">
                <a:solidFill>
                  <a:srgbClr val="FFFF00"/>
                </a:solidFill>
              </a:rPr>
              <a:t>Mannhoff</a:t>
            </a:r>
            <a:r>
              <a:rPr lang="nl-NL" sz="2000" dirty="0" smtClean="0">
                <a:solidFill>
                  <a:srgbClr val="FFFF00"/>
                </a:solidFill>
              </a:rPr>
              <a:t> door 25× 150 </a:t>
            </a:r>
            <a:r>
              <a:rPr lang="nl-NL" sz="1800" dirty="0" smtClean="0">
                <a:solidFill>
                  <a:srgbClr val="FFFF00"/>
                </a:solidFill>
              </a:rPr>
              <a:t>(Hakos, 2011)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Visuele beeld </a:t>
            </a:r>
            <a:r>
              <a:rPr lang="nl-NL" sz="1800" smtClean="0">
                <a:solidFill>
                  <a:srgbClr val="FFFF00"/>
                </a:solidFill>
              </a:rPr>
              <a:t>toont meer </a:t>
            </a:r>
            <a:r>
              <a:rPr lang="nl-NL" sz="1800" dirty="0" smtClean="0">
                <a:solidFill>
                  <a:srgbClr val="FFFF00"/>
                </a:solidFill>
              </a:rPr>
              <a:t>structuur dan deze tekening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64514" name="Picture 2" descr="http://www.astroecke.de/zeichnungen/images/Kohlensack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76500" y="0"/>
            <a:ext cx="6667500" cy="6819901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0418" name="Picture 2" descr="https://www.universetoday.com/wp-content/uploads/2008/07/jewelboxweb2.jpg"/>
          <p:cNvPicPr>
            <a:picLocks noChangeAspect="1" noChangeArrowheads="1"/>
          </p:cNvPicPr>
          <p:nvPr/>
        </p:nvPicPr>
        <p:blipFill>
          <a:blip r:embed="rId2" cstate="print"/>
          <a:srcRect l="20132" t="15213" r="12876" b="25893"/>
          <a:stretch>
            <a:fillRect/>
          </a:stretch>
        </p:blipFill>
        <p:spPr bwMode="auto">
          <a:xfrm>
            <a:off x="1691680" y="1772816"/>
            <a:ext cx="5902446" cy="508518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332656"/>
            <a:ext cx="8712968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Juwelendoos NGC 4755 in het Zuiderkruis</a:t>
            </a:r>
            <a:r>
              <a:rPr lang="nl-NL" sz="1600" dirty="0" smtClean="0">
                <a:solidFill>
                  <a:srgbClr val="FFFF00"/>
                </a:solidFill>
              </a:rPr>
              <a:t> (foto: Don Goldman/ </a:t>
            </a:r>
            <a:r>
              <a:rPr lang="nl-NL" sz="1600" dirty="0" err="1" smtClean="0">
                <a:solidFill>
                  <a:srgbClr val="FFFF00"/>
                </a:solidFill>
              </a:rPr>
              <a:t>universtetoday.com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Impressie door de 17,5” </a:t>
            </a:r>
            <a:r>
              <a:rPr lang="nl-NL" sz="1800" dirty="0" err="1" smtClean="0">
                <a:solidFill>
                  <a:srgbClr val="FFFF00"/>
                </a:solidFill>
              </a:rPr>
              <a:t>Dobson</a:t>
            </a:r>
            <a:r>
              <a:rPr lang="nl-NL" sz="1800" dirty="0" smtClean="0">
                <a:solidFill>
                  <a:srgbClr val="FFFF00"/>
                </a:solidFill>
              </a:rPr>
              <a:t>, met oranje ster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Valt in de 20× 90 vanwege de kleine afmetingen nauwelijks op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8436" name="Picture 4" descr="https://sci.esa.int/documents/34247/35306/1567217635629-heic0715d.jpg/66096f08-b989-def7-11f5-d02593cad028?version=1.0&amp;t=1567217646261"/>
          <p:cNvPicPr>
            <a:picLocks noChangeAspect="1" noChangeArrowheads="1"/>
          </p:cNvPicPr>
          <p:nvPr/>
        </p:nvPicPr>
        <p:blipFill>
          <a:blip r:embed="rId2" cstate="print"/>
          <a:srcRect l="35002" t="33420" r="3920"/>
          <a:stretch>
            <a:fillRect/>
          </a:stretch>
        </p:blipFill>
        <p:spPr bwMode="auto">
          <a:xfrm>
            <a:off x="1274164" y="0"/>
            <a:ext cx="7869836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476672"/>
            <a:ext cx="8211688" cy="597666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Stofrijk gebied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tussen Kolenzak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en </a:t>
            </a:r>
            <a:r>
              <a:rPr lang="nl-NL" sz="2000" dirty="0" err="1" smtClean="0">
                <a:solidFill>
                  <a:srgbClr val="FFFF00"/>
                </a:solidFill>
              </a:rPr>
              <a:t>Carinanevel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(foto: A. </a:t>
            </a:r>
            <a:r>
              <a:rPr lang="nl-NL" sz="1800" dirty="0" err="1" smtClean="0">
                <a:solidFill>
                  <a:srgbClr val="FFFF00"/>
                </a:solidFill>
              </a:rPr>
              <a:t>Fujii</a:t>
            </a:r>
            <a:r>
              <a:rPr lang="nl-NL" sz="1800" dirty="0" smtClean="0">
                <a:solidFill>
                  <a:srgbClr val="FFFF00"/>
                </a:solidFill>
              </a:rPr>
              <a:t>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Linksonder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β </a:t>
            </a:r>
            <a:r>
              <a:rPr lang="nl-NL" sz="1800" dirty="0" err="1" smtClean="0">
                <a:solidFill>
                  <a:srgbClr val="FFFF00"/>
                </a:solidFill>
              </a:rPr>
              <a:t>Crucis</a:t>
            </a:r>
            <a:r>
              <a:rPr lang="nl-NL" sz="1800" dirty="0" smtClean="0">
                <a:solidFill>
                  <a:srgbClr val="FFFF00"/>
                </a:solidFill>
              </a:rPr>
              <a:t>: NGC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4755 Juwelen-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doos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Onder: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Donkere wolk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Sandqvist</a:t>
            </a:r>
            <a:r>
              <a:rPr lang="nl-NL" sz="1800" dirty="0" smtClean="0">
                <a:solidFill>
                  <a:srgbClr val="FFFF00"/>
                </a:solidFill>
              </a:rPr>
              <a:t>  141-3-5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-Linksboven CN: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NGC 3532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-Linksonder CN: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IC 2602 (Zuidelijke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Plejaden)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 </a:t>
            </a: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3816424" cy="489654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Donkere wolk </a:t>
            </a:r>
            <a:r>
              <a:rPr lang="nl-NL" sz="2000" dirty="0" err="1" smtClean="0">
                <a:solidFill>
                  <a:srgbClr val="FFFF00"/>
                </a:solidFill>
              </a:rPr>
              <a:t>Sandqvist</a:t>
            </a:r>
            <a:r>
              <a:rPr lang="nl-NL" sz="2000" dirty="0" smtClean="0">
                <a:solidFill>
                  <a:srgbClr val="FFFF00"/>
                </a:solidFill>
              </a:rPr>
              <a:t> 141-3-5 in het sterrenbeeld Vlieg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Gerhard </a:t>
            </a:r>
            <a:r>
              <a:rPr lang="nl-NL" sz="1600" dirty="0" err="1" smtClean="0">
                <a:solidFill>
                  <a:srgbClr val="FFFF00"/>
                </a:solidFill>
              </a:rPr>
              <a:t>Althoff</a:t>
            </a:r>
            <a:r>
              <a:rPr lang="nl-NL" sz="1600" dirty="0" smtClean="0">
                <a:solidFill>
                  <a:srgbClr val="FFFF00"/>
                </a:solidFill>
              </a:rPr>
              <a:t>)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- 150’ lang, past niet in het 3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 beeldveld van de 20× 90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Bolvormige sterrenhoop NGC 4372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lost in de verrekijker niet op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Ster: </a:t>
            </a:r>
            <a:r>
              <a:rPr lang="el-GR" sz="1800" dirty="0" smtClean="0">
                <a:solidFill>
                  <a:srgbClr val="FFFF00"/>
                </a:solidFill>
              </a:rPr>
              <a:t>γ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Muscae</a:t>
            </a:r>
            <a:r>
              <a:rPr lang="nl-NL" sz="1800" dirty="0" smtClean="0">
                <a:solidFill>
                  <a:srgbClr val="FFFF00"/>
                </a:solidFill>
              </a:rPr>
              <a:t> (mag. +3,9)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327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000500" y="0"/>
            <a:ext cx="51435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cs.astronomy.com/cfs-file.ashx/__key/telligent-evolution-components-attachments/13-60-00-00-00-48-95-25/NGC3532-2014-w-credits-small.jpg"/>
          <p:cNvPicPr>
            <a:picLocks noChangeAspect="1" noChangeArrowheads="1"/>
          </p:cNvPicPr>
          <p:nvPr/>
        </p:nvPicPr>
        <p:blipFill>
          <a:blip r:embed="rId2" cstate="print"/>
          <a:srcRect l="1341" b="5901"/>
          <a:stretch>
            <a:fillRect/>
          </a:stretch>
        </p:blipFill>
        <p:spPr bwMode="auto">
          <a:xfrm>
            <a:off x="2195736" y="-1"/>
            <a:ext cx="6948264" cy="6881215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8139680" cy="352839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</a:t>
            </a:r>
            <a:r>
              <a:rPr lang="nl-NL" sz="2000" dirty="0" err="1" smtClean="0">
                <a:solidFill>
                  <a:srgbClr val="FFFF00"/>
                </a:solidFill>
              </a:rPr>
              <a:t>Football</a:t>
            </a:r>
            <a:r>
              <a:rPr lang="nl-NL" sz="2000" dirty="0" smtClean="0">
                <a:solidFill>
                  <a:srgbClr val="FFFF00"/>
                </a:solidFill>
              </a:rPr>
              <a:t> cluster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NGC 3532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Opvallend is de scherpe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begrenzing: de sterren-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hoop wordt niet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geleidelijk dunner naar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buiten toe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://www.phys.ttu.edu/~ozprof/i2602f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 rot="5400000">
            <a:off x="1809368" y="136698"/>
            <a:ext cx="5453256" cy="756084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404664"/>
            <a:ext cx="7851648" cy="2044824"/>
          </a:xfrm>
        </p:spPr>
        <p:txBody>
          <a:bodyPr anchor="t">
            <a:normAutofit/>
          </a:bodyPr>
          <a:lstStyle/>
          <a:p>
            <a:pPr algn="ctr"/>
            <a:r>
              <a:rPr lang="nl-NL" sz="2000" dirty="0" smtClean="0">
                <a:solidFill>
                  <a:srgbClr val="FFFF00"/>
                </a:solidFill>
              </a:rPr>
              <a:t>De Zuidelijke Plejaden </a:t>
            </a:r>
            <a:r>
              <a:rPr lang="nl-NL" sz="1600" dirty="0" smtClean="0">
                <a:solidFill>
                  <a:srgbClr val="FFFF00"/>
                </a:solidFill>
              </a:rPr>
              <a:t>(foto: </a:t>
            </a:r>
            <a:r>
              <a:rPr lang="nl-NL" sz="1600" dirty="0" err="1" smtClean="0">
                <a:solidFill>
                  <a:srgbClr val="FFFF00"/>
                </a:solidFill>
              </a:rPr>
              <a:t>phys.ttu.edu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892480" cy="475252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Eerst een rondreis door </a:t>
            </a:r>
            <a:r>
              <a:rPr lang="nl-NL" sz="2000" dirty="0" err="1" smtClean="0">
                <a:solidFill>
                  <a:srgbClr val="FFFF00"/>
                </a:solidFill>
              </a:rPr>
              <a:t>Namibie</a:t>
            </a:r>
            <a:r>
              <a:rPr lang="nl-NL" sz="2000" dirty="0" smtClean="0">
                <a:solidFill>
                  <a:srgbClr val="FFFF00"/>
                </a:solidFill>
              </a:rPr>
              <a:t> van 17 t/m 31 juli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Daarna bezoek aan Hakos </a:t>
            </a:r>
            <a:r>
              <a:rPr lang="nl-NL" sz="2000" dirty="0" err="1" smtClean="0">
                <a:solidFill>
                  <a:srgbClr val="FFFF00"/>
                </a:solidFill>
              </a:rPr>
              <a:t>Astro-Gästefarm</a:t>
            </a:r>
            <a:r>
              <a:rPr lang="nl-NL" sz="2000" dirty="0" smtClean="0">
                <a:solidFill>
                  <a:srgbClr val="FFFF00"/>
                </a:solidFill>
              </a:rPr>
              <a:t> van 1 t/m 5 augustus</a:t>
            </a:r>
            <a:r>
              <a:rPr lang="nl-NL" sz="1600" dirty="0" smtClean="0">
                <a:solidFill>
                  <a:srgbClr val="FFFF00"/>
                </a:solidFill>
              </a:rPr>
              <a:t> (</a:t>
            </a:r>
            <a:r>
              <a:rPr lang="nl-NL" sz="1600" dirty="0" err="1" smtClean="0">
                <a:solidFill>
                  <a:srgbClr val="FFFF00"/>
                </a:solidFill>
              </a:rPr>
              <a:t>hakos-astrofarm.com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4" name="Afbeelding 3" descr="IMG_3521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4716016" y="4023065"/>
            <a:ext cx="3779913" cy="2834935"/>
          </a:xfrm>
          <a:prstGeom prst="rect">
            <a:avLst/>
          </a:prstGeom>
        </p:spPr>
      </p:pic>
      <p:pic>
        <p:nvPicPr>
          <p:cNvPr id="5" name="Afbeelding 4" descr="IMG_3515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244075" y="1124744"/>
            <a:ext cx="3755909" cy="2816932"/>
          </a:xfrm>
          <a:prstGeom prst="rect">
            <a:avLst/>
          </a:prstGeom>
        </p:spPr>
      </p:pic>
      <p:pic>
        <p:nvPicPr>
          <p:cNvPr id="6" name="Afbeelding 5" descr="IMG_3517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179511" y="1124744"/>
            <a:ext cx="3683901" cy="2762926"/>
          </a:xfrm>
          <a:prstGeom prst="rect">
            <a:avLst/>
          </a:prstGeom>
        </p:spPr>
      </p:pic>
      <p:pic>
        <p:nvPicPr>
          <p:cNvPr id="50178" name="Picture 2" descr="http://www.hakos-astrofarm.com/de/wp-content/uploads/2019/08/Lageplan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1115616" y="3983193"/>
            <a:ext cx="2880320" cy="287480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s://cdn.spacetelescope.org/archives/images/publicationjpg/heic0809b.jpg"/>
          <p:cNvPicPr>
            <a:picLocks noChangeAspect="1" noChangeArrowheads="1"/>
          </p:cNvPicPr>
          <p:nvPr/>
        </p:nvPicPr>
        <p:blipFill>
          <a:blip r:embed="rId2" cstate="print"/>
          <a:srcRect l="16383" t="17582" r="10522" b="17583"/>
          <a:stretch>
            <a:fillRect/>
          </a:stretch>
        </p:blipFill>
        <p:spPr bwMode="auto">
          <a:xfrm>
            <a:off x="2286000" y="0"/>
            <a:ext cx="6858000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2592288" cy="590465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Omega </a:t>
            </a:r>
            <a:r>
              <a:rPr lang="nl-NL" sz="2000" dirty="0" err="1" smtClean="0">
                <a:solidFill>
                  <a:srgbClr val="FFFF00"/>
                </a:solidFill>
              </a:rPr>
              <a:t>Centauri</a:t>
            </a:r>
            <a:r>
              <a:rPr lang="nl-NL" sz="1600" dirty="0" smtClean="0">
                <a:solidFill>
                  <a:srgbClr val="FFFF00"/>
                </a:solidFill>
              </a:rPr>
              <a:t> (foto: NASA/ESA/DSS 2/David de Martin)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Helderder en groter dan M13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Ziet er in de 10× 70 en 20× 90 ‘korrelig’ uit (iets minder sterk dan op deze foto), tegen het oplossen aan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OC is vermoedelijk geen bolvormige sterrenhoop,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maar de kern van een dwergsterrenstelsel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dat door de Melkweg is opgeslokt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s://cdn.eso.org/images/publicationjpg/eso0844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50194" y="0"/>
            <a:ext cx="7293806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332656"/>
            <a:ext cx="2448272" cy="604867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Omega Centauri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door de 17,5”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err="1" smtClean="0">
                <a:solidFill>
                  <a:srgbClr val="FFFF00"/>
                </a:solidFill>
              </a:rPr>
              <a:t>Dobson</a:t>
            </a:r>
            <a:r>
              <a:rPr lang="nl-NL" sz="1600" dirty="0" smtClean="0">
                <a:solidFill>
                  <a:srgbClr val="FFFF00"/>
                </a:solidFill>
              </a:rPr>
              <a:t> (foto: 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- 1 op 1 visuele impressie!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>
                <a:solidFill>
                  <a:srgbClr val="FFFF00"/>
                </a:solidFill>
              </a:rPr>
              <a:t/>
            </a:r>
            <a:br>
              <a:rPr lang="nl-NL" sz="1800" dirty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smtClean="0">
                <a:solidFill>
                  <a:srgbClr val="FFFF00"/>
                </a:solidFill>
              </a:rPr>
              <a:t>Kleur </a:t>
            </a:r>
            <a:r>
              <a:rPr lang="nl-NL" sz="1800" dirty="0" smtClean="0">
                <a:solidFill>
                  <a:srgbClr val="FFFF00"/>
                </a:solidFill>
              </a:rPr>
              <a:t>is roze met blauwachtige waas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(geen goede verklaring voor het blauw)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Eta Carina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24000" y="1781174"/>
            <a:ext cx="7620000" cy="507682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332656"/>
            <a:ext cx="8712968" cy="604867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err="1" smtClean="0">
                <a:solidFill>
                  <a:srgbClr val="FFFF00"/>
                </a:solidFill>
              </a:rPr>
              <a:t>Carinanevel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southernskyphoto.com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Foto toont meer nevelachtigheid dan het aanzicht in de verrekijker, stofbanen wel duidelijk 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Alleen vroeg in de avond  onder wat mindere omstandigheden waargenomen → lage stand aan de hemel,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last van atmosferisch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stof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Carinanevel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vult het beeldveld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van </a:t>
            </a:r>
            <a:r>
              <a:rPr lang="nl-NL" sz="1800" smtClean="0">
                <a:solidFill>
                  <a:srgbClr val="FFFF00"/>
                </a:solidFill>
              </a:rPr>
              <a:t>de 10× 70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Carinanevel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is al vanuit 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bebouwde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kom met het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blote oog te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zien!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(Australië, 2018)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s://upload.wikimedia.org/wikipedia/commons/7/70/Carina_Nebula_by_Harel_Boren_%28151851961%2C_modified%2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543819" y="0"/>
            <a:ext cx="6600181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04664"/>
            <a:ext cx="2880320" cy="56166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Het beeld in de verrekijker verschilt niet zo heel veel van een ‘professionele’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opname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Wikipedia</a:t>
            </a:r>
            <a:r>
              <a:rPr lang="nl-NL" sz="1600" dirty="0" smtClean="0">
                <a:solidFill>
                  <a:srgbClr val="FFFF00"/>
                </a:solidFill>
              </a:rPr>
              <a:t>/</a:t>
            </a:r>
            <a:r>
              <a:rPr lang="nl-NL" sz="1600" dirty="0" err="1" smtClean="0">
                <a:solidFill>
                  <a:srgbClr val="FFFF00"/>
                </a:solidFill>
              </a:rPr>
              <a:t>Harel</a:t>
            </a:r>
            <a:r>
              <a:rPr lang="nl-NL" sz="1600" dirty="0" smtClean="0">
                <a:solidFill>
                  <a:srgbClr val="FFFF00"/>
                </a:solidFill>
              </a:rPr>
              <a:t> Boren)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cdn.eso.org/images/publicationjpg/malin_513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72668"/>
            <a:ext cx="9144000" cy="6085332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352928" cy="20448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Grote en Kleine </a:t>
            </a:r>
            <a:r>
              <a:rPr lang="nl-NL" sz="2000" dirty="0" err="1" smtClean="0">
                <a:solidFill>
                  <a:srgbClr val="FFFF00"/>
                </a:solidFill>
              </a:rPr>
              <a:t>Magelhaense</a:t>
            </a:r>
            <a:r>
              <a:rPr lang="nl-NL" sz="2000" dirty="0" smtClean="0">
                <a:solidFill>
                  <a:srgbClr val="FFFF00"/>
                </a:solidFill>
              </a:rPr>
              <a:t> Wolk</a:t>
            </a:r>
            <a:r>
              <a:rPr lang="nl-NL" sz="1600" dirty="0" smtClean="0">
                <a:solidFill>
                  <a:srgbClr val="FFFF00"/>
                </a:solidFill>
              </a:rPr>
              <a:t> (foto: ESO/C. </a:t>
            </a:r>
            <a:r>
              <a:rPr lang="nl-NL" sz="1600" dirty="0" err="1" smtClean="0">
                <a:solidFill>
                  <a:srgbClr val="FFFF00"/>
                </a:solidFill>
              </a:rPr>
              <a:t>Malin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Blote </a:t>
            </a:r>
            <a:r>
              <a:rPr lang="nl-NL" sz="1800" dirty="0" err="1" smtClean="0">
                <a:solidFill>
                  <a:srgbClr val="FFFF00"/>
                </a:solidFill>
              </a:rPr>
              <a:t>oog-aanblik</a:t>
            </a:r>
            <a:r>
              <a:rPr lang="nl-NL" sz="1800" dirty="0" smtClean="0">
                <a:solidFill>
                  <a:srgbClr val="FFFF00"/>
                </a:solidFill>
              </a:rPr>
              <a:t>, ijle buitengebieden GMW zie je niet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(niet bij de </a:t>
            </a:r>
            <a:r>
              <a:rPr lang="nl-NL" sz="1800" dirty="0" err="1" smtClean="0">
                <a:solidFill>
                  <a:srgbClr val="FFFF00"/>
                </a:solidFill>
              </a:rPr>
              <a:t>ALMA-telescoop</a:t>
            </a:r>
            <a:r>
              <a:rPr lang="nl-NL" sz="1800" dirty="0" smtClean="0">
                <a:solidFill>
                  <a:srgbClr val="FFFF00"/>
                </a:solidFill>
              </a:rPr>
              <a:t> in Chili)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eso.org/images/large/magellan-ch17-bardon-cc.jpg"/>
          <p:cNvPicPr>
            <a:picLocks noChangeAspect="1" noChangeArrowheads="1"/>
          </p:cNvPicPr>
          <p:nvPr/>
        </p:nvPicPr>
        <p:blipFill>
          <a:blip r:embed="rId2" cstate="print"/>
          <a:srcRect l="29020" t="13991" r="21738" b="17324"/>
          <a:stretch>
            <a:fillRect/>
          </a:stretch>
        </p:blipFill>
        <p:spPr bwMode="auto">
          <a:xfrm>
            <a:off x="1699568" y="0"/>
            <a:ext cx="7444432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07504" y="260648"/>
            <a:ext cx="8139680" cy="626469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De Grote </a:t>
            </a:r>
            <a:r>
              <a:rPr lang="nl-NL" sz="2000" dirty="0" err="1" smtClean="0">
                <a:solidFill>
                  <a:srgbClr val="FFFF00"/>
                </a:solidFill>
              </a:rPr>
              <a:t>Magelhaense</a:t>
            </a:r>
            <a:r>
              <a:rPr lang="nl-NL" sz="2000" dirty="0" smtClean="0">
                <a:solidFill>
                  <a:srgbClr val="FFFF00"/>
                </a:solidFill>
              </a:rPr>
              <a:t> Wolk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in de 10</a:t>
            </a:r>
            <a:r>
              <a:rPr lang="el-GR" sz="2000" dirty="0" smtClean="0">
                <a:solidFill>
                  <a:srgbClr val="FFFF00"/>
                </a:solidFill>
              </a:rPr>
              <a:t>×</a:t>
            </a:r>
            <a:r>
              <a:rPr lang="nl-NL" sz="2000" dirty="0" smtClean="0">
                <a:solidFill>
                  <a:srgbClr val="FFFF00"/>
                </a:solidFill>
              </a:rPr>
              <a:t> 70 en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>20× 90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(foto: </a:t>
            </a:r>
            <a:r>
              <a:rPr lang="nl-NL" sz="1600" dirty="0" err="1" smtClean="0">
                <a:solidFill>
                  <a:srgbClr val="FFFF00"/>
                </a:solidFill>
              </a:rPr>
              <a:t>Zdeněk</a:t>
            </a:r>
            <a:r>
              <a:rPr lang="nl-NL" sz="1600" dirty="0" smtClean="0">
                <a:solidFill>
                  <a:srgbClr val="FFFF00"/>
                </a:solidFill>
              </a:rPr>
              <a:t>  Bardon/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Balkstructuur,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err="1" smtClean="0">
                <a:solidFill>
                  <a:srgbClr val="FFFF00"/>
                </a:solidFill>
              </a:rPr>
              <a:t>Tarantulanevel</a:t>
            </a:r>
            <a:r>
              <a:rPr lang="nl-NL" sz="1800" dirty="0" smtClean="0">
                <a:solidFill>
                  <a:srgbClr val="FFFF00"/>
                </a:solidFill>
              </a:rPr>
              <a:t> 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en andere nevels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te zien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Past niet in het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beeldveld van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de 20× 90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Niet onder de beste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omstandigheden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waargenomen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s://upload.wikimedia.org/wikipedia/commons/3/3c/Eso1021d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90773" y="0"/>
            <a:ext cx="8353228" cy="6858000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404664"/>
            <a:ext cx="1584176" cy="619268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Groot deel van de hier afgebeelde objecten zichtbaar in de 20× 90</a:t>
            </a:r>
            <a:r>
              <a:rPr lang="nl-NL" sz="1600" dirty="0" smtClean="0">
                <a:solidFill>
                  <a:srgbClr val="FFFF00"/>
                </a:solidFill>
              </a:rPr>
              <a:t> (foto: Robert </a:t>
            </a:r>
            <a:r>
              <a:rPr lang="nl-NL" sz="1600" dirty="0" err="1" smtClean="0">
                <a:solidFill>
                  <a:srgbClr val="FFFF00"/>
                </a:solidFill>
              </a:rPr>
              <a:t>Gendler</a:t>
            </a:r>
            <a:r>
              <a:rPr lang="nl-NL" sz="1600" dirty="0" smtClean="0">
                <a:solidFill>
                  <a:srgbClr val="FFFF00"/>
                </a:solidFill>
              </a:rPr>
              <a:t>/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Je bent wel even bezig met identificeren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467544" y="332656"/>
            <a:ext cx="8424936" cy="432048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Door de 17,5”</a:t>
            </a:r>
            <a:r>
              <a:rPr lang="nl-NL" sz="2000" dirty="0" err="1" smtClean="0">
                <a:solidFill>
                  <a:srgbClr val="FFFF00"/>
                </a:solidFill>
              </a:rPr>
              <a:t>Dobson</a:t>
            </a:r>
            <a:r>
              <a:rPr lang="nl-NL" sz="2000" dirty="0" smtClean="0">
                <a:solidFill>
                  <a:srgbClr val="FFFF00"/>
                </a:solidFill>
              </a:rPr>
              <a:t> is de spinstructuur van de </a:t>
            </a:r>
            <a:r>
              <a:rPr lang="nl-NL" sz="2000" dirty="0" err="1" smtClean="0">
                <a:solidFill>
                  <a:srgbClr val="FFFF00"/>
                </a:solidFill>
              </a:rPr>
              <a:t>Tarantulanevel</a:t>
            </a:r>
            <a:r>
              <a:rPr lang="nl-NL" sz="2000" dirty="0" smtClean="0">
                <a:solidFill>
                  <a:srgbClr val="FFFF00"/>
                </a:solidFill>
              </a:rPr>
              <a:t> te zien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reddit.com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Minder goed dan op deze foto vanwege de lage stand aan de hemel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57346" name="Picture 2" descr="https://external-preview.redd.it/v8-T6Z9LEfl3wF2r7W-yKBuPCMp5rUEuSGVXrztNdvw.jpg?auto=webp&amp;s=98c568fa7cfa0cb52affdda1418a2a2857977b10"/>
          <p:cNvPicPr>
            <a:picLocks noChangeAspect="1" noChangeArrowheads="1"/>
          </p:cNvPicPr>
          <p:nvPr/>
        </p:nvPicPr>
        <p:blipFill>
          <a:blip r:embed="rId2" cstate="print"/>
          <a:srcRect l="15570" t="11671" r="12567" b="14080"/>
          <a:stretch>
            <a:fillRect/>
          </a:stretch>
        </p:blipFill>
        <p:spPr bwMode="auto">
          <a:xfrm>
            <a:off x="2483768" y="2060848"/>
            <a:ext cx="432048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cdn.eso.org/images/publicationjpg/brammer_559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552" y="1484784"/>
            <a:ext cx="8113576" cy="5373216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16632"/>
            <a:ext cx="8496944" cy="626469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Kleine </a:t>
            </a:r>
            <a:r>
              <a:rPr lang="nl-NL" sz="2000" dirty="0" err="1" smtClean="0">
                <a:solidFill>
                  <a:srgbClr val="FFFF00"/>
                </a:solidFill>
              </a:rPr>
              <a:t>Magelhaense</a:t>
            </a:r>
            <a:r>
              <a:rPr lang="nl-NL" sz="2000" dirty="0" smtClean="0">
                <a:solidFill>
                  <a:srgbClr val="FFFF00"/>
                </a:solidFill>
              </a:rPr>
              <a:t> wolk met bolvormige sterrenhoop 47 </a:t>
            </a:r>
            <a:r>
              <a:rPr lang="nl-NL" sz="2000" dirty="0" err="1" smtClean="0">
                <a:solidFill>
                  <a:srgbClr val="FFFF00"/>
                </a:solidFill>
              </a:rPr>
              <a:t>Tucanae</a:t>
            </a:r>
            <a:r>
              <a:rPr lang="nl-NL" sz="2000" dirty="0" smtClean="0">
                <a:solidFill>
                  <a:srgbClr val="FFFF00"/>
                </a:solidFill>
              </a:rPr>
              <a:t> </a:t>
            </a:r>
            <a:r>
              <a:rPr lang="nl-NL" sz="1600" dirty="0" smtClean="0">
                <a:solidFill>
                  <a:srgbClr val="FFFF00"/>
                </a:solidFill>
              </a:rPr>
              <a:t>(foto: G. </a:t>
            </a:r>
            <a:r>
              <a:rPr lang="nl-NL" sz="1600" dirty="0" err="1" smtClean="0">
                <a:solidFill>
                  <a:srgbClr val="FFFF00"/>
                </a:solidFill>
              </a:rPr>
              <a:t>Brammer</a:t>
            </a:r>
            <a:r>
              <a:rPr lang="nl-NL" sz="1600" dirty="0" smtClean="0">
                <a:solidFill>
                  <a:srgbClr val="FFFF00"/>
                </a:solidFill>
              </a:rPr>
              <a:t>/ESO)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- 47 </a:t>
            </a:r>
            <a:r>
              <a:rPr lang="nl-NL" sz="1800" dirty="0" err="1" smtClean="0">
                <a:solidFill>
                  <a:srgbClr val="FFFF00"/>
                </a:solidFill>
              </a:rPr>
              <a:t>Tucanae</a:t>
            </a:r>
            <a:r>
              <a:rPr lang="nl-NL" sz="1800" dirty="0" smtClean="0">
                <a:solidFill>
                  <a:srgbClr val="FFFF00"/>
                </a:solidFill>
              </a:rPr>
              <a:t>  en KMW lossen in de verrekijker niet op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Onder: NGC 346 (nevel) Boven: NGC 371 (sterrenhoop)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260648"/>
            <a:ext cx="7851648" cy="576064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47 </a:t>
            </a:r>
            <a:r>
              <a:rPr lang="nl-NL" sz="2000" dirty="0" err="1" smtClean="0">
                <a:solidFill>
                  <a:srgbClr val="FFFF00"/>
                </a:solidFill>
              </a:rPr>
              <a:t>Tucanae</a:t>
            </a:r>
            <a:r>
              <a:rPr lang="nl-NL" sz="2000" dirty="0" smtClean="0">
                <a:solidFill>
                  <a:srgbClr val="FFFF00"/>
                </a:solidFill>
              </a:rPr>
              <a:t> door de 17,5”Dobson</a:t>
            </a:r>
            <a:r>
              <a:rPr lang="nl-NL" sz="1600" dirty="0" smtClean="0">
                <a:solidFill>
                  <a:srgbClr val="FFFF00"/>
                </a:solidFill>
              </a:rPr>
              <a:t> (foto: Universetoday.com/Don Goldman)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>
                <a:solidFill>
                  <a:srgbClr val="FFFF00"/>
                </a:solidFill>
              </a:rPr>
              <a:t>-</a:t>
            </a:r>
            <a:r>
              <a:rPr lang="nl-NL" sz="1800" dirty="0" smtClean="0">
                <a:solidFill>
                  <a:srgbClr val="FFFF00"/>
                </a:solidFill>
              </a:rPr>
              <a:t> Goede 1 op 1-impressie!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Sterkere concentratie naar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het </a:t>
            </a:r>
            <a:r>
              <a:rPr lang="nl-NL" sz="1800" dirty="0" smtClean="0">
                <a:solidFill>
                  <a:srgbClr val="FFFF00"/>
                </a:solidFill>
              </a:rPr>
              <a:t>centrum toe dan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Omega </a:t>
            </a:r>
            <a:r>
              <a:rPr lang="nl-NL" sz="1800" dirty="0" smtClean="0">
                <a:solidFill>
                  <a:srgbClr val="FFFF00"/>
                </a:solidFill>
              </a:rPr>
              <a:t>Centauri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65538" name="Picture 2" descr="https://www.universetoday.com/wp-content/uploads/2008/05/47tucrgbwe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63389" y="764704"/>
            <a:ext cx="6093296" cy="60932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476672"/>
            <a:ext cx="2592288" cy="3816424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Hakos </a:t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1600" dirty="0" smtClean="0">
                <a:solidFill>
                  <a:srgbClr val="FFFF00"/>
                </a:solidFill>
              </a:rPr>
              <a:t>(foto’s: Hakos/Christian </a:t>
            </a:r>
            <a:r>
              <a:rPr lang="nl-NL" sz="1600" dirty="0" err="1" smtClean="0">
                <a:solidFill>
                  <a:srgbClr val="FFFF00"/>
                </a:solidFill>
              </a:rPr>
              <a:t>Rausch</a:t>
            </a:r>
            <a:r>
              <a:rPr lang="nl-NL" sz="1600" dirty="0" smtClean="0">
                <a:solidFill>
                  <a:srgbClr val="FFFF00"/>
                </a:solidFill>
              </a:rPr>
              <a:t>/ </a:t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600" dirty="0" err="1" smtClean="0">
                <a:solidFill>
                  <a:srgbClr val="FFFF00"/>
                </a:solidFill>
              </a:rPr>
              <a:t>lichtstimmungen.de</a:t>
            </a:r>
            <a:r>
              <a:rPr lang="nl-NL" sz="1600" dirty="0" smtClean="0">
                <a:solidFill>
                  <a:srgbClr val="FFFF00"/>
                </a:solidFill>
              </a:rPr>
              <a:t>)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66566" name="Picture 6" descr="http://www.licht-stimmungen.de/01_sub_pages_astro/pics_astro/Beobachtungsberichte_2017/IMG_5849_comp136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564904"/>
            <a:ext cx="4283968" cy="2857024"/>
          </a:xfrm>
          <a:prstGeom prst="rect">
            <a:avLst/>
          </a:prstGeom>
          <a:noFill/>
        </p:spPr>
      </p:pic>
      <p:pic>
        <p:nvPicPr>
          <p:cNvPr id="66562" name="Picture 2" descr="http://www.licht-stimmungen.de/01_sub_pages_astro/pics_astro/Beobachtungsberichte_2017/IMG_5872_comp1366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110357" y="3501008"/>
            <a:ext cx="5033643" cy="3356991"/>
          </a:xfrm>
          <a:prstGeom prst="rect">
            <a:avLst/>
          </a:prstGeom>
          <a:noFill/>
        </p:spPr>
      </p:pic>
      <p:pic>
        <p:nvPicPr>
          <p:cNvPr id="67586" name="Picture 2" descr="http://www.hakos-astrofarm.com/de/wp-content/uploads/2018/11/DSC_0026crop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91345" y="0"/>
            <a:ext cx="6352655" cy="31159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 descr="http://51nemausa.free.fr/wp-content/uploads/NGC7000-B&amp;W-1920x1080.jpg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 r="6989"/>
          <a:stretch>
            <a:fillRect/>
          </a:stretch>
        </p:blipFill>
        <p:spPr bwMode="auto">
          <a:xfrm>
            <a:off x="-1" y="1268760"/>
            <a:ext cx="9144001" cy="5532395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683568" y="116632"/>
            <a:ext cx="7851648" cy="2260848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Vergelijking met waarnemingen vanuit Frankrijk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Noord-Amerikanevel</a:t>
            </a:r>
            <a:r>
              <a:rPr lang="nl-NL" sz="1800" dirty="0" smtClean="0">
                <a:solidFill>
                  <a:srgbClr val="FFFF00"/>
                </a:solidFill>
              </a:rPr>
              <a:t> in de Zwaan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Duidelijker van de omgeving te onderscheiden, ook de donkere stofwolken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18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Sluiternevel.jpg"/>
          <p:cNvPicPr>
            <a:picLocks noChangeAspect="1"/>
          </p:cNvPicPr>
          <p:nvPr/>
        </p:nvPicPr>
        <p:blipFill>
          <a:blip r:embed="rId2" cstate="print"/>
          <a:srcRect l="1176" t="1596" r="53150" b="1596"/>
          <a:stretch>
            <a:fillRect/>
          </a:stretch>
        </p:blipFill>
        <p:spPr>
          <a:xfrm>
            <a:off x="4283968" y="-13080"/>
            <a:ext cx="4860032" cy="6871080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139680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Sluiernevel in de Zwaan (oostelijk deel)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Duidelijker van de omgeving te onderscheiden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dan in Frankrijk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Afbeelding 3" descr="M27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691680" y="2564904"/>
            <a:ext cx="5940152" cy="3770066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260648"/>
            <a:ext cx="8784976" cy="2116832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Halternevel (M27)  in de Pijl (</a:t>
            </a:r>
            <a:r>
              <a:rPr lang="nl-NL" sz="2000" dirty="0" err="1" smtClean="0">
                <a:solidFill>
                  <a:srgbClr val="FFFF00"/>
                </a:solidFill>
              </a:rPr>
              <a:t>Sagitta</a:t>
            </a:r>
            <a:r>
              <a:rPr lang="nl-NL" sz="2000" dirty="0" smtClean="0">
                <a:solidFill>
                  <a:srgbClr val="FFFF00"/>
                </a:solidFill>
              </a:rPr>
              <a:t>) laat in de 20× 90 aanzet tot Haltervorm zien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smtClean="0">
                <a:solidFill>
                  <a:srgbClr val="FFFF00"/>
                </a:solidFill>
              </a:rPr>
              <a:t>- O.a</a:t>
            </a:r>
            <a:r>
              <a:rPr lang="nl-NL" sz="1800" dirty="0" smtClean="0">
                <a:solidFill>
                  <a:srgbClr val="FFFF00"/>
                </a:solidFill>
              </a:rPr>
              <a:t>. </a:t>
            </a:r>
            <a:r>
              <a:rPr lang="nl-NL" sz="1800" dirty="0" err="1" smtClean="0">
                <a:solidFill>
                  <a:srgbClr val="FFFF00"/>
                </a:solidFill>
              </a:rPr>
              <a:t>Orionnevel</a:t>
            </a:r>
            <a:r>
              <a:rPr lang="nl-NL" sz="1800" dirty="0" smtClean="0">
                <a:solidFill>
                  <a:srgbClr val="FFFF00"/>
                </a:solidFill>
              </a:rPr>
              <a:t>, Andromedanevel en Plejaden ook bekeken met de 20× 90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Beeld niet opvallend beter dan in Frankrijk→ ’s morgens vroeg waarnemen bij niet al te hoge stand aan de hemel: last van stof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539552" y="404664"/>
            <a:ext cx="7851648" cy="5184576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Nog niet overtuigd?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John Kraaikamp (niet bekend als amateursterrenkundige) woonde een jaar in Zuid-Afrika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Interview: “Je moet hier de sterren opzij duwen om het zwart van de hemel te kunnen zien.”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1026" name="Picture 2" descr="Afbeeldingsresultaat voor john Kraaijkamp anp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31640" y="2399721"/>
            <a:ext cx="6034286" cy="430399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00" name="Picture 4" descr="https://static.bhphoto.com/images/multiple_images/images750x750/1467747102000_IMG_650649.jpg"/>
          <p:cNvPicPr>
            <a:picLocks noChangeAspect="1" noChangeArrowheads="1"/>
          </p:cNvPicPr>
          <p:nvPr/>
        </p:nvPicPr>
        <p:blipFill>
          <a:blip r:embed="rId2" cstate="print"/>
          <a:srcRect t="13115" b="13115"/>
          <a:stretch>
            <a:fillRect/>
          </a:stretch>
        </p:blipFill>
        <p:spPr bwMode="auto">
          <a:xfrm>
            <a:off x="6156176" y="0"/>
            <a:ext cx="2987824" cy="2204133"/>
          </a:xfrm>
          <a:prstGeom prst="rect">
            <a:avLst/>
          </a:prstGeom>
          <a:noFill/>
        </p:spPr>
      </p:pic>
      <p:pic>
        <p:nvPicPr>
          <p:cNvPr id="5" name="Afbeelding 4" descr="IMG_3501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 rot="5400000">
            <a:off x="-569979" y="2868152"/>
            <a:ext cx="4559829" cy="3419871"/>
          </a:xfrm>
          <a:prstGeom prst="rect">
            <a:avLst/>
          </a:prstGeom>
        </p:spPr>
      </p:pic>
      <p:pic>
        <p:nvPicPr>
          <p:cNvPr id="7" name="Afbeelding 6" descr="IMG_3502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3347864" y="1916832"/>
            <a:ext cx="3744416" cy="2808312"/>
          </a:xfrm>
          <a:prstGeom prst="rect">
            <a:avLst/>
          </a:prstGeom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251520" y="188640"/>
            <a:ext cx="8133528" cy="576064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Instrumentarium 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- 10× 70 </a:t>
            </a:r>
            <a:r>
              <a:rPr lang="nl-NL" sz="1800" dirty="0" err="1" smtClean="0">
                <a:solidFill>
                  <a:srgbClr val="FFFF00"/>
                </a:solidFill>
              </a:rPr>
              <a:t>Fujinon</a:t>
            </a:r>
            <a:r>
              <a:rPr lang="nl-NL" sz="1800" dirty="0" smtClean="0">
                <a:solidFill>
                  <a:srgbClr val="FFFF00"/>
                </a:solidFill>
              </a:rPr>
              <a:t> ging mee (beeldveld 5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 18’)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Op Hakos </a:t>
            </a:r>
            <a:r>
              <a:rPr lang="nl-NL" sz="1800" dirty="0" err="1" smtClean="0">
                <a:solidFill>
                  <a:srgbClr val="FFFF00"/>
                </a:solidFill>
              </a:rPr>
              <a:t>Astrofarm</a:t>
            </a:r>
            <a:r>
              <a:rPr lang="nl-NL" sz="1800" dirty="0" smtClean="0">
                <a:solidFill>
                  <a:srgbClr val="FFFF00"/>
                </a:solidFill>
              </a:rPr>
              <a:t> 20× 90 (beeldveld ca. 3</a:t>
            </a:r>
            <a:r>
              <a:rPr lang="nl-NL" sz="1800" baseline="30000" dirty="0" smtClean="0">
                <a:solidFill>
                  <a:srgbClr val="FFFF00"/>
                </a:solidFill>
              </a:rPr>
              <a:t>o</a:t>
            </a:r>
            <a:r>
              <a:rPr lang="nl-NL" sz="1800" dirty="0" smtClean="0">
                <a:solidFill>
                  <a:srgbClr val="FFFF00"/>
                </a:solidFill>
              </a:rPr>
              <a:t>) met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handige waarneemstoel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</a:t>
            </a:r>
            <a:r>
              <a:rPr lang="nl-NL" sz="1800" dirty="0" err="1" smtClean="0">
                <a:solidFill>
                  <a:srgbClr val="FFFF00"/>
                </a:solidFill>
              </a:rPr>
              <a:t>Fujinon</a:t>
            </a:r>
            <a:r>
              <a:rPr lang="nl-NL" sz="1800" dirty="0" smtClean="0">
                <a:solidFill>
                  <a:srgbClr val="FFFF00"/>
                </a:solidFill>
              </a:rPr>
              <a:t> 25× 150 van Hakos was defect</a:t>
            </a: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r>
              <a:rPr lang="nl-NL" sz="2000" dirty="0" smtClean="0">
                <a:solidFill>
                  <a:srgbClr val="FFFF00"/>
                </a:solidFill>
              </a:rPr>
              <a:t/>
            </a:r>
            <a:br>
              <a:rPr lang="nl-NL" sz="2000" dirty="0" smtClean="0">
                <a:solidFill>
                  <a:srgbClr val="FFFF00"/>
                </a:solidFill>
              </a:rPr>
            </a:br>
            <a:endParaRPr lang="nl-NL" sz="2400" dirty="0"/>
          </a:p>
        </p:txBody>
      </p:sp>
      <p:pic>
        <p:nvPicPr>
          <p:cNvPr id="4098" name="Picture 2" descr="https://static.bhphoto.com/images/images1000x1000/1467303805000_206784.jpg"/>
          <p:cNvPicPr>
            <a:picLocks noChangeAspect="1" noChangeArrowheads="1"/>
          </p:cNvPicPr>
          <p:nvPr/>
        </p:nvPicPr>
        <p:blipFill>
          <a:blip r:embed="rId5" cstate="print"/>
          <a:srcRect t="15214" b="16587"/>
          <a:stretch>
            <a:fillRect/>
          </a:stretch>
        </p:blipFill>
        <p:spPr bwMode="auto">
          <a:xfrm>
            <a:off x="6016598" y="4725144"/>
            <a:ext cx="3127401" cy="213285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8" name="Picture 4" descr="IAS Sternwarte Hakos - 20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0"/>
            <a:ext cx="6084168" cy="3048001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260648"/>
            <a:ext cx="3600400" cy="46805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Op Hakos is ook de Internationale </a:t>
            </a:r>
            <a:r>
              <a:rPr lang="nl-NL" sz="2000" dirty="0" err="1" smtClean="0">
                <a:solidFill>
                  <a:srgbClr val="FFFF00"/>
                </a:solidFill>
              </a:rPr>
              <a:t>Amateursternwarte</a:t>
            </a:r>
            <a:r>
              <a:rPr lang="nl-NL" sz="2000" dirty="0" smtClean="0">
                <a:solidFill>
                  <a:srgbClr val="FFFF00"/>
                </a:solidFill>
              </a:rPr>
              <a:t> IAS gevestigd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600" dirty="0" err="1" smtClean="0">
                <a:solidFill>
                  <a:srgbClr val="FFFF00"/>
                </a:solidFill>
              </a:rPr>
              <a:t>ias-observatory.org</a:t>
            </a:r>
            <a:r>
              <a:rPr lang="nl-NL" sz="1600" dirty="0" smtClean="0">
                <a:solidFill>
                  <a:srgbClr val="FFFF00"/>
                </a:solidFill>
              </a:rPr>
              <a:t/>
            </a:r>
            <a:br>
              <a:rPr lang="nl-NL" sz="16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Duitse amateurorganisatie die in Hakos en op de naburige </a:t>
            </a:r>
            <a:r>
              <a:rPr lang="nl-NL" sz="1800" dirty="0" err="1" smtClean="0">
                <a:solidFill>
                  <a:srgbClr val="FFFF00"/>
                </a:solidFill>
              </a:rPr>
              <a:t>Gamsberg</a:t>
            </a:r>
            <a:r>
              <a:rPr lang="nl-NL" sz="1800" dirty="0" smtClean="0">
                <a:solidFill>
                  <a:srgbClr val="FFFF00"/>
                </a:solidFill>
              </a:rPr>
              <a:t> </a:t>
            </a:r>
            <a:r>
              <a:rPr lang="nl-NL" sz="1800" dirty="0" err="1" smtClean="0">
                <a:solidFill>
                  <a:srgbClr val="FFFF00"/>
                </a:solidFill>
              </a:rPr>
              <a:t>semi-professionele</a:t>
            </a:r>
            <a:r>
              <a:rPr lang="nl-NL" sz="1800" dirty="0" smtClean="0">
                <a:solidFill>
                  <a:srgbClr val="FFFF00"/>
                </a:solidFill>
              </a:rPr>
              <a:t> telescopen beheert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Leuke contacten met Duitse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amateurs tijdens mijn bezoek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Dat leverde voor mij een extra bonus op…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36866" name="Picture 2" descr="IAS Sternwarte Hakos - AK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499991"/>
            <a:ext cx="4716016" cy="2358009"/>
          </a:xfrm>
          <a:prstGeom prst="rect">
            <a:avLst/>
          </a:prstGeom>
          <a:noFill/>
        </p:spPr>
      </p:pic>
      <p:pic>
        <p:nvPicPr>
          <p:cNvPr id="36870" name="Picture 6" descr="Das C14 auf der Kraska - Gabelmontierun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04677" y="3789040"/>
            <a:ext cx="4339323" cy="306896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323528" y="548680"/>
            <a:ext cx="8424936" cy="182880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Waarnemen met een 17,5’’ </a:t>
            </a:r>
            <a:r>
              <a:rPr lang="nl-NL" sz="2000" dirty="0" err="1" smtClean="0">
                <a:solidFill>
                  <a:srgbClr val="FFFF00"/>
                </a:solidFill>
              </a:rPr>
              <a:t>Dobson</a:t>
            </a:r>
            <a:r>
              <a:rPr lang="nl-NL" sz="2000" dirty="0" smtClean="0">
                <a:solidFill>
                  <a:srgbClr val="FFFF00"/>
                </a:solidFill>
              </a:rPr>
              <a:t> van de IAS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Gebruikt voor </a:t>
            </a:r>
            <a:r>
              <a:rPr lang="nl-NL" sz="1800" i="1" dirty="0" err="1" smtClean="0">
                <a:solidFill>
                  <a:srgbClr val="FFFF00"/>
                </a:solidFill>
              </a:rPr>
              <a:t>Sterneführungen</a:t>
            </a:r>
            <a:r>
              <a:rPr lang="nl-NL" sz="1800" dirty="0" smtClean="0">
                <a:solidFill>
                  <a:srgbClr val="FFFF00"/>
                </a:solidFill>
              </a:rPr>
              <a:t> Voor </a:t>
            </a:r>
            <a:r>
              <a:rPr lang="nl-NL" sz="1800" dirty="0" err="1" smtClean="0">
                <a:solidFill>
                  <a:srgbClr val="FFFF00"/>
                </a:solidFill>
              </a:rPr>
              <a:t>Hakos-gasten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Dankzij Walter van de IAS </a:t>
            </a:r>
            <a:r>
              <a:rPr lang="nl-NL" sz="1600" dirty="0" smtClean="0">
                <a:solidFill>
                  <a:srgbClr val="FFFF00"/>
                </a:solidFill>
              </a:rPr>
              <a:t>(niet op de foto) </a:t>
            </a:r>
            <a:r>
              <a:rPr lang="nl-NL" sz="1800" dirty="0" smtClean="0">
                <a:solidFill>
                  <a:srgbClr val="FFFF00"/>
                </a:solidFill>
              </a:rPr>
              <a:t>kreeg ik de laatste avond onverwacht de beschikking  over een grote kijker</a:t>
            </a:r>
            <a:endParaRPr lang="nl-NL" sz="2000" dirty="0">
              <a:solidFill>
                <a:srgbClr val="FFFF00"/>
              </a:solidFill>
            </a:endParaRPr>
          </a:p>
        </p:txBody>
      </p:sp>
      <p:pic>
        <p:nvPicPr>
          <p:cNvPr id="33794" name="Picture 2" descr="IAS Observatory Hakos - 17.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24272" y="2780928"/>
            <a:ext cx="6960096" cy="348004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C:\Users\Serve\Documents\Zuidelijke Melkweg Rony\namibia_2019-07-22_21-26-08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5953" y="2132856"/>
            <a:ext cx="7088047" cy="4725144"/>
          </a:xfrm>
          <a:prstGeom prst="rect">
            <a:avLst/>
          </a:prstGeom>
          <a:noFill/>
        </p:spPr>
      </p:pic>
      <p:sp>
        <p:nvSpPr>
          <p:cNvPr id="2" name="Titel 1"/>
          <p:cNvSpPr>
            <a:spLocks noGrp="1"/>
          </p:cNvSpPr>
          <p:nvPr>
            <p:ph type="ctrTitle"/>
          </p:nvPr>
        </p:nvSpPr>
        <p:spPr>
          <a:xfrm>
            <a:off x="179512" y="188640"/>
            <a:ext cx="8856984" cy="6480720"/>
          </a:xfrm>
        </p:spPr>
        <p:txBody>
          <a:bodyPr anchor="t">
            <a:normAutofit/>
          </a:bodyPr>
          <a:lstStyle/>
          <a:p>
            <a:pPr algn="l"/>
            <a:r>
              <a:rPr lang="nl-NL" sz="2000" dirty="0" smtClean="0">
                <a:solidFill>
                  <a:srgbClr val="FFFF00"/>
                </a:solidFill>
              </a:rPr>
              <a:t>Waarom visueel waarnemen?</a:t>
            </a:r>
            <a:r>
              <a:rPr lang="nl-NL" sz="1600" dirty="0" smtClean="0">
                <a:solidFill>
                  <a:srgbClr val="FFFF00"/>
                </a:solidFill>
              </a:rPr>
              <a:t> (foto: </a:t>
            </a:r>
            <a:r>
              <a:rPr lang="nl-NL" sz="1600" dirty="0" err="1" smtClean="0">
                <a:solidFill>
                  <a:srgbClr val="FFFF00"/>
                </a:solidFill>
              </a:rPr>
              <a:t>Rony</a:t>
            </a:r>
            <a:r>
              <a:rPr lang="nl-NL" sz="1600" dirty="0" smtClean="0">
                <a:solidFill>
                  <a:srgbClr val="FFFF00"/>
                </a:solidFill>
              </a:rPr>
              <a:t> Jacobs)</a:t>
            </a: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Weinig techniek en apparatuur nodig: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volledig toeleggen op het waarnemen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* alles kan gemakkelijk mee in de vakantiebagage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Het visuele beeld is anders dan het fotografische: meer dan lichte puntjes op een zwarte achtergrond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In een groot binoculair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krijg je ‘ruimtelijk’,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bijna 3D-beeld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Nadelen: geen kleuren,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beeld is lichtzwakker,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contrast lager dan op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foto’s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/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- Gezocht naar foto’s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die redelijk overeenkomen </a:t>
            </a:r>
            <a:br>
              <a:rPr lang="nl-NL" sz="1800" dirty="0" smtClean="0">
                <a:solidFill>
                  <a:srgbClr val="FFFF00"/>
                </a:solidFill>
              </a:rPr>
            </a:br>
            <a:r>
              <a:rPr lang="nl-NL" sz="1800" dirty="0" smtClean="0">
                <a:solidFill>
                  <a:srgbClr val="FFFF00"/>
                </a:solidFill>
              </a:rPr>
              <a:t>met de visuele indruk</a:t>
            </a:r>
            <a:endParaRPr lang="nl-NL" sz="2000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troom">
  <a:themeElements>
    <a:clrScheme name="Kantoor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Stroom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Stroom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1493</TotalTime>
  <Words>487</Words>
  <Application>Microsoft Office PowerPoint</Application>
  <PresentationFormat>Diavoorstelling (4:3)</PresentationFormat>
  <Paragraphs>53</Paragraphs>
  <Slides>53</Slides>
  <Notes>0</Notes>
  <HiddenSlides>0</HiddenSlides>
  <MMClips>0</MMClips>
  <ScaleCrop>false</ScaleCrop>
  <HeadingPairs>
    <vt:vector size="6" baseType="variant">
      <vt:variant>
        <vt:lpstr>Gebruikte lettertypen</vt:lpstr>
      </vt:variant>
      <vt:variant>
        <vt:i4>3</vt:i4>
      </vt:variant>
      <vt:variant>
        <vt:lpstr>Thema</vt:lpstr>
      </vt:variant>
      <vt:variant>
        <vt:i4>1</vt:i4>
      </vt:variant>
      <vt:variant>
        <vt:lpstr>Diatitels</vt:lpstr>
      </vt:variant>
      <vt:variant>
        <vt:i4>53</vt:i4>
      </vt:variant>
    </vt:vector>
  </HeadingPairs>
  <TitlesOfParts>
    <vt:vector size="57" baseType="lpstr">
      <vt:lpstr>Calibri</vt:lpstr>
      <vt:lpstr>Constantia</vt:lpstr>
      <vt:lpstr>Wingdings 2</vt:lpstr>
      <vt:lpstr>Stroom</vt:lpstr>
      <vt:lpstr>UNDER AFRICAN SKIES  Visuele indrukken van de zuidelijke Melkweg vanuit Namibië                KNVWS Astrodag     Goirle, 9 november 2019 Servé Vaessen      </vt:lpstr>
      <vt:lpstr>De Melkweg: het mooiste hemelobject dat er is (foto: ESO)  -  Melkweg is groot, zeer rijk aan structuur (andere objecten zijn vaak klein, niet veel detail)  - Vereist geen groot instrument, verrekijker voldoet uitstekend. Ook het blote oog!  - Afgelopen jaren Melkweg waargenomen vanuit Frankrijk   - Deze zomer ook de zuidelijke Melkweg vanuit Namibië (lang gekoesterde wens) </vt:lpstr>
      <vt:lpstr>Namibië kent geen lichtvervuiling  2,6 miljoen mensen in een land zo groot als Frankrijk en Italië samen: heel erg leeg!  </vt:lpstr>
      <vt:lpstr>Eerst een rondreis door Namibie van 17 t/m 31 juli  Daarna bezoek aan Hakos Astro-Gästefarm van 1 t/m 5 augustus (hakos-astrofarm.com) </vt:lpstr>
      <vt:lpstr>Hakos  (foto’s: Hakos/Christian Rausch/  lichtstimmungen.de)</vt:lpstr>
      <vt:lpstr>Instrumentarium   - 10× 70 Fujinon ging mee (beeldveld 5o 18’)  - Op Hakos Astrofarm 20× 90 (beeldveld ca. 3o) met  handige waarneemstoel  - Fujinon 25× 150 van Hakos was defect  </vt:lpstr>
      <vt:lpstr>Op Hakos is ook de Internationale Amateursternwarte IAS gevestigd ias-observatory.org  - Duitse amateurorganisatie die in Hakos en op de naburige Gamsberg semi-professionele telescopen beheert  - Leuke contacten met Duitse amateurs tijdens mijn bezoek   - Dat leverde voor mij een extra bonus op…</vt:lpstr>
      <vt:lpstr>Waarnemen met een 17,5’’ Dobson van de IAS  - Gebruikt voor Sterneführungen Voor Hakos-gasten  - Dankzij Walter van de IAS (niet op de foto) kreeg ik de laatste avond onverwacht de beschikking  over een grote kijker</vt:lpstr>
      <vt:lpstr>Waarom visueel waarnemen? (foto: Rony Jacobs)  - Weinig techniek en apparatuur nodig:  * volledig toeleggen op het waarnemen * alles kan gemakkelijk mee in de vakantiebagage  - Het visuele beeld is anders dan het fotografische: meer dan lichte puntjes op een zwarte achtergrond  - In een groot binoculair krijg je ‘ruimtelijk’,  bijna 3D-beeld  - Nadelen: geen kleuren, beeld is lichtzwakker,  contrast lager dan op  foto’s  - Gezocht naar foto’s  die redelijk overeenkomen  met de visuele indruk</vt:lpstr>
      <vt:lpstr>Waar kijken we naar als we de noordelijke Melkweg zien?  - Aantal spiraalarmen is niet zeker: 2 of 4 grote armen  - De helderste gebieden vallen vaak samen met spiraalarmen (m.u.v. de Grote Sagittarius Wolk: centrale deel van de Melkweg)  - Cygnuswolk (70o GL): langs de Orionarm  - Scutumwolk: (30o) langs Sagittariusarm en Scrutum-Centaurusarm  - Kleine Sagittarius Wolk (M24, 15o): Scutum-Centaurusarm</vt:lpstr>
      <vt:lpstr>De noordelijke Melkweg (foto: ESO)  Lezing vorig jaar op de Astrodag, Zenit juli-augustus 2017, blz. 18-25</vt:lpstr>
      <vt:lpstr>Waar kijken we naar als we de zuidelijke Melkweg zien?  - Sagittariusarm strekt zich uit Van de Scutumwolk (ca. 30o GL) tot de Carinanevel (290o)  - Kleine Sagittarius Wolk (ca. 15o), de Normawolk 330o) en het sterrenveld rond de Kolenzak (300o) behoren tot de Scutum-Centaurusarm</vt:lpstr>
      <vt:lpstr>De Melkweg vanaf het zuidelijk halfrond: blote oog-impressie  (foto: www.pexels.com)  - Grote Sagittarius Wolk met de Pijpnevel (centraal deel van de Melkweg)  - Great Rift: voortzetting van de noordelijke Melkweg, relatief dichtbij in de Orionarm (550-2000 lichtjaar)  - M7: de Melkweg op zijn helderst  - ‘Sterrenbeeld’ Emu met kolenzak  - Normawolk  - Carinanevel</vt:lpstr>
      <vt:lpstr>Astronomische ervaringen tijdens de rondreis   Twee keer de Steenbokskeerkring gepasseerd </vt:lpstr>
      <vt:lpstr>Gordel van Venus vanuit Mariental (Kalahariwoestijn)  Aardschaduw, op 180o van het punt van zonsondergang</vt:lpstr>
      <vt:lpstr>Eerste goede visuele impressie van de Melkweg vanuit Namib-Naukluft National Park (foto: Aus, www.reddity.com)  - Details (donker stof)  zijn visueel iets  minder  - Gehele Dark  Rift vanaf de  Zwaan tot de  Kolenzak te  zien</vt:lpstr>
      <vt:lpstr>Kolenzak en Carinanevel vanuit Naukluft (foto: Harry Pasmans)</vt:lpstr>
      <vt:lpstr>Zeer indrukwekkend zodiakaal licht vanuit Naukluft: hoogte   ̴ 60o! (foto: deskgram.cc)  </vt:lpstr>
      <vt:lpstr>Tekening van het zodiakale licht, Franse sterrenkundige  Etienne Trouvelot (1876)  - Heel goede visuele impressie  - Gegenschein niet waargenomen door de storende werking van de  Melkweg (!)</vt:lpstr>
      <vt:lpstr>Hakos Astro-Gästefarm  - Eerste dagen zeer matige omstandigheden door  veel wind, stof en rook in de atmosfeer    - Vermoedelijk door boeren aangestoken bushfires  in Angola   - Normaal voor eind augustus tot in oktober, nu al begin augustus  - Zicht beneden ca. 30 graden zeer matig  - Omstandigheden op grotere hoogten toch beter dan in Europa, maar minder dan in de Alpen!  - Veel te warm voor de winter, vooral ‘s nachts (klimaatverandering)  - Luchtvochtigheid: 10%  - Laatste nacht onverwacht veel betere omstandigheden, ‘s nachts een stuk koeler en met  sterren tot vlak boven de horizon</vt:lpstr>
      <vt:lpstr>Bezoek aan naburige H.E.S.S.-observatorium (foto: DESY/HESS Collaboration)  - High Energy Stereosopic System (ter ere van Viktor Hess)  - Neemt kosmische gammastraling via Cerenkovstraling in de atmosfeer waar  - Vier 12 meter telescopen, een 28 meter telescoop  </vt:lpstr>
      <vt:lpstr>- We konden tot vlak bij de telescopen komen  - Waarnemingen toen nauwelijks mogelijk vanwege stof in de atmosfeer → verstrooit blauwe Cerenkovlicht</vt:lpstr>
      <vt:lpstr>Aan de slag!</vt:lpstr>
      <vt:lpstr>De Melkweg werpt in Namibië duidelijke schaduwen!  Allereerst valt de ‘Emu ‘op  </vt:lpstr>
      <vt:lpstr>Centraal gedeelte van de Melkweg  met Jupiter (foto: Rony Jacobs, vanuit Naukluft)  V.l.n.r  Kleine en Grote Sagittarius Wolk, Pijpnevel, M7, NGC  6231, Normawolk, alfa Centauri </vt:lpstr>
      <vt:lpstr>De Pijpnevel  (foto: www.cloudynights.com)  - In Europa meestal niet te zien door de lage stand aan de hemel  - In Namibië in het zenit en met het blote oog  - Past niet in het beeldveld van de 20× 90 </vt:lpstr>
      <vt:lpstr>De Grote Sagittarius Wolk  - Staat bij ons heel laag in het zuiden, in Namibië in het Zenit  - Pas goed waar te nemen  vanaf ca. 1 uur: niet  meer in het Zenit  - Mooie afwisseling van  heldere  stervelden en  donkere stofwolken  -Inkspotnevel (NGC 6520  en Barnard 86) prachtig  in de 17,5” Dobson (Boogschutter)</vt:lpstr>
      <vt:lpstr>Impressie van de Inkspotnevel in de 17,5”Dobson (foto: ESO)  Achtergrond lost visueel minder op dan op deze foto</vt:lpstr>
      <vt:lpstr>M 8 (Lagunenevel)  - Aan donkere hemel gemakkelijk met het blote oog te zien  - 17,5” Dobson laat de centrale lagune goed zien  - Nevel is visueel  minder uitgestrekt  dan op deze foto </vt:lpstr>
      <vt:lpstr>‘Juwelendoosjes’ M 6 (L) en M 7 in de staart van de Schorpioen (foto: Wikipedia)  - M7 in helder gedeelte van de Melkweg, doortrokken met donkere stofbanen  - M7 is het helderste gedeelte van de hele Melkweg</vt:lpstr>
      <vt:lpstr>NGC 6231 bij zèta Scorpii  (staart van de Schorpioen)  (foto:astrofotografia-montevideo. blogspot.com )  - Visueel geen kleuren,  maar de sterren ‘fonkelen’   - Impressie in de  20× 90 is mooier dan  deze foto </vt:lpstr>
      <vt:lpstr>De Melkweg van de Schorpioen (NGC 6231) tot de Carinanevel (foto: A. Fujii)  Met Normawolk, alfa en beta Centauri,  Omega Centauricluster, Kolenzak, Zuiderkruis</vt:lpstr>
      <vt:lpstr>De Kolenzak (foto: ESO/S. Brunier)  - In de kijker minder   donker dan met het  blote oog   - Steekt donker af dank- zij heldere sterwolken in  de omgeving   - In de 10×70 en 20× 90  geen aaneengesloten stofwolk, maar conglomeraat van slieten  en grotere en kleinere  wolken  </vt:lpstr>
      <vt:lpstr>De Kolenzak, getekend door Duitse amateur Rainer Mannhoff door 25× 150 (Hakos, 2011)  Visuele beeld toont meer structuur dan deze tekening</vt:lpstr>
      <vt:lpstr>De Juwelendoos NGC 4755 in het Zuiderkruis (foto: Don Goldman/ universtetoday.com)  - Impressie door de 17,5” Dobson, met oranje ster  - Valt in de 20× 90 vanwege de kleine afmetingen nauwelijks op</vt:lpstr>
      <vt:lpstr>Stofrijk gebied  tussen Kolenzak  en Carinanevel  (foto: A. Fujii)  - Linksonder  β Crucis: NGC 4755 Juwelen- doos  - Onder:  Donkere wolk   Sandqvist  141-3-5   -Linksboven CN:  NGC 3532  -Linksonder CN:  IC 2602 (Zuidelijke  Plejaden)  </vt:lpstr>
      <vt:lpstr>Donkere wolk Sandqvist 141-3-5 in het sterrenbeeld Vlieg (foto: Gerhard Althoff)   - 150’ lang, past niet in het 3o beeldveld van de 20× 90  - Bolvormige sterrenhoop NGC 4372 lost in de verrekijker niet op  - Ster: γ Muscae (mag. +3,9)    </vt:lpstr>
      <vt:lpstr>De Football cluster NGC 3532  Opvallend is de scherpe  begrenzing: de sterren- hoop wordt niet  geleidelijk dunner naar  buiten toe</vt:lpstr>
      <vt:lpstr>De Zuidelijke Plejaden (foto: phys.ttu.edu)</vt:lpstr>
      <vt:lpstr>Omega Centauri (foto: NASA/ESA/DSS 2/David de Martin)  * Helderder en groter dan M13  * Ziet er in de 10× 70 en 20× 90 ‘korrelig’ uit (iets minder sterk dan op deze foto), tegen het oplossen aan   * OC is vermoedelijk geen bolvormige sterrenhoop,  maar de kern van een dwergsterrenstelsel  dat door de Melkweg is opgeslokt</vt:lpstr>
      <vt:lpstr>Omega Centauri  door de 17,5” Dobson (foto: ESO)  - 1 op 1 visuele impressie!  - Kleur is roze met blauwachtige waas (geen goede verklaring voor het blauw)</vt:lpstr>
      <vt:lpstr>Carinanevel (foto: southernskyphoto.com)  - Foto toont meer nevelachtigheid dan het aanzicht in de verrekijker, stofbanen wel duidelijk te zien  - Alleen vroeg in de avond  onder wat mindere omstandigheden waargenomen → lage stand aan de hemel, last van atmosferisch  stof  - Carinanevel  vult het beeldveld  van de 10× 70  - Carinanevel  is al vanuit de  bebouwde  kom met het  blote oog te  zien!  (Australië, 2018)</vt:lpstr>
      <vt:lpstr>Het beeld in de verrekijker verschilt niet zo heel veel van een ‘professionele’  opname (foto: Wikipedia/Harel Boren)  </vt:lpstr>
      <vt:lpstr>De Grote en Kleine Magelhaense Wolk (foto: ESO/C. Malin)  Blote oog-aanblik, ijle buitengebieden GMW zie je niet (niet bij de ALMA-telescoop in Chili)  </vt:lpstr>
      <vt:lpstr>De Grote Magelhaense Wolk in de 10× 70 en  20× 90  (foto: Zdeněk  Bardon/ ESO)  - Balkstructuur,  Tarantulanevel   en andere nevels  te zien  - Past niet in het  beeldveld van  de 20× 90  - Niet onder de beste omstandigheden  waargenomen</vt:lpstr>
      <vt:lpstr>Groot deel van de hier afgebeelde objecten zichtbaar in de 20× 90 (foto: Robert Gendler/ ESO)  Je bent wel even bezig met identificeren</vt:lpstr>
      <vt:lpstr>Door de 17,5”Dobson is de spinstructuur van de Tarantulanevel te zien (foto: reddit.com)  Minder goed dan op deze foto vanwege de lage stand aan de hemel</vt:lpstr>
      <vt:lpstr>Kleine Magelhaense wolk met bolvormige sterrenhoop 47 Tucanae (foto: G. Brammer/ESO)  - 47 Tucanae  en KMW lossen in de verrekijker niet op  - Onder: NGC 346 (nevel) Boven: NGC 371 (sterrenhoop)</vt:lpstr>
      <vt:lpstr>47 Tucanae door de 17,5”Dobson (foto: Universetoday.com/Don Goldman)  - Goede 1 op 1-impressie!  Sterkere concentratie naar  het centrum toe dan  Omega Centauri</vt:lpstr>
      <vt:lpstr>Vergelijking met waarnemingen vanuit Frankrijk   - Noord-Amerikanevel in de Zwaan   - Duidelijker van de omgeving te onderscheiden, ook de donkere stofwolken  </vt:lpstr>
      <vt:lpstr>Sluiernevel in de Zwaan (oostelijk deel)  Duidelijker van de omgeving te onderscheiden  dan in Frankrijk</vt:lpstr>
      <vt:lpstr>Halternevel (M27)  in de Pijl (Sagitta) laat in de 20× 90 aanzet tot Haltervorm zien  - O.a. Orionnevel, Andromedanevel en Plejaden ook bekeken met de 20× 90  - Beeld niet opvallend beter dan in Frankrijk→ ’s morgens vroeg waarnemen bij niet al te hoge stand aan de hemel: last van stof</vt:lpstr>
      <vt:lpstr>Nog niet overtuigd?  John Kraaikamp (niet bekend als amateursterrenkundige) woonde een jaar in Zuid-Afrika  - Interview: “Je moet hier de sterren opzij duwen om het zwart van de hemel te kunnen zien.”  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 ZUIDELIJKE MELKWEG                 Galileo     21 september 2018</dc:title>
  <dc:creator>Serve</dc:creator>
  <cp:lastModifiedBy>Servé Vaessen</cp:lastModifiedBy>
  <cp:revision>289</cp:revision>
  <dcterms:created xsi:type="dcterms:W3CDTF">2018-09-17T19:21:05Z</dcterms:created>
  <dcterms:modified xsi:type="dcterms:W3CDTF">2019-11-08T07:25:05Z</dcterms:modified>
</cp:coreProperties>
</file>